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Karelia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North Kare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20" y="64560"/>
                </a:moveTo>
                <a:lnTo>
                  <a:pt x="60730" y="63960"/>
                </a:lnTo>
                <a:lnTo>
                  <a:pt x="60780" y="63820"/>
                </a:lnTo>
                <a:lnTo>
                  <a:pt x="60810" y="63730"/>
                </a:lnTo>
                <a:lnTo>
                  <a:pt x="60810" y="63600"/>
                </a:lnTo>
                <a:lnTo>
                  <a:pt x="60820" y="63570"/>
                </a:lnTo>
                <a:lnTo>
                  <a:pt x="61010" y="63480"/>
                </a:lnTo>
                <a:lnTo>
                  <a:pt x="61210" y="63470"/>
                </a:lnTo>
                <a:lnTo>
                  <a:pt x="62550" y="63820"/>
                </a:lnTo>
                <a:lnTo>
                  <a:pt x="65220" y="63560"/>
                </a:lnTo>
                <a:lnTo>
                  <a:pt x="65280" y="63590"/>
                </a:lnTo>
                <a:lnTo>
                  <a:pt x="65340" y="63680"/>
                </a:lnTo>
                <a:lnTo>
                  <a:pt x="65520" y="64740"/>
                </a:lnTo>
                <a:lnTo>
                  <a:pt x="65540" y="64800"/>
                </a:lnTo>
                <a:lnTo>
                  <a:pt x="65600" y="64880"/>
                </a:lnTo>
                <a:lnTo>
                  <a:pt x="65630" y="64890"/>
                </a:lnTo>
                <a:lnTo>
                  <a:pt x="65690" y="64880"/>
                </a:lnTo>
                <a:lnTo>
                  <a:pt x="66240" y="64610"/>
                </a:lnTo>
                <a:lnTo>
                  <a:pt x="66430" y="64570"/>
                </a:lnTo>
                <a:lnTo>
                  <a:pt x="66490" y="64610"/>
                </a:lnTo>
                <a:lnTo>
                  <a:pt x="66420" y="64660"/>
                </a:lnTo>
                <a:lnTo>
                  <a:pt x="66500" y="64880"/>
                </a:lnTo>
                <a:lnTo>
                  <a:pt x="67390" y="65990"/>
                </a:lnTo>
                <a:lnTo>
                  <a:pt x="67900" y="66400"/>
                </a:lnTo>
                <a:lnTo>
                  <a:pt x="68130" y="66740"/>
                </a:lnTo>
                <a:lnTo>
                  <a:pt x="68200" y="66900"/>
                </a:lnTo>
                <a:lnTo>
                  <a:pt x="68300" y="66990"/>
                </a:lnTo>
                <a:lnTo>
                  <a:pt x="69530" y="67700"/>
                </a:lnTo>
                <a:lnTo>
                  <a:pt x="70100" y="68410"/>
                </a:lnTo>
                <a:lnTo>
                  <a:pt x="70850" y="68940"/>
                </a:lnTo>
                <a:lnTo>
                  <a:pt x="70950" y="69040"/>
                </a:lnTo>
                <a:lnTo>
                  <a:pt x="71030" y="69180"/>
                </a:lnTo>
                <a:lnTo>
                  <a:pt x="71060" y="69340"/>
                </a:lnTo>
                <a:lnTo>
                  <a:pt x="71060" y="69500"/>
                </a:lnTo>
                <a:lnTo>
                  <a:pt x="71090" y="69670"/>
                </a:lnTo>
                <a:lnTo>
                  <a:pt x="71120" y="69840"/>
                </a:lnTo>
                <a:lnTo>
                  <a:pt x="71170" y="69960"/>
                </a:lnTo>
                <a:lnTo>
                  <a:pt x="71260" y="70090"/>
                </a:lnTo>
                <a:lnTo>
                  <a:pt x="71500" y="70270"/>
                </a:lnTo>
                <a:lnTo>
                  <a:pt x="71600" y="70390"/>
                </a:lnTo>
                <a:lnTo>
                  <a:pt x="71840" y="70770"/>
                </a:lnTo>
                <a:lnTo>
                  <a:pt x="71930" y="70850"/>
                </a:lnTo>
                <a:lnTo>
                  <a:pt x="71970" y="70890"/>
                </a:lnTo>
                <a:lnTo>
                  <a:pt x="72060" y="71040"/>
                </a:lnTo>
                <a:lnTo>
                  <a:pt x="72120" y="71240"/>
                </a:lnTo>
                <a:lnTo>
                  <a:pt x="72180" y="71440"/>
                </a:lnTo>
                <a:lnTo>
                  <a:pt x="72300" y="71550"/>
                </a:lnTo>
                <a:lnTo>
                  <a:pt x="71970" y="72190"/>
                </a:lnTo>
                <a:lnTo>
                  <a:pt x="71830" y="72500"/>
                </a:lnTo>
                <a:lnTo>
                  <a:pt x="71710" y="72840"/>
                </a:lnTo>
                <a:lnTo>
                  <a:pt x="71540" y="73600"/>
                </a:lnTo>
                <a:lnTo>
                  <a:pt x="71480" y="73780"/>
                </a:lnTo>
                <a:lnTo>
                  <a:pt x="71310" y="74050"/>
                </a:lnTo>
                <a:lnTo>
                  <a:pt x="71250" y="74240"/>
                </a:lnTo>
                <a:lnTo>
                  <a:pt x="71160" y="74620"/>
                </a:lnTo>
                <a:lnTo>
                  <a:pt x="71100" y="74790"/>
                </a:lnTo>
                <a:lnTo>
                  <a:pt x="71020" y="74890"/>
                </a:lnTo>
                <a:lnTo>
                  <a:pt x="71010" y="74890"/>
                </a:lnTo>
                <a:lnTo>
                  <a:pt x="70820" y="75010"/>
                </a:lnTo>
                <a:lnTo>
                  <a:pt x="70760" y="75080"/>
                </a:lnTo>
                <a:lnTo>
                  <a:pt x="70720" y="75170"/>
                </a:lnTo>
                <a:lnTo>
                  <a:pt x="70650" y="75340"/>
                </a:lnTo>
                <a:lnTo>
                  <a:pt x="70120" y="75950"/>
                </a:lnTo>
                <a:lnTo>
                  <a:pt x="70070" y="76030"/>
                </a:lnTo>
                <a:lnTo>
                  <a:pt x="69980" y="76300"/>
                </a:lnTo>
                <a:lnTo>
                  <a:pt x="69920" y="76400"/>
                </a:lnTo>
                <a:lnTo>
                  <a:pt x="69850" y="76470"/>
                </a:lnTo>
                <a:lnTo>
                  <a:pt x="69430" y="76790"/>
                </a:lnTo>
                <a:lnTo>
                  <a:pt x="69100" y="77130"/>
                </a:lnTo>
                <a:lnTo>
                  <a:pt x="68960" y="77210"/>
                </a:lnTo>
                <a:lnTo>
                  <a:pt x="68890" y="77270"/>
                </a:lnTo>
                <a:lnTo>
                  <a:pt x="68840" y="77340"/>
                </a:lnTo>
                <a:lnTo>
                  <a:pt x="68740" y="77600"/>
                </a:lnTo>
                <a:lnTo>
                  <a:pt x="68270" y="78260"/>
                </a:lnTo>
                <a:lnTo>
                  <a:pt x="67750" y="78860"/>
                </a:lnTo>
                <a:lnTo>
                  <a:pt x="67030" y="79970"/>
                </a:lnTo>
                <a:lnTo>
                  <a:pt x="66710" y="79980"/>
                </a:lnTo>
                <a:lnTo>
                  <a:pt x="64880" y="80960"/>
                </a:lnTo>
                <a:lnTo>
                  <a:pt x="65210" y="80500"/>
                </a:lnTo>
                <a:lnTo>
                  <a:pt x="65360" y="80170"/>
                </a:lnTo>
                <a:lnTo>
                  <a:pt x="65350" y="80030"/>
                </a:lnTo>
                <a:lnTo>
                  <a:pt x="65290" y="79970"/>
                </a:lnTo>
                <a:lnTo>
                  <a:pt x="65360" y="79840"/>
                </a:lnTo>
                <a:lnTo>
                  <a:pt x="65330" y="79770"/>
                </a:lnTo>
                <a:lnTo>
                  <a:pt x="65100" y="79530"/>
                </a:lnTo>
                <a:lnTo>
                  <a:pt x="65080" y="79400"/>
                </a:lnTo>
                <a:lnTo>
                  <a:pt x="65100" y="79300"/>
                </a:lnTo>
                <a:lnTo>
                  <a:pt x="65140" y="79170"/>
                </a:lnTo>
                <a:lnTo>
                  <a:pt x="65220" y="79010"/>
                </a:lnTo>
                <a:lnTo>
                  <a:pt x="65140" y="78890"/>
                </a:lnTo>
                <a:lnTo>
                  <a:pt x="65030" y="78820"/>
                </a:lnTo>
                <a:lnTo>
                  <a:pt x="64810" y="78590"/>
                </a:lnTo>
                <a:lnTo>
                  <a:pt x="64620" y="78310"/>
                </a:lnTo>
                <a:lnTo>
                  <a:pt x="64490" y="78010"/>
                </a:lnTo>
                <a:lnTo>
                  <a:pt x="64430" y="77810"/>
                </a:lnTo>
                <a:lnTo>
                  <a:pt x="64360" y="77530"/>
                </a:lnTo>
                <a:lnTo>
                  <a:pt x="64330" y="77210"/>
                </a:lnTo>
                <a:lnTo>
                  <a:pt x="64350" y="77050"/>
                </a:lnTo>
                <a:lnTo>
                  <a:pt x="64320" y="76860"/>
                </a:lnTo>
                <a:lnTo>
                  <a:pt x="64250" y="76770"/>
                </a:lnTo>
                <a:lnTo>
                  <a:pt x="64110" y="76550"/>
                </a:lnTo>
                <a:lnTo>
                  <a:pt x="64050" y="76430"/>
                </a:lnTo>
                <a:lnTo>
                  <a:pt x="63950" y="76160"/>
                </a:lnTo>
                <a:lnTo>
                  <a:pt x="63840" y="75760"/>
                </a:lnTo>
                <a:lnTo>
                  <a:pt x="63720" y="75540"/>
                </a:lnTo>
                <a:lnTo>
                  <a:pt x="63570" y="75480"/>
                </a:lnTo>
                <a:lnTo>
                  <a:pt x="63470" y="75540"/>
                </a:lnTo>
                <a:lnTo>
                  <a:pt x="63400" y="75700"/>
                </a:lnTo>
                <a:lnTo>
                  <a:pt x="63380" y="75740"/>
                </a:lnTo>
                <a:lnTo>
                  <a:pt x="63330" y="75740"/>
                </a:lnTo>
                <a:lnTo>
                  <a:pt x="63210" y="75690"/>
                </a:lnTo>
                <a:lnTo>
                  <a:pt x="63170" y="75650"/>
                </a:lnTo>
                <a:lnTo>
                  <a:pt x="63170" y="75630"/>
                </a:lnTo>
                <a:lnTo>
                  <a:pt x="63190" y="75510"/>
                </a:lnTo>
                <a:lnTo>
                  <a:pt x="63180" y="75490"/>
                </a:lnTo>
                <a:lnTo>
                  <a:pt x="63140" y="75480"/>
                </a:lnTo>
                <a:lnTo>
                  <a:pt x="63120" y="75460"/>
                </a:lnTo>
                <a:lnTo>
                  <a:pt x="63110" y="75450"/>
                </a:lnTo>
                <a:lnTo>
                  <a:pt x="63110" y="75350"/>
                </a:lnTo>
                <a:lnTo>
                  <a:pt x="63120" y="75270"/>
                </a:lnTo>
                <a:lnTo>
                  <a:pt x="63150" y="75130"/>
                </a:lnTo>
                <a:lnTo>
                  <a:pt x="63190" y="75010"/>
                </a:lnTo>
                <a:lnTo>
                  <a:pt x="63220" y="74960"/>
                </a:lnTo>
                <a:lnTo>
                  <a:pt x="63190" y="74890"/>
                </a:lnTo>
                <a:lnTo>
                  <a:pt x="62880" y="74750"/>
                </a:lnTo>
                <a:lnTo>
                  <a:pt x="62850" y="74710"/>
                </a:lnTo>
                <a:lnTo>
                  <a:pt x="62940" y="74630"/>
                </a:lnTo>
                <a:lnTo>
                  <a:pt x="62910" y="74580"/>
                </a:lnTo>
                <a:lnTo>
                  <a:pt x="62750" y="74460"/>
                </a:lnTo>
                <a:lnTo>
                  <a:pt x="62660" y="74350"/>
                </a:lnTo>
                <a:lnTo>
                  <a:pt x="62630" y="74290"/>
                </a:lnTo>
                <a:lnTo>
                  <a:pt x="62540" y="74180"/>
                </a:lnTo>
                <a:lnTo>
                  <a:pt x="62480" y="74140"/>
                </a:lnTo>
                <a:lnTo>
                  <a:pt x="62160" y="73820"/>
                </a:lnTo>
                <a:lnTo>
                  <a:pt x="62090" y="73770"/>
                </a:lnTo>
                <a:lnTo>
                  <a:pt x="61530" y="73590"/>
                </a:lnTo>
                <a:lnTo>
                  <a:pt x="61570" y="73450"/>
                </a:lnTo>
                <a:lnTo>
                  <a:pt x="61610" y="73360"/>
                </a:lnTo>
                <a:lnTo>
                  <a:pt x="61640" y="73330"/>
                </a:lnTo>
                <a:lnTo>
                  <a:pt x="61690" y="73280"/>
                </a:lnTo>
                <a:lnTo>
                  <a:pt x="61490" y="72860"/>
                </a:lnTo>
                <a:lnTo>
                  <a:pt x="61590" y="72680"/>
                </a:lnTo>
                <a:lnTo>
                  <a:pt x="61780" y="72560"/>
                </a:lnTo>
                <a:lnTo>
                  <a:pt x="61850" y="72460"/>
                </a:lnTo>
                <a:lnTo>
                  <a:pt x="61940" y="72200"/>
                </a:lnTo>
                <a:lnTo>
                  <a:pt x="62040" y="72180"/>
                </a:lnTo>
                <a:lnTo>
                  <a:pt x="62200" y="72280"/>
                </a:lnTo>
                <a:lnTo>
                  <a:pt x="62350" y="72450"/>
                </a:lnTo>
                <a:lnTo>
                  <a:pt x="62510" y="72550"/>
                </a:lnTo>
                <a:lnTo>
                  <a:pt x="62630" y="72500"/>
                </a:lnTo>
                <a:lnTo>
                  <a:pt x="63100" y="72100"/>
                </a:lnTo>
                <a:lnTo>
                  <a:pt x="63120" y="72000"/>
                </a:lnTo>
                <a:lnTo>
                  <a:pt x="62940" y="71900"/>
                </a:lnTo>
                <a:lnTo>
                  <a:pt x="62830" y="71780"/>
                </a:lnTo>
                <a:lnTo>
                  <a:pt x="62750" y="71610"/>
                </a:lnTo>
                <a:lnTo>
                  <a:pt x="62630" y="71530"/>
                </a:lnTo>
                <a:lnTo>
                  <a:pt x="62570" y="71450"/>
                </a:lnTo>
                <a:lnTo>
                  <a:pt x="62550" y="71370"/>
                </a:lnTo>
                <a:lnTo>
                  <a:pt x="62570" y="71310"/>
                </a:lnTo>
                <a:lnTo>
                  <a:pt x="62600" y="71340"/>
                </a:lnTo>
                <a:lnTo>
                  <a:pt x="62660" y="71380"/>
                </a:lnTo>
                <a:lnTo>
                  <a:pt x="62720" y="71380"/>
                </a:lnTo>
                <a:lnTo>
                  <a:pt x="62760" y="71370"/>
                </a:lnTo>
                <a:lnTo>
                  <a:pt x="62770" y="71330"/>
                </a:lnTo>
                <a:lnTo>
                  <a:pt x="62760" y="71310"/>
                </a:lnTo>
                <a:lnTo>
                  <a:pt x="62700" y="71240"/>
                </a:lnTo>
                <a:lnTo>
                  <a:pt x="62680" y="71220"/>
                </a:lnTo>
                <a:lnTo>
                  <a:pt x="62710" y="71150"/>
                </a:lnTo>
                <a:lnTo>
                  <a:pt x="62750" y="71110"/>
                </a:lnTo>
                <a:lnTo>
                  <a:pt x="62960" y="70980"/>
                </a:lnTo>
                <a:lnTo>
                  <a:pt x="63010" y="70930"/>
                </a:lnTo>
                <a:lnTo>
                  <a:pt x="62990" y="70790"/>
                </a:lnTo>
                <a:lnTo>
                  <a:pt x="62340" y="70290"/>
                </a:lnTo>
                <a:lnTo>
                  <a:pt x="61760" y="69440"/>
                </a:lnTo>
                <a:lnTo>
                  <a:pt x="61580" y="69250"/>
                </a:lnTo>
                <a:lnTo>
                  <a:pt x="61470" y="69170"/>
                </a:lnTo>
                <a:lnTo>
                  <a:pt x="61380" y="69070"/>
                </a:lnTo>
                <a:lnTo>
                  <a:pt x="61530" y="68850"/>
                </a:lnTo>
                <a:lnTo>
                  <a:pt x="61540" y="68790"/>
                </a:lnTo>
                <a:lnTo>
                  <a:pt x="61490" y="68760"/>
                </a:lnTo>
                <a:lnTo>
                  <a:pt x="61510" y="68720"/>
                </a:lnTo>
                <a:lnTo>
                  <a:pt x="61710" y="68560"/>
                </a:lnTo>
                <a:lnTo>
                  <a:pt x="61720" y="68520"/>
                </a:lnTo>
                <a:lnTo>
                  <a:pt x="61710" y="68500"/>
                </a:lnTo>
                <a:lnTo>
                  <a:pt x="61680" y="68460"/>
                </a:lnTo>
                <a:lnTo>
                  <a:pt x="61700" y="68410"/>
                </a:lnTo>
                <a:lnTo>
                  <a:pt x="61820" y="68230"/>
                </a:lnTo>
                <a:lnTo>
                  <a:pt x="61860" y="68130"/>
                </a:lnTo>
                <a:lnTo>
                  <a:pt x="61880" y="68030"/>
                </a:lnTo>
                <a:lnTo>
                  <a:pt x="61890" y="67840"/>
                </a:lnTo>
                <a:lnTo>
                  <a:pt x="61900" y="67770"/>
                </a:lnTo>
                <a:lnTo>
                  <a:pt x="61910" y="67690"/>
                </a:lnTo>
                <a:lnTo>
                  <a:pt x="61880" y="67580"/>
                </a:lnTo>
                <a:lnTo>
                  <a:pt x="61720" y="67440"/>
                </a:lnTo>
                <a:lnTo>
                  <a:pt x="61620" y="67330"/>
                </a:lnTo>
                <a:lnTo>
                  <a:pt x="61540" y="67190"/>
                </a:lnTo>
                <a:lnTo>
                  <a:pt x="61490" y="67020"/>
                </a:lnTo>
                <a:lnTo>
                  <a:pt x="61460" y="66820"/>
                </a:lnTo>
                <a:lnTo>
                  <a:pt x="61410" y="66640"/>
                </a:lnTo>
                <a:lnTo>
                  <a:pt x="61380" y="66560"/>
                </a:lnTo>
                <a:lnTo>
                  <a:pt x="61360" y="66410"/>
                </a:lnTo>
                <a:lnTo>
                  <a:pt x="61390" y="66340"/>
                </a:lnTo>
                <a:lnTo>
                  <a:pt x="61470" y="66290"/>
                </a:lnTo>
                <a:lnTo>
                  <a:pt x="61550" y="66280"/>
                </a:lnTo>
                <a:lnTo>
                  <a:pt x="61590" y="66260"/>
                </a:lnTo>
                <a:lnTo>
                  <a:pt x="61530" y="66170"/>
                </a:lnTo>
                <a:lnTo>
                  <a:pt x="61440" y="66070"/>
                </a:lnTo>
                <a:lnTo>
                  <a:pt x="61370" y="65880"/>
                </a:lnTo>
                <a:lnTo>
                  <a:pt x="61340" y="65660"/>
                </a:lnTo>
                <a:lnTo>
                  <a:pt x="61270" y="65370"/>
                </a:lnTo>
                <a:lnTo>
                  <a:pt x="61330" y="65250"/>
                </a:lnTo>
                <a:lnTo>
                  <a:pt x="61340" y="65230"/>
                </a:lnTo>
                <a:lnTo>
                  <a:pt x="61300" y="65160"/>
                </a:lnTo>
                <a:lnTo>
                  <a:pt x="61240" y="65110"/>
                </a:lnTo>
                <a:lnTo>
                  <a:pt x="61130" y="65070"/>
                </a:lnTo>
                <a:lnTo>
                  <a:pt x="60830" y="65030"/>
                </a:lnTo>
                <a:lnTo>
                  <a:pt x="60740" y="64960"/>
                </a:lnTo>
                <a:lnTo>
                  <a:pt x="60540" y="64670"/>
                </a:lnTo>
                <a:lnTo>
                  <a:pt x="60420" y="6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