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Lapland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Finland • State Map | Fully Editable Vector Shape</a:t>
            </a:r>
          </a:p>
        </p:txBody>
      </p:sp>
      <p:sp>
        <p:nvSpPr>
          <p:cNvPr id="101" name="Lap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820" y="41010"/>
                </a:moveTo>
                <a:lnTo>
                  <a:pt x="64810" y="41010"/>
                </a:lnTo>
                <a:lnTo>
                  <a:pt x="63930" y="41030"/>
                </a:lnTo>
                <a:lnTo>
                  <a:pt x="63610" y="41140"/>
                </a:lnTo>
                <a:lnTo>
                  <a:pt x="63420" y="41130"/>
                </a:lnTo>
                <a:lnTo>
                  <a:pt x="61810" y="40520"/>
                </a:lnTo>
                <a:lnTo>
                  <a:pt x="61650" y="40630"/>
                </a:lnTo>
                <a:lnTo>
                  <a:pt x="61630" y="40680"/>
                </a:lnTo>
                <a:lnTo>
                  <a:pt x="61610" y="40820"/>
                </a:lnTo>
                <a:lnTo>
                  <a:pt x="61600" y="41050"/>
                </a:lnTo>
                <a:lnTo>
                  <a:pt x="61570" y="41170"/>
                </a:lnTo>
                <a:lnTo>
                  <a:pt x="61530" y="41200"/>
                </a:lnTo>
                <a:lnTo>
                  <a:pt x="61400" y="41200"/>
                </a:lnTo>
                <a:lnTo>
                  <a:pt x="61360" y="41220"/>
                </a:lnTo>
                <a:lnTo>
                  <a:pt x="61280" y="41310"/>
                </a:lnTo>
                <a:lnTo>
                  <a:pt x="61210" y="41430"/>
                </a:lnTo>
                <a:lnTo>
                  <a:pt x="61150" y="41600"/>
                </a:lnTo>
                <a:lnTo>
                  <a:pt x="61110" y="41820"/>
                </a:lnTo>
                <a:lnTo>
                  <a:pt x="61120" y="42130"/>
                </a:lnTo>
                <a:lnTo>
                  <a:pt x="61220" y="42360"/>
                </a:lnTo>
                <a:lnTo>
                  <a:pt x="61360" y="42500"/>
                </a:lnTo>
                <a:lnTo>
                  <a:pt x="61500" y="42590"/>
                </a:lnTo>
                <a:lnTo>
                  <a:pt x="61500" y="42610"/>
                </a:lnTo>
                <a:lnTo>
                  <a:pt x="61490" y="42670"/>
                </a:lnTo>
                <a:lnTo>
                  <a:pt x="61490" y="42680"/>
                </a:lnTo>
                <a:lnTo>
                  <a:pt x="61540" y="42680"/>
                </a:lnTo>
                <a:lnTo>
                  <a:pt x="61670" y="42620"/>
                </a:lnTo>
                <a:lnTo>
                  <a:pt x="61760" y="42600"/>
                </a:lnTo>
                <a:lnTo>
                  <a:pt x="61820" y="42610"/>
                </a:lnTo>
                <a:lnTo>
                  <a:pt x="61870" y="42670"/>
                </a:lnTo>
                <a:lnTo>
                  <a:pt x="61850" y="42740"/>
                </a:lnTo>
                <a:lnTo>
                  <a:pt x="61860" y="42760"/>
                </a:lnTo>
                <a:lnTo>
                  <a:pt x="61900" y="42770"/>
                </a:lnTo>
                <a:lnTo>
                  <a:pt x="61910" y="42780"/>
                </a:lnTo>
                <a:lnTo>
                  <a:pt x="61920" y="42790"/>
                </a:lnTo>
                <a:lnTo>
                  <a:pt x="61910" y="42840"/>
                </a:lnTo>
                <a:lnTo>
                  <a:pt x="61840" y="43050"/>
                </a:lnTo>
                <a:lnTo>
                  <a:pt x="61820" y="43090"/>
                </a:lnTo>
                <a:lnTo>
                  <a:pt x="61820" y="43130"/>
                </a:lnTo>
                <a:lnTo>
                  <a:pt x="61840" y="43150"/>
                </a:lnTo>
                <a:lnTo>
                  <a:pt x="61930" y="43250"/>
                </a:lnTo>
                <a:lnTo>
                  <a:pt x="61920" y="43320"/>
                </a:lnTo>
                <a:lnTo>
                  <a:pt x="61810" y="43440"/>
                </a:lnTo>
                <a:lnTo>
                  <a:pt x="61760" y="43530"/>
                </a:lnTo>
                <a:lnTo>
                  <a:pt x="61760" y="43590"/>
                </a:lnTo>
                <a:lnTo>
                  <a:pt x="61730" y="43720"/>
                </a:lnTo>
                <a:lnTo>
                  <a:pt x="61680" y="43770"/>
                </a:lnTo>
                <a:lnTo>
                  <a:pt x="61570" y="43820"/>
                </a:lnTo>
                <a:lnTo>
                  <a:pt x="61390" y="43840"/>
                </a:lnTo>
                <a:lnTo>
                  <a:pt x="61350" y="43900"/>
                </a:lnTo>
                <a:lnTo>
                  <a:pt x="61400" y="44040"/>
                </a:lnTo>
                <a:lnTo>
                  <a:pt x="61430" y="44130"/>
                </a:lnTo>
                <a:lnTo>
                  <a:pt x="61460" y="44170"/>
                </a:lnTo>
                <a:lnTo>
                  <a:pt x="61480" y="44210"/>
                </a:lnTo>
                <a:lnTo>
                  <a:pt x="61450" y="44280"/>
                </a:lnTo>
                <a:lnTo>
                  <a:pt x="61440" y="44300"/>
                </a:lnTo>
                <a:lnTo>
                  <a:pt x="61670" y="44490"/>
                </a:lnTo>
                <a:lnTo>
                  <a:pt x="61780" y="44560"/>
                </a:lnTo>
                <a:lnTo>
                  <a:pt x="61840" y="44560"/>
                </a:lnTo>
                <a:lnTo>
                  <a:pt x="61890" y="44580"/>
                </a:lnTo>
                <a:lnTo>
                  <a:pt x="61890" y="44780"/>
                </a:lnTo>
                <a:lnTo>
                  <a:pt x="61840" y="44930"/>
                </a:lnTo>
                <a:lnTo>
                  <a:pt x="61770" y="44990"/>
                </a:lnTo>
                <a:lnTo>
                  <a:pt x="61590" y="45040"/>
                </a:lnTo>
                <a:lnTo>
                  <a:pt x="61120" y="44980"/>
                </a:lnTo>
                <a:lnTo>
                  <a:pt x="60800" y="45080"/>
                </a:lnTo>
                <a:lnTo>
                  <a:pt x="60710" y="45090"/>
                </a:lnTo>
                <a:lnTo>
                  <a:pt x="60630" y="45060"/>
                </a:lnTo>
                <a:lnTo>
                  <a:pt x="60630" y="45050"/>
                </a:lnTo>
                <a:lnTo>
                  <a:pt x="60640" y="44980"/>
                </a:lnTo>
                <a:lnTo>
                  <a:pt x="60640" y="44970"/>
                </a:lnTo>
                <a:lnTo>
                  <a:pt x="60630" y="44940"/>
                </a:lnTo>
                <a:lnTo>
                  <a:pt x="60610" y="44940"/>
                </a:lnTo>
                <a:lnTo>
                  <a:pt x="60540" y="44940"/>
                </a:lnTo>
                <a:lnTo>
                  <a:pt x="60530" y="44970"/>
                </a:lnTo>
                <a:lnTo>
                  <a:pt x="60540" y="45000"/>
                </a:lnTo>
                <a:lnTo>
                  <a:pt x="60550" y="45130"/>
                </a:lnTo>
                <a:lnTo>
                  <a:pt x="60560" y="45160"/>
                </a:lnTo>
                <a:lnTo>
                  <a:pt x="60560" y="45200"/>
                </a:lnTo>
                <a:lnTo>
                  <a:pt x="60510" y="45220"/>
                </a:lnTo>
                <a:lnTo>
                  <a:pt x="60490" y="45250"/>
                </a:lnTo>
                <a:lnTo>
                  <a:pt x="60550" y="45360"/>
                </a:lnTo>
                <a:lnTo>
                  <a:pt x="60630" y="45430"/>
                </a:lnTo>
                <a:lnTo>
                  <a:pt x="60930" y="45870"/>
                </a:lnTo>
                <a:lnTo>
                  <a:pt x="61000" y="46110"/>
                </a:lnTo>
                <a:lnTo>
                  <a:pt x="60970" y="46250"/>
                </a:lnTo>
                <a:lnTo>
                  <a:pt x="60830" y="46440"/>
                </a:lnTo>
                <a:lnTo>
                  <a:pt x="60660" y="46520"/>
                </a:lnTo>
                <a:lnTo>
                  <a:pt x="60320" y="46560"/>
                </a:lnTo>
                <a:lnTo>
                  <a:pt x="59980" y="46710"/>
                </a:lnTo>
                <a:lnTo>
                  <a:pt x="59810" y="46740"/>
                </a:lnTo>
                <a:lnTo>
                  <a:pt x="58230" y="46520"/>
                </a:lnTo>
                <a:lnTo>
                  <a:pt x="58230" y="46500"/>
                </a:lnTo>
                <a:lnTo>
                  <a:pt x="58240" y="46400"/>
                </a:lnTo>
                <a:lnTo>
                  <a:pt x="58140" y="46260"/>
                </a:lnTo>
                <a:lnTo>
                  <a:pt x="58060" y="46070"/>
                </a:lnTo>
                <a:lnTo>
                  <a:pt x="57920" y="45660"/>
                </a:lnTo>
                <a:lnTo>
                  <a:pt x="57760" y="45390"/>
                </a:lnTo>
                <a:lnTo>
                  <a:pt x="57620" y="45420"/>
                </a:lnTo>
                <a:lnTo>
                  <a:pt x="57500" y="45570"/>
                </a:lnTo>
                <a:lnTo>
                  <a:pt x="57520" y="45600"/>
                </a:lnTo>
                <a:lnTo>
                  <a:pt x="57450" y="45650"/>
                </a:lnTo>
                <a:lnTo>
                  <a:pt x="57380" y="45640"/>
                </a:lnTo>
                <a:lnTo>
                  <a:pt x="56990" y="45410"/>
                </a:lnTo>
                <a:lnTo>
                  <a:pt x="56880" y="45500"/>
                </a:lnTo>
                <a:lnTo>
                  <a:pt x="56020" y="46930"/>
                </a:lnTo>
                <a:lnTo>
                  <a:pt x="55770" y="47230"/>
                </a:lnTo>
                <a:lnTo>
                  <a:pt x="54810" y="47640"/>
                </a:lnTo>
                <a:lnTo>
                  <a:pt x="52390" y="47510"/>
                </a:lnTo>
                <a:lnTo>
                  <a:pt x="52300" y="47450"/>
                </a:lnTo>
                <a:lnTo>
                  <a:pt x="52280" y="47310"/>
                </a:lnTo>
                <a:lnTo>
                  <a:pt x="52280" y="47070"/>
                </a:lnTo>
                <a:lnTo>
                  <a:pt x="52300" y="46700"/>
                </a:lnTo>
                <a:lnTo>
                  <a:pt x="52170" y="46660"/>
                </a:lnTo>
                <a:lnTo>
                  <a:pt x="51240" y="47150"/>
                </a:lnTo>
                <a:lnTo>
                  <a:pt x="50820" y="47270"/>
                </a:lnTo>
                <a:lnTo>
                  <a:pt x="49870" y="47210"/>
                </a:lnTo>
                <a:lnTo>
                  <a:pt x="49430" y="47360"/>
                </a:lnTo>
                <a:lnTo>
                  <a:pt x="48710" y="48150"/>
                </a:lnTo>
                <a:lnTo>
                  <a:pt x="48450" y="48520"/>
                </a:lnTo>
                <a:lnTo>
                  <a:pt x="48340" y="48650"/>
                </a:lnTo>
                <a:lnTo>
                  <a:pt x="48340" y="48630"/>
                </a:lnTo>
                <a:lnTo>
                  <a:pt x="48310" y="48540"/>
                </a:lnTo>
                <a:lnTo>
                  <a:pt x="48270" y="48460"/>
                </a:lnTo>
                <a:lnTo>
                  <a:pt x="48220" y="48430"/>
                </a:lnTo>
                <a:lnTo>
                  <a:pt x="48130" y="48460"/>
                </a:lnTo>
                <a:lnTo>
                  <a:pt x="48080" y="48390"/>
                </a:lnTo>
                <a:lnTo>
                  <a:pt x="48020" y="48340"/>
                </a:lnTo>
                <a:lnTo>
                  <a:pt x="47840" y="48380"/>
                </a:lnTo>
                <a:lnTo>
                  <a:pt x="47760" y="48370"/>
                </a:lnTo>
                <a:lnTo>
                  <a:pt x="47720" y="48310"/>
                </a:lnTo>
                <a:lnTo>
                  <a:pt x="47650" y="48170"/>
                </a:lnTo>
                <a:lnTo>
                  <a:pt x="47610" y="48120"/>
                </a:lnTo>
                <a:lnTo>
                  <a:pt x="47480" y="48050"/>
                </a:lnTo>
                <a:lnTo>
                  <a:pt x="47330" y="48020"/>
                </a:lnTo>
                <a:lnTo>
                  <a:pt x="47180" y="48050"/>
                </a:lnTo>
                <a:lnTo>
                  <a:pt x="47050" y="48120"/>
                </a:lnTo>
                <a:lnTo>
                  <a:pt x="46960" y="48240"/>
                </a:lnTo>
                <a:lnTo>
                  <a:pt x="46910" y="48280"/>
                </a:lnTo>
                <a:lnTo>
                  <a:pt x="46840" y="48300"/>
                </a:lnTo>
                <a:lnTo>
                  <a:pt x="46800" y="48260"/>
                </a:lnTo>
                <a:lnTo>
                  <a:pt x="46780" y="48180"/>
                </a:lnTo>
                <a:lnTo>
                  <a:pt x="46780" y="47830"/>
                </a:lnTo>
                <a:lnTo>
                  <a:pt x="46770" y="47770"/>
                </a:lnTo>
                <a:lnTo>
                  <a:pt x="46740" y="47730"/>
                </a:lnTo>
                <a:lnTo>
                  <a:pt x="46500" y="47600"/>
                </a:lnTo>
                <a:lnTo>
                  <a:pt x="46460" y="47530"/>
                </a:lnTo>
                <a:lnTo>
                  <a:pt x="46400" y="47410"/>
                </a:lnTo>
                <a:lnTo>
                  <a:pt x="46350" y="47280"/>
                </a:lnTo>
                <a:lnTo>
                  <a:pt x="46330" y="47110"/>
                </a:lnTo>
                <a:lnTo>
                  <a:pt x="46370" y="46880"/>
                </a:lnTo>
                <a:lnTo>
                  <a:pt x="46430" y="46710"/>
                </a:lnTo>
                <a:lnTo>
                  <a:pt x="46640" y="46240"/>
                </a:lnTo>
                <a:lnTo>
                  <a:pt x="46690" y="46070"/>
                </a:lnTo>
                <a:lnTo>
                  <a:pt x="46720" y="46010"/>
                </a:lnTo>
                <a:lnTo>
                  <a:pt x="46780" y="45960"/>
                </a:lnTo>
                <a:lnTo>
                  <a:pt x="46880" y="45930"/>
                </a:lnTo>
                <a:lnTo>
                  <a:pt x="46920" y="45890"/>
                </a:lnTo>
                <a:lnTo>
                  <a:pt x="46930" y="45770"/>
                </a:lnTo>
                <a:lnTo>
                  <a:pt x="46870" y="45840"/>
                </a:lnTo>
                <a:lnTo>
                  <a:pt x="46670" y="45960"/>
                </a:lnTo>
                <a:lnTo>
                  <a:pt x="46640" y="45960"/>
                </a:lnTo>
                <a:lnTo>
                  <a:pt x="46610" y="45960"/>
                </a:lnTo>
                <a:lnTo>
                  <a:pt x="46580" y="45980"/>
                </a:lnTo>
                <a:lnTo>
                  <a:pt x="46570" y="46050"/>
                </a:lnTo>
                <a:lnTo>
                  <a:pt x="46570" y="46140"/>
                </a:lnTo>
                <a:lnTo>
                  <a:pt x="46570" y="46190"/>
                </a:lnTo>
                <a:lnTo>
                  <a:pt x="46560" y="46200"/>
                </a:lnTo>
                <a:lnTo>
                  <a:pt x="46470" y="46290"/>
                </a:lnTo>
                <a:lnTo>
                  <a:pt x="46310" y="46700"/>
                </a:lnTo>
                <a:lnTo>
                  <a:pt x="46220" y="46820"/>
                </a:lnTo>
                <a:lnTo>
                  <a:pt x="46130" y="46830"/>
                </a:lnTo>
                <a:lnTo>
                  <a:pt x="46050" y="46810"/>
                </a:lnTo>
                <a:lnTo>
                  <a:pt x="45970" y="46810"/>
                </a:lnTo>
                <a:lnTo>
                  <a:pt x="45890" y="46880"/>
                </a:lnTo>
                <a:lnTo>
                  <a:pt x="45880" y="46910"/>
                </a:lnTo>
                <a:lnTo>
                  <a:pt x="45870" y="46950"/>
                </a:lnTo>
                <a:lnTo>
                  <a:pt x="45860" y="47000"/>
                </a:lnTo>
                <a:lnTo>
                  <a:pt x="45840" y="47040"/>
                </a:lnTo>
                <a:lnTo>
                  <a:pt x="45800" y="47060"/>
                </a:lnTo>
                <a:lnTo>
                  <a:pt x="45620" y="46970"/>
                </a:lnTo>
                <a:lnTo>
                  <a:pt x="45510" y="46800"/>
                </a:lnTo>
                <a:lnTo>
                  <a:pt x="45470" y="46760"/>
                </a:lnTo>
                <a:lnTo>
                  <a:pt x="45330" y="46700"/>
                </a:lnTo>
                <a:lnTo>
                  <a:pt x="45180" y="46580"/>
                </a:lnTo>
                <a:lnTo>
                  <a:pt x="45220" y="46700"/>
                </a:lnTo>
                <a:lnTo>
                  <a:pt x="45230" y="46840"/>
                </a:lnTo>
                <a:lnTo>
                  <a:pt x="45200" y="46950"/>
                </a:lnTo>
                <a:lnTo>
                  <a:pt x="45130" y="47010"/>
                </a:lnTo>
                <a:lnTo>
                  <a:pt x="45060" y="46980"/>
                </a:lnTo>
                <a:lnTo>
                  <a:pt x="44990" y="46870"/>
                </a:lnTo>
                <a:lnTo>
                  <a:pt x="44940" y="46750"/>
                </a:lnTo>
                <a:lnTo>
                  <a:pt x="44900" y="46640"/>
                </a:lnTo>
                <a:lnTo>
                  <a:pt x="44900" y="46580"/>
                </a:lnTo>
                <a:lnTo>
                  <a:pt x="44900" y="46420"/>
                </a:lnTo>
                <a:lnTo>
                  <a:pt x="44760" y="46160"/>
                </a:lnTo>
                <a:lnTo>
                  <a:pt x="44680" y="45800"/>
                </a:lnTo>
                <a:lnTo>
                  <a:pt x="44580" y="45630"/>
                </a:lnTo>
                <a:lnTo>
                  <a:pt x="44500" y="45450"/>
                </a:lnTo>
                <a:lnTo>
                  <a:pt x="44510" y="45240"/>
                </a:lnTo>
                <a:lnTo>
                  <a:pt x="44500" y="45110"/>
                </a:lnTo>
                <a:lnTo>
                  <a:pt x="44410" y="44650"/>
                </a:lnTo>
                <a:lnTo>
                  <a:pt x="44370" y="44530"/>
                </a:lnTo>
                <a:lnTo>
                  <a:pt x="44330" y="44470"/>
                </a:lnTo>
                <a:lnTo>
                  <a:pt x="44240" y="44370"/>
                </a:lnTo>
                <a:lnTo>
                  <a:pt x="44200" y="44310"/>
                </a:lnTo>
                <a:lnTo>
                  <a:pt x="44170" y="44230"/>
                </a:lnTo>
                <a:lnTo>
                  <a:pt x="43970" y="43620"/>
                </a:lnTo>
                <a:lnTo>
                  <a:pt x="43890" y="43500"/>
                </a:lnTo>
                <a:lnTo>
                  <a:pt x="43500" y="43360"/>
                </a:lnTo>
                <a:lnTo>
                  <a:pt x="43370" y="43240"/>
                </a:lnTo>
                <a:lnTo>
                  <a:pt x="43280" y="43080"/>
                </a:lnTo>
                <a:lnTo>
                  <a:pt x="43150" y="42620"/>
                </a:lnTo>
                <a:lnTo>
                  <a:pt x="43120" y="42380"/>
                </a:lnTo>
                <a:lnTo>
                  <a:pt x="43060" y="42180"/>
                </a:lnTo>
                <a:lnTo>
                  <a:pt x="43050" y="42070"/>
                </a:lnTo>
                <a:lnTo>
                  <a:pt x="43060" y="41980"/>
                </a:lnTo>
                <a:lnTo>
                  <a:pt x="43090" y="41860"/>
                </a:lnTo>
                <a:lnTo>
                  <a:pt x="43100" y="41770"/>
                </a:lnTo>
                <a:lnTo>
                  <a:pt x="43100" y="41640"/>
                </a:lnTo>
                <a:lnTo>
                  <a:pt x="43080" y="41470"/>
                </a:lnTo>
                <a:lnTo>
                  <a:pt x="43080" y="41350"/>
                </a:lnTo>
                <a:lnTo>
                  <a:pt x="43060" y="41250"/>
                </a:lnTo>
                <a:lnTo>
                  <a:pt x="42990" y="41080"/>
                </a:lnTo>
                <a:lnTo>
                  <a:pt x="42970" y="40970"/>
                </a:lnTo>
                <a:lnTo>
                  <a:pt x="43010" y="40760"/>
                </a:lnTo>
                <a:lnTo>
                  <a:pt x="43100" y="40620"/>
                </a:lnTo>
                <a:lnTo>
                  <a:pt x="43210" y="40540"/>
                </a:lnTo>
                <a:lnTo>
                  <a:pt x="43300" y="40500"/>
                </a:lnTo>
                <a:lnTo>
                  <a:pt x="43300" y="40350"/>
                </a:lnTo>
                <a:lnTo>
                  <a:pt x="43390" y="40270"/>
                </a:lnTo>
                <a:lnTo>
                  <a:pt x="43510" y="40210"/>
                </a:lnTo>
                <a:lnTo>
                  <a:pt x="43580" y="40120"/>
                </a:lnTo>
                <a:lnTo>
                  <a:pt x="43590" y="40010"/>
                </a:lnTo>
                <a:lnTo>
                  <a:pt x="43780" y="39870"/>
                </a:lnTo>
                <a:lnTo>
                  <a:pt x="43860" y="39790"/>
                </a:lnTo>
                <a:lnTo>
                  <a:pt x="43900" y="39650"/>
                </a:lnTo>
                <a:lnTo>
                  <a:pt x="43900" y="39490"/>
                </a:lnTo>
                <a:lnTo>
                  <a:pt x="43890" y="39320"/>
                </a:lnTo>
                <a:lnTo>
                  <a:pt x="43860" y="39150"/>
                </a:lnTo>
                <a:lnTo>
                  <a:pt x="43900" y="39000"/>
                </a:lnTo>
                <a:lnTo>
                  <a:pt x="43920" y="38830"/>
                </a:lnTo>
                <a:lnTo>
                  <a:pt x="43940" y="38640"/>
                </a:lnTo>
                <a:lnTo>
                  <a:pt x="43940" y="38450"/>
                </a:lnTo>
                <a:lnTo>
                  <a:pt x="43900" y="38110"/>
                </a:lnTo>
                <a:lnTo>
                  <a:pt x="43900" y="38040"/>
                </a:lnTo>
                <a:lnTo>
                  <a:pt x="44020" y="37830"/>
                </a:lnTo>
                <a:lnTo>
                  <a:pt x="44070" y="37660"/>
                </a:lnTo>
                <a:lnTo>
                  <a:pt x="44150" y="37640"/>
                </a:lnTo>
                <a:lnTo>
                  <a:pt x="44240" y="37640"/>
                </a:lnTo>
                <a:lnTo>
                  <a:pt x="44290" y="37610"/>
                </a:lnTo>
                <a:lnTo>
                  <a:pt x="44310" y="37530"/>
                </a:lnTo>
                <a:lnTo>
                  <a:pt x="44300" y="37460"/>
                </a:lnTo>
                <a:lnTo>
                  <a:pt x="44150" y="37000"/>
                </a:lnTo>
                <a:lnTo>
                  <a:pt x="44050" y="36740"/>
                </a:lnTo>
                <a:lnTo>
                  <a:pt x="43970" y="36610"/>
                </a:lnTo>
                <a:lnTo>
                  <a:pt x="43830" y="36400"/>
                </a:lnTo>
                <a:lnTo>
                  <a:pt x="43620" y="35920"/>
                </a:lnTo>
                <a:lnTo>
                  <a:pt x="43530" y="35800"/>
                </a:lnTo>
                <a:lnTo>
                  <a:pt x="43420" y="35750"/>
                </a:lnTo>
                <a:lnTo>
                  <a:pt x="43350" y="35680"/>
                </a:lnTo>
                <a:lnTo>
                  <a:pt x="43260" y="35530"/>
                </a:lnTo>
                <a:lnTo>
                  <a:pt x="43130" y="35220"/>
                </a:lnTo>
                <a:lnTo>
                  <a:pt x="43100" y="35140"/>
                </a:lnTo>
                <a:lnTo>
                  <a:pt x="43090" y="35070"/>
                </a:lnTo>
                <a:lnTo>
                  <a:pt x="43080" y="34990"/>
                </a:lnTo>
                <a:lnTo>
                  <a:pt x="43080" y="34870"/>
                </a:lnTo>
                <a:lnTo>
                  <a:pt x="43060" y="34760"/>
                </a:lnTo>
                <a:lnTo>
                  <a:pt x="43030" y="34710"/>
                </a:lnTo>
                <a:lnTo>
                  <a:pt x="42990" y="34660"/>
                </a:lnTo>
                <a:lnTo>
                  <a:pt x="42890" y="34470"/>
                </a:lnTo>
                <a:lnTo>
                  <a:pt x="42810" y="34360"/>
                </a:lnTo>
                <a:lnTo>
                  <a:pt x="42750" y="34240"/>
                </a:lnTo>
                <a:lnTo>
                  <a:pt x="42720" y="34050"/>
                </a:lnTo>
                <a:lnTo>
                  <a:pt x="42770" y="33970"/>
                </a:lnTo>
                <a:lnTo>
                  <a:pt x="42810" y="33880"/>
                </a:lnTo>
                <a:lnTo>
                  <a:pt x="42840" y="33780"/>
                </a:lnTo>
                <a:lnTo>
                  <a:pt x="42870" y="33660"/>
                </a:lnTo>
                <a:lnTo>
                  <a:pt x="42810" y="33620"/>
                </a:lnTo>
                <a:lnTo>
                  <a:pt x="42790" y="33550"/>
                </a:lnTo>
                <a:lnTo>
                  <a:pt x="42800" y="33370"/>
                </a:lnTo>
                <a:lnTo>
                  <a:pt x="42830" y="33220"/>
                </a:lnTo>
                <a:lnTo>
                  <a:pt x="42900" y="33130"/>
                </a:lnTo>
                <a:lnTo>
                  <a:pt x="43320" y="32930"/>
                </a:lnTo>
                <a:lnTo>
                  <a:pt x="43420" y="32770"/>
                </a:lnTo>
                <a:lnTo>
                  <a:pt x="43500" y="32470"/>
                </a:lnTo>
                <a:lnTo>
                  <a:pt x="43380" y="32390"/>
                </a:lnTo>
                <a:lnTo>
                  <a:pt x="43380" y="32170"/>
                </a:lnTo>
                <a:lnTo>
                  <a:pt x="43420" y="31900"/>
                </a:lnTo>
                <a:lnTo>
                  <a:pt x="43430" y="31680"/>
                </a:lnTo>
                <a:lnTo>
                  <a:pt x="43380" y="31610"/>
                </a:lnTo>
                <a:lnTo>
                  <a:pt x="43300" y="31570"/>
                </a:lnTo>
                <a:lnTo>
                  <a:pt x="43050" y="31520"/>
                </a:lnTo>
                <a:lnTo>
                  <a:pt x="42800" y="31360"/>
                </a:lnTo>
                <a:lnTo>
                  <a:pt x="42650" y="31370"/>
                </a:lnTo>
                <a:lnTo>
                  <a:pt x="42500" y="31440"/>
                </a:lnTo>
                <a:lnTo>
                  <a:pt x="42360" y="31450"/>
                </a:lnTo>
                <a:lnTo>
                  <a:pt x="42240" y="31290"/>
                </a:lnTo>
                <a:lnTo>
                  <a:pt x="42190" y="31050"/>
                </a:lnTo>
                <a:lnTo>
                  <a:pt x="42240" y="30860"/>
                </a:lnTo>
                <a:lnTo>
                  <a:pt x="42320" y="30690"/>
                </a:lnTo>
                <a:lnTo>
                  <a:pt x="42390" y="30490"/>
                </a:lnTo>
                <a:lnTo>
                  <a:pt x="42350" y="30380"/>
                </a:lnTo>
                <a:lnTo>
                  <a:pt x="42450" y="30270"/>
                </a:lnTo>
                <a:lnTo>
                  <a:pt x="42580" y="30160"/>
                </a:lnTo>
                <a:lnTo>
                  <a:pt x="42650" y="30070"/>
                </a:lnTo>
                <a:lnTo>
                  <a:pt x="42630" y="29830"/>
                </a:lnTo>
                <a:lnTo>
                  <a:pt x="42610" y="29680"/>
                </a:lnTo>
                <a:lnTo>
                  <a:pt x="42520" y="29430"/>
                </a:lnTo>
                <a:lnTo>
                  <a:pt x="42490" y="29270"/>
                </a:lnTo>
                <a:lnTo>
                  <a:pt x="42450" y="28880"/>
                </a:lnTo>
                <a:lnTo>
                  <a:pt x="42400" y="28730"/>
                </a:lnTo>
                <a:lnTo>
                  <a:pt x="42390" y="28600"/>
                </a:lnTo>
                <a:lnTo>
                  <a:pt x="42390" y="28030"/>
                </a:lnTo>
                <a:lnTo>
                  <a:pt x="42370" y="27820"/>
                </a:lnTo>
                <a:lnTo>
                  <a:pt x="42360" y="27590"/>
                </a:lnTo>
                <a:lnTo>
                  <a:pt x="42380" y="27360"/>
                </a:lnTo>
                <a:lnTo>
                  <a:pt x="42440" y="27180"/>
                </a:lnTo>
                <a:lnTo>
                  <a:pt x="42570" y="27080"/>
                </a:lnTo>
                <a:lnTo>
                  <a:pt x="42830" y="26980"/>
                </a:lnTo>
                <a:lnTo>
                  <a:pt x="42950" y="26880"/>
                </a:lnTo>
                <a:lnTo>
                  <a:pt x="43040" y="26690"/>
                </a:lnTo>
                <a:lnTo>
                  <a:pt x="43050" y="26510"/>
                </a:lnTo>
                <a:lnTo>
                  <a:pt x="42980" y="26390"/>
                </a:lnTo>
                <a:lnTo>
                  <a:pt x="42720" y="26290"/>
                </a:lnTo>
                <a:lnTo>
                  <a:pt x="42390" y="25870"/>
                </a:lnTo>
                <a:lnTo>
                  <a:pt x="42290" y="25780"/>
                </a:lnTo>
                <a:lnTo>
                  <a:pt x="42010" y="25520"/>
                </a:lnTo>
                <a:lnTo>
                  <a:pt x="41980" y="25430"/>
                </a:lnTo>
                <a:lnTo>
                  <a:pt x="41970" y="25350"/>
                </a:lnTo>
                <a:lnTo>
                  <a:pt x="41820" y="24760"/>
                </a:lnTo>
                <a:lnTo>
                  <a:pt x="41780" y="24650"/>
                </a:lnTo>
                <a:lnTo>
                  <a:pt x="41730" y="24580"/>
                </a:lnTo>
                <a:lnTo>
                  <a:pt x="41600" y="24590"/>
                </a:lnTo>
                <a:lnTo>
                  <a:pt x="41290" y="24810"/>
                </a:lnTo>
                <a:lnTo>
                  <a:pt x="41210" y="24820"/>
                </a:lnTo>
                <a:lnTo>
                  <a:pt x="41190" y="24760"/>
                </a:lnTo>
                <a:lnTo>
                  <a:pt x="41170" y="24750"/>
                </a:lnTo>
                <a:lnTo>
                  <a:pt x="41160" y="24730"/>
                </a:lnTo>
                <a:lnTo>
                  <a:pt x="41150" y="24640"/>
                </a:lnTo>
                <a:lnTo>
                  <a:pt x="41150" y="24590"/>
                </a:lnTo>
                <a:lnTo>
                  <a:pt x="41170" y="24500"/>
                </a:lnTo>
                <a:lnTo>
                  <a:pt x="41190" y="24250"/>
                </a:lnTo>
                <a:lnTo>
                  <a:pt x="41180" y="24170"/>
                </a:lnTo>
                <a:lnTo>
                  <a:pt x="41150" y="24100"/>
                </a:lnTo>
                <a:lnTo>
                  <a:pt x="41170" y="23870"/>
                </a:lnTo>
                <a:lnTo>
                  <a:pt x="41120" y="23700"/>
                </a:lnTo>
                <a:lnTo>
                  <a:pt x="40950" y="23490"/>
                </a:lnTo>
                <a:lnTo>
                  <a:pt x="40900" y="23390"/>
                </a:lnTo>
                <a:lnTo>
                  <a:pt x="40880" y="23300"/>
                </a:lnTo>
                <a:lnTo>
                  <a:pt x="40870" y="23220"/>
                </a:lnTo>
                <a:lnTo>
                  <a:pt x="40850" y="23140"/>
                </a:lnTo>
                <a:lnTo>
                  <a:pt x="40790" y="23060"/>
                </a:lnTo>
                <a:lnTo>
                  <a:pt x="40240" y="22670"/>
                </a:lnTo>
                <a:lnTo>
                  <a:pt x="40140" y="22530"/>
                </a:lnTo>
                <a:lnTo>
                  <a:pt x="39980" y="22190"/>
                </a:lnTo>
                <a:lnTo>
                  <a:pt x="39890" y="22090"/>
                </a:lnTo>
                <a:lnTo>
                  <a:pt x="39670" y="22180"/>
                </a:lnTo>
                <a:lnTo>
                  <a:pt x="39560" y="22050"/>
                </a:lnTo>
                <a:lnTo>
                  <a:pt x="39450" y="21870"/>
                </a:lnTo>
                <a:lnTo>
                  <a:pt x="39350" y="21760"/>
                </a:lnTo>
                <a:lnTo>
                  <a:pt x="39280" y="21760"/>
                </a:lnTo>
                <a:lnTo>
                  <a:pt x="39210" y="21790"/>
                </a:lnTo>
                <a:lnTo>
                  <a:pt x="39150" y="21790"/>
                </a:lnTo>
                <a:lnTo>
                  <a:pt x="38990" y="21670"/>
                </a:lnTo>
                <a:lnTo>
                  <a:pt x="38830" y="21650"/>
                </a:lnTo>
                <a:lnTo>
                  <a:pt x="38590" y="21520"/>
                </a:lnTo>
                <a:lnTo>
                  <a:pt x="38300" y="21490"/>
                </a:lnTo>
                <a:lnTo>
                  <a:pt x="38280" y="21470"/>
                </a:lnTo>
                <a:lnTo>
                  <a:pt x="38280" y="21370"/>
                </a:lnTo>
                <a:lnTo>
                  <a:pt x="38270" y="21350"/>
                </a:lnTo>
                <a:lnTo>
                  <a:pt x="38020" y="21270"/>
                </a:lnTo>
                <a:lnTo>
                  <a:pt x="37170" y="21260"/>
                </a:lnTo>
                <a:lnTo>
                  <a:pt x="37040" y="21150"/>
                </a:lnTo>
                <a:lnTo>
                  <a:pt x="37030" y="21100"/>
                </a:lnTo>
                <a:lnTo>
                  <a:pt x="37040" y="21030"/>
                </a:lnTo>
                <a:lnTo>
                  <a:pt x="37030" y="20970"/>
                </a:lnTo>
                <a:lnTo>
                  <a:pt x="37000" y="20940"/>
                </a:lnTo>
                <a:lnTo>
                  <a:pt x="36990" y="20930"/>
                </a:lnTo>
                <a:lnTo>
                  <a:pt x="36940" y="20870"/>
                </a:lnTo>
                <a:lnTo>
                  <a:pt x="36890" y="20770"/>
                </a:lnTo>
                <a:lnTo>
                  <a:pt x="36790" y="20620"/>
                </a:lnTo>
                <a:lnTo>
                  <a:pt x="36770" y="20560"/>
                </a:lnTo>
                <a:lnTo>
                  <a:pt x="36600" y="20340"/>
                </a:lnTo>
                <a:lnTo>
                  <a:pt x="35930" y="20140"/>
                </a:lnTo>
                <a:lnTo>
                  <a:pt x="35850" y="19820"/>
                </a:lnTo>
                <a:lnTo>
                  <a:pt x="35650" y="19680"/>
                </a:lnTo>
                <a:lnTo>
                  <a:pt x="35320" y="19340"/>
                </a:lnTo>
                <a:lnTo>
                  <a:pt x="35030" y="19250"/>
                </a:lnTo>
                <a:lnTo>
                  <a:pt x="34910" y="19140"/>
                </a:lnTo>
                <a:lnTo>
                  <a:pt x="34870" y="19040"/>
                </a:lnTo>
                <a:lnTo>
                  <a:pt x="34760" y="18720"/>
                </a:lnTo>
                <a:lnTo>
                  <a:pt x="34740" y="18610"/>
                </a:lnTo>
                <a:lnTo>
                  <a:pt x="34700" y="18510"/>
                </a:lnTo>
                <a:lnTo>
                  <a:pt x="34630" y="18450"/>
                </a:lnTo>
                <a:lnTo>
                  <a:pt x="34360" y="18450"/>
                </a:lnTo>
                <a:lnTo>
                  <a:pt x="34330" y="18430"/>
                </a:lnTo>
                <a:lnTo>
                  <a:pt x="34310" y="18400"/>
                </a:lnTo>
                <a:lnTo>
                  <a:pt x="34290" y="18310"/>
                </a:lnTo>
                <a:lnTo>
                  <a:pt x="34270" y="18290"/>
                </a:lnTo>
                <a:lnTo>
                  <a:pt x="34220" y="18220"/>
                </a:lnTo>
                <a:lnTo>
                  <a:pt x="34000" y="17810"/>
                </a:lnTo>
                <a:lnTo>
                  <a:pt x="33760" y="17560"/>
                </a:lnTo>
                <a:lnTo>
                  <a:pt x="33470" y="17270"/>
                </a:lnTo>
                <a:lnTo>
                  <a:pt x="32850" y="17010"/>
                </a:lnTo>
                <a:lnTo>
                  <a:pt x="32770" y="16890"/>
                </a:lnTo>
                <a:lnTo>
                  <a:pt x="32780" y="16680"/>
                </a:lnTo>
                <a:lnTo>
                  <a:pt x="32890" y="16620"/>
                </a:lnTo>
                <a:lnTo>
                  <a:pt x="32960" y="16450"/>
                </a:lnTo>
                <a:lnTo>
                  <a:pt x="32960" y="16270"/>
                </a:lnTo>
                <a:lnTo>
                  <a:pt x="32870" y="16130"/>
                </a:lnTo>
                <a:lnTo>
                  <a:pt x="32700" y="16070"/>
                </a:lnTo>
                <a:lnTo>
                  <a:pt x="32440" y="15810"/>
                </a:lnTo>
                <a:lnTo>
                  <a:pt x="32000" y="15740"/>
                </a:lnTo>
                <a:lnTo>
                  <a:pt x="31800" y="15550"/>
                </a:lnTo>
                <a:lnTo>
                  <a:pt x="32150" y="14910"/>
                </a:lnTo>
                <a:lnTo>
                  <a:pt x="32250" y="14850"/>
                </a:lnTo>
                <a:lnTo>
                  <a:pt x="33320" y="15500"/>
                </a:lnTo>
                <a:lnTo>
                  <a:pt x="33460" y="15550"/>
                </a:lnTo>
                <a:lnTo>
                  <a:pt x="33570" y="15470"/>
                </a:lnTo>
                <a:lnTo>
                  <a:pt x="33780" y="15020"/>
                </a:lnTo>
                <a:lnTo>
                  <a:pt x="33320" y="14050"/>
                </a:lnTo>
                <a:lnTo>
                  <a:pt x="33430" y="13700"/>
                </a:lnTo>
                <a:lnTo>
                  <a:pt x="33490" y="13540"/>
                </a:lnTo>
                <a:lnTo>
                  <a:pt x="33560" y="13440"/>
                </a:lnTo>
                <a:lnTo>
                  <a:pt x="34360" y="12900"/>
                </a:lnTo>
                <a:lnTo>
                  <a:pt x="35560" y="13110"/>
                </a:lnTo>
                <a:lnTo>
                  <a:pt x="35650" y="13190"/>
                </a:lnTo>
                <a:lnTo>
                  <a:pt x="36700" y="15250"/>
                </a:lnTo>
                <a:lnTo>
                  <a:pt x="36980" y="15800"/>
                </a:lnTo>
                <a:lnTo>
                  <a:pt x="37490" y="16380"/>
                </a:lnTo>
                <a:lnTo>
                  <a:pt x="37540" y="16510"/>
                </a:lnTo>
                <a:lnTo>
                  <a:pt x="37600" y="16770"/>
                </a:lnTo>
                <a:lnTo>
                  <a:pt x="37640" y="16870"/>
                </a:lnTo>
                <a:lnTo>
                  <a:pt x="37920" y="17390"/>
                </a:lnTo>
                <a:lnTo>
                  <a:pt x="38220" y="17650"/>
                </a:lnTo>
                <a:lnTo>
                  <a:pt x="38270" y="17750"/>
                </a:lnTo>
                <a:lnTo>
                  <a:pt x="38370" y="18680"/>
                </a:lnTo>
                <a:lnTo>
                  <a:pt x="38410" y="18870"/>
                </a:lnTo>
                <a:lnTo>
                  <a:pt x="38480" y="18900"/>
                </a:lnTo>
                <a:lnTo>
                  <a:pt x="38910" y="18740"/>
                </a:lnTo>
                <a:lnTo>
                  <a:pt x="39010" y="18730"/>
                </a:lnTo>
                <a:lnTo>
                  <a:pt x="39110" y="18750"/>
                </a:lnTo>
                <a:lnTo>
                  <a:pt x="40050" y="19250"/>
                </a:lnTo>
                <a:lnTo>
                  <a:pt x="40670" y="19140"/>
                </a:lnTo>
                <a:lnTo>
                  <a:pt x="40860" y="19200"/>
                </a:lnTo>
                <a:lnTo>
                  <a:pt x="40960" y="19310"/>
                </a:lnTo>
                <a:lnTo>
                  <a:pt x="41250" y="19800"/>
                </a:lnTo>
                <a:lnTo>
                  <a:pt x="41330" y="19840"/>
                </a:lnTo>
                <a:lnTo>
                  <a:pt x="42380" y="19150"/>
                </a:lnTo>
                <a:lnTo>
                  <a:pt x="42970" y="19050"/>
                </a:lnTo>
                <a:lnTo>
                  <a:pt x="43320" y="18850"/>
                </a:lnTo>
                <a:lnTo>
                  <a:pt x="43440" y="18430"/>
                </a:lnTo>
                <a:lnTo>
                  <a:pt x="43510" y="17990"/>
                </a:lnTo>
                <a:lnTo>
                  <a:pt x="43750" y="17810"/>
                </a:lnTo>
                <a:lnTo>
                  <a:pt x="44040" y="17820"/>
                </a:lnTo>
                <a:lnTo>
                  <a:pt x="44780" y="18230"/>
                </a:lnTo>
                <a:lnTo>
                  <a:pt x="44900" y="18440"/>
                </a:lnTo>
                <a:lnTo>
                  <a:pt x="44990" y="18550"/>
                </a:lnTo>
                <a:lnTo>
                  <a:pt x="45530" y="18920"/>
                </a:lnTo>
                <a:lnTo>
                  <a:pt x="46080" y="19110"/>
                </a:lnTo>
                <a:lnTo>
                  <a:pt x="46750" y="19350"/>
                </a:lnTo>
                <a:lnTo>
                  <a:pt x="47090" y="19640"/>
                </a:lnTo>
                <a:lnTo>
                  <a:pt x="47370" y="20080"/>
                </a:lnTo>
                <a:lnTo>
                  <a:pt x="47480" y="20390"/>
                </a:lnTo>
                <a:lnTo>
                  <a:pt x="47550" y="20480"/>
                </a:lnTo>
                <a:lnTo>
                  <a:pt x="47650" y="20460"/>
                </a:lnTo>
                <a:lnTo>
                  <a:pt x="47730" y="20320"/>
                </a:lnTo>
                <a:lnTo>
                  <a:pt x="47770" y="20140"/>
                </a:lnTo>
                <a:lnTo>
                  <a:pt x="47820" y="19970"/>
                </a:lnTo>
                <a:lnTo>
                  <a:pt x="47930" y="19870"/>
                </a:lnTo>
                <a:lnTo>
                  <a:pt x="48020" y="19870"/>
                </a:lnTo>
                <a:lnTo>
                  <a:pt x="48260" y="19700"/>
                </a:lnTo>
                <a:lnTo>
                  <a:pt x="48360" y="19680"/>
                </a:lnTo>
                <a:lnTo>
                  <a:pt x="48430" y="19640"/>
                </a:lnTo>
                <a:lnTo>
                  <a:pt x="48490" y="19540"/>
                </a:lnTo>
                <a:lnTo>
                  <a:pt x="48530" y="19330"/>
                </a:lnTo>
                <a:lnTo>
                  <a:pt x="48490" y="19240"/>
                </a:lnTo>
                <a:lnTo>
                  <a:pt x="48490" y="19180"/>
                </a:lnTo>
                <a:lnTo>
                  <a:pt x="48510" y="19120"/>
                </a:lnTo>
                <a:lnTo>
                  <a:pt x="48530" y="19040"/>
                </a:lnTo>
                <a:lnTo>
                  <a:pt x="48530" y="18570"/>
                </a:lnTo>
                <a:lnTo>
                  <a:pt x="48550" y="18340"/>
                </a:lnTo>
                <a:lnTo>
                  <a:pt x="48600" y="18140"/>
                </a:lnTo>
                <a:lnTo>
                  <a:pt x="48740" y="17850"/>
                </a:lnTo>
                <a:lnTo>
                  <a:pt x="49430" y="17220"/>
                </a:lnTo>
                <a:lnTo>
                  <a:pt x="49600" y="17120"/>
                </a:lnTo>
                <a:lnTo>
                  <a:pt x="49780" y="17080"/>
                </a:lnTo>
                <a:lnTo>
                  <a:pt x="50230" y="17240"/>
                </a:lnTo>
                <a:lnTo>
                  <a:pt x="50320" y="17220"/>
                </a:lnTo>
                <a:lnTo>
                  <a:pt x="50410" y="17130"/>
                </a:lnTo>
                <a:lnTo>
                  <a:pt x="50460" y="16980"/>
                </a:lnTo>
                <a:lnTo>
                  <a:pt x="50510" y="16830"/>
                </a:lnTo>
                <a:lnTo>
                  <a:pt x="50570" y="16690"/>
                </a:lnTo>
                <a:lnTo>
                  <a:pt x="50680" y="16520"/>
                </a:lnTo>
                <a:lnTo>
                  <a:pt x="50730" y="16420"/>
                </a:lnTo>
                <a:lnTo>
                  <a:pt x="50740" y="16280"/>
                </a:lnTo>
                <a:lnTo>
                  <a:pt x="50790" y="16150"/>
                </a:lnTo>
                <a:lnTo>
                  <a:pt x="50940" y="16000"/>
                </a:lnTo>
                <a:lnTo>
                  <a:pt x="50970" y="15860"/>
                </a:lnTo>
                <a:lnTo>
                  <a:pt x="50960" y="15790"/>
                </a:lnTo>
                <a:lnTo>
                  <a:pt x="50930" y="15740"/>
                </a:lnTo>
                <a:lnTo>
                  <a:pt x="50860" y="15670"/>
                </a:lnTo>
                <a:lnTo>
                  <a:pt x="50830" y="15610"/>
                </a:lnTo>
                <a:lnTo>
                  <a:pt x="50830" y="15560"/>
                </a:lnTo>
                <a:lnTo>
                  <a:pt x="50830" y="15520"/>
                </a:lnTo>
                <a:lnTo>
                  <a:pt x="50830" y="15480"/>
                </a:lnTo>
                <a:lnTo>
                  <a:pt x="50770" y="15320"/>
                </a:lnTo>
                <a:lnTo>
                  <a:pt x="50770" y="15250"/>
                </a:lnTo>
                <a:lnTo>
                  <a:pt x="50800" y="15150"/>
                </a:lnTo>
                <a:lnTo>
                  <a:pt x="50810" y="15080"/>
                </a:lnTo>
                <a:lnTo>
                  <a:pt x="50810" y="14740"/>
                </a:lnTo>
                <a:lnTo>
                  <a:pt x="50820" y="14690"/>
                </a:lnTo>
                <a:lnTo>
                  <a:pt x="50830" y="14660"/>
                </a:lnTo>
                <a:lnTo>
                  <a:pt x="50850" y="14610"/>
                </a:lnTo>
                <a:lnTo>
                  <a:pt x="50850" y="14530"/>
                </a:lnTo>
                <a:lnTo>
                  <a:pt x="50840" y="14460"/>
                </a:lnTo>
                <a:lnTo>
                  <a:pt x="50790" y="14270"/>
                </a:lnTo>
                <a:lnTo>
                  <a:pt x="50770" y="14220"/>
                </a:lnTo>
                <a:lnTo>
                  <a:pt x="50710" y="13940"/>
                </a:lnTo>
                <a:lnTo>
                  <a:pt x="50720" y="13660"/>
                </a:lnTo>
                <a:lnTo>
                  <a:pt x="50860" y="12820"/>
                </a:lnTo>
                <a:lnTo>
                  <a:pt x="50910" y="12680"/>
                </a:lnTo>
                <a:lnTo>
                  <a:pt x="51240" y="12070"/>
                </a:lnTo>
                <a:lnTo>
                  <a:pt x="51230" y="11980"/>
                </a:lnTo>
                <a:lnTo>
                  <a:pt x="51110" y="11570"/>
                </a:lnTo>
                <a:lnTo>
                  <a:pt x="51200" y="11330"/>
                </a:lnTo>
                <a:lnTo>
                  <a:pt x="51240" y="11270"/>
                </a:lnTo>
                <a:lnTo>
                  <a:pt x="51280" y="11180"/>
                </a:lnTo>
                <a:lnTo>
                  <a:pt x="51270" y="10930"/>
                </a:lnTo>
                <a:lnTo>
                  <a:pt x="51300" y="10800"/>
                </a:lnTo>
                <a:lnTo>
                  <a:pt x="51350" y="10690"/>
                </a:lnTo>
                <a:lnTo>
                  <a:pt x="51330" y="10610"/>
                </a:lnTo>
                <a:lnTo>
                  <a:pt x="51290" y="10550"/>
                </a:lnTo>
                <a:lnTo>
                  <a:pt x="51280" y="10490"/>
                </a:lnTo>
                <a:lnTo>
                  <a:pt x="51330" y="10370"/>
                </a:lnTo>
                <a:lnTo>
                  <a:pt x="51550" y="10190"/>
                </a:lnTo>
                <a:lnTo>
                  <a:pt x="51650" y="10010"/>
                </a:lnTo>
                <a:lnTo>
                  <a:pt x="51710" y="9780"/>
                </a:lnTo>
                <a:lnTo>
                  <a:pt x="51720" y="9530"/>
                </a:lnTo>
                <a:lnTo>
                  <a:pt x="51630" y="9290"/>
                </a:lnTo>
                <a:lnTo>
                  <a:pt x="51570" y="9190"/>
                </a:lnTo>
                <a:lnTo>
                  <a:pt x="51560" y="9090"/>
                </a:lnTo>
                <a:lnTo>
                  <a:pt x="51580" y="8980"/>
                </a:lnTo>
                <a:lnTo>
                  <a:pt x="51630" y="8850"/>
                </a:lnTo>
                <a:lnTo>
                  <a:pt x="51720" y="8700"/>
                </a:lnTo>
                <a:lnTo>
                  <a:pt x="51820" y="8620"/>
                </a:lnTo>
                <a:lnTo>
                  <a:pt x="52370" y="8460"/>
                </a:lnTo>
                <a:lnTo>
                  <a:pt x="52430" y="8420"/>
                </a:lnTo>
                <a:lnTo>
                  <a:pt x="52480" y="8340"/>
                </a:lnTo>
                <a:lnTo>
                  <a:pt x="52520" y="8240"/>
                </a:lnTo>
                <a:lnTo>
                  <a:pt x="52690" y="7960"/>
                </a:lnTo>
                <a:lnTo>
                  <a:pt x="52870" y="7570"/>
                </a:lnTo>
                <a:lnTo>
                  <a:pt x="53250" y="7130"/>
                </a:lnTo>
                <a:lnTo>
                  <a:pt x="53350" y="6910"/>
                </a:lnTo>
                <a:lnTo>
                  <a:pt x="53310" y="6720"/>
                </a:lnTo>
                <a:lnTo>
                  <a:pt x="53350" y="6640"/>
                </a:lnTo>
                <a:lnTo>
                  <a:pt x="53480" y="6450"/>
                </a:lnTo>
                <a:lnTo>
                  <a:pt x="53550" y="6240"/>
                </a:lnTo>
                <a:lnTo>
                  <a:pt x="53670" y="6170"/>
                </a:lnTo>
                <a:lnTo>
                  <a:pt x="54310" y="6060"/>
                </a:lnTo>
                <a:lnTo>
                  <a:pt x="54550" y="6130"/>
                </a:lnTo>
                <a:lnTo>
                  <a:pt x="54900" y="6030"/>
                </a:lnTo>
                <a:lnTo>
                  <a:pt x="55010" y="6070"/>
                </a:lnTo>
                <a:lnTo>
                  <a:pt x="55220" y="6220"/>
                </a:lnTo>
                <a:lnTo>
                  <a:pt x="55330" y="6190"/>
                </a:lnTo>
                <a:lnTo>
                  <a:pt x="55420" y="6200"/>
                </a:lnTo>
                <a:lnTo>
                  <a:pt x="55700" y="6410"/>
                </a:lnTo>
                <a:lnTo>
                  <a:pt x="55770" y="6420"/>
                </a:lnTo>
                <a:lnTo>
                  <a:pt x="56550" y="6120"/>
                </a:lnTo>
                <a:lnTo>
                  <a:pt x="56700" y="5920"/>
                </a:lnTo>
                <a:lnTo>
                  <a:pt x="56670" y="5890"/>
                </a:lnTo>
                <a:lnTo>
                  <a:pt x="56620" y="5820"/>
                </a:lnTo>
                <a:lnTo>
                  <a:pt x="56590" y="5800"/>
                </a:lnTo>
                <a:lnTo>
                  <a:pt x="56630" y="5700"/>
                </a:lnTo>
                <a:lnTo>
                  <a:pt x="56690" y="5670"/>
                </a:lnTo>
                <a:lnTo>
                  <a:pt x="56750" y="5670"/>
                </a:lnTo>
                <a:lnTo>
                  <a:pt x="56810" y="5640"/>
                </a:lnTo>
                <a:lnTo>
                  <a:pt x="57040" y="5330"/>
                </a:lnTo>
                <a:lnTo>
                  <a:pt x="57480" y="5110"/>
                </a:lnTo>
                <a:lnTo>
                  <a:pt x="57510" y="4920"/>
                </a:lnTo>
                <a:lnTo>
                  <a:pt x="57660" y="4690"/>
                </a:lnTo>
                <a:lnTo>
                  <a:pt x="57860" y="4620"/>
                </a:lnTo>
                <a:lnTo>
                  <a:pt x="58330" y="4720"/>
                </a:lnTo>
                <a:lnTo>
                  <a:pt x="58600" y="4550"/>
                </a:lnTo>
                <a:lnTo>
                  <a:pt x="58720" y="4600"/>
                </a:lnTo>
                <a:lnTo>
                  <a:pt x="58830" y="4780"/>
                </a:lnTo>
                <a:lnTo>
                  <a:pt x="59030" y="5260"/>
                </a:lnTo>
                <a:lnTo>
                  <a:pt x="59720" y="6500"/>
                </a:lnTo>
                <a:lnTo>
                  <a:pt x="59800" y="6590"/>
                </a:lnTo>
                <a:lnTo>
                  <a:pt x="60510" y="6910"/>
                </a:lnTo>
                <a:lnTo>
                  <a:pt x="60500" y="7270"/>
                </a:lnTo>
                <a:lnTo>
                  <a:pt x="60590" y="7490"/>
                </a:lnTo>
                <a:lnTo>
                  <a:pt x="60730" y="7610"/>
                </a:lnTo>
                <a:lnTo>
                  <a:pt x="60880" y="7670"/>
                </a:lnTo>
                <a:lnTo>
                  <a:pt x="62080" y="8260"/>
                </a:lnTo>
                <a:lnTo>
                  <a:pt x="63280" y="8860"/>
                </a:lnTo>
                <a:lnTo>
                  <a:pt x="63340" y="8970"/>
                </a:lnTo>
                <a:lnTo>
                  <a:pt x="63550" y="9800"/>
                </a:lnTo>
                <a:lnTo>
                  <a:pt x="64070" y="11080"/>
                </a:lnTo>
                <a:lnTo>
                  <a:pt x="63640" y="12000"/>
                </a:lnTo>
                <a:lnTo>
                  <a:pt x="62300" y="13680"/>
                </a:lnTo>
                <a:lnTo>
                  <a:pt x="62250" y="13820"/>
                </a:lnTo>
                <a:lnTo>
                  <a:pt x="62220" y="14050"/>
                </a:lnTo>
                <a:lnTo>
                  <a:pt x="62160" y="14820"/>
                </a:lnTo>
                <a:lnTo>
                  <a:pt x="62160" y="14990"/>
                </a:lnTo>
                <a:lnTo>
                  <a:pt x="62200" y="15100"/>
                </a:lnTo>
                <a:lnTo>
                  <a:pt x="62630" y="15650"/>
                </a:lnTo>
                <a:lnTo>
                  <a:pt x="62180" y="16090"/>
                </a:lnTo>
                <a:lnTo>
                  <a:pt x="61730" y="16260"/>
                </a:lnTo>
                <a:lnTo>
                  <a:pt x="60780" y="16960"/>
                </a:lnTo>
                <a:lnTo>
                  <a:pt x="60610" y="16970"/>
                </a:lnTo>
                <a:lnTo>
                  <a:pt x="60620" y="17160"/>
                </a:lnTo>
                <a:lnTo>
                  <a:pt x="60670" y="17260"/>
                </a:lnTo>
                <a:lnTo>
                  <a:pt x="60740" y="17310"/>
                </a:lnTo>
                <a:lnTo>
                  <a:pt x="61480" y="17250"/>
                </a:lnTo>
                <a:lnTo>
                  <a:pt x="61790" y="17320"/>
                </a:lnTo>
                <a:lnTo>
                  <a:pt x="62060" y="17620"/>
                </a:lnTo>
                <a:lnTo>
                  <a:pt x="61860" y="18390"/>
                </a:lnTo>
                <a:lnTo>
                  <a:pt x="61750" y="18720"/>
                </a:lnTo>
                <a:lnTo>
                  <a:pt x="60800" y="20600"/>
                </a:lnTo>
                <a:lnTo>
                  <a:pt x="60750" y="20730"/>
                </a:lnTo>
                <a:lnTo>
                  <a:pt x="60750" y="20880"/>
                </a:lnTo>
                <a:lnTo>
                  <a:pt x="60800" y="21120"/>
                </a:lnTo>
                <a:lnTo>
                  <a:pt x="60880" y="21410"/>
                </a:lnTo>
                <a:lnTo>
                  <a:pt x="61550" y="24000"/>
                </a:lnTo>
                <a:lnTo>
                  <a:pt x="61650" y="24210"/>
                </a:lnTo>
                <a:lnTo>
                  <a:pt x="61790" y="24310"/>
                </a:lnTo>
                <a:lnTo>
                  <a:pt x="62840" y="24760"/>
                </a:lnTo>
                <a:lnTo>
                  <a:pt x="63900" y="25210"/>
                </a:lnTo>
                <a:lnTo>
                  <a:pt x="64020" y="25300"/>
                </a:lnTo>
                <a:lnTo>
                  <a:pt x="64130" y="25460"/>
                </a:lnTo>
                <a:lnTo>
                  <a:pt x="64430" y="26110"/>
                </a:lnTo>
                <a:lnTo>
                  <a:pt x="64570" y="26410"/>
                </a:lnTo>
                <a:lnTo>
                  <a:pt x="65200" y="27760"/>
                </a:lnTo>
                <a:lnTo>
                  <a:pt x="65440" y="28060"/>
                </a:lnTo>
                <a:lnTo>
                  <a:pt x="66530" y="29110"/>
                </a:lnTo>
                <a:lnTo>
                  <a:pt x="66450" y="29240"/>
                </a:lnTo>
                <a:lnTo>
                  <a:pt x="66410" y="29340"/>
                </a:lnTo>
                <a:lnTo>
                  <a:pt x="66400" y="29460"/>
                </a:lnTo>
                <a:lnTo>
                  <a:pt x="66360" y="30090"/>
                </a:lnTo>
                <a:lnTo>
                  <a:pt x="66350" y="30220"/>
                </a:lnTo>
                <a:lnTo>
                  <a:pt x="66250" y="30650"/>
                </a:lnTo>
                <a:lnTo>
                  <a:pt x="66190" y="30830"/>
                </a:lnTo>
                <a:lnTo>
                  <a:pt x="64720" y="32850"/>
                </a:lnTo>
                <a:lnTo>
                  <a:pt x="64680" y="32950"/>
                </a:lnTo>
                <a:lnTo>
                  <a:pt x="64630" y="33120"/>
                </a:lnTo>
                <a:lnTo>
                  <a:pt x="64610" y="33190"/>
                </a:lnTo>
                <a:lnTo>
                  <a:pt x="64570" y="33250"/>
                </a:lnTo>
                <a:lnTo>
                  <a:pt x="64380" y="33480"/>
                </a:lnTo>
                <a:lnTo>
                  <a:pt x="63170" y="35780"/>
                </a:lnTo>
                <a:lnTo>
                  <a:pt x="62990" y="36560"/>
                </a:lnTo>
                <a:lnTo>
                  <a:pt x="63130" y="37230"/>
                </a:lnTo>
                <a:lnTo>
                  <a:pt x="63990" y="38700"/>
                </a:lnTo>
                <a:lnTo>
                  <a:pt x="64140" y="39200"/>
                </a:lnTo>
                <a:lnTo>
                  <a:pt x="64140" y="39220"/>
                </a:lnTo>
                <a:lnTo>
                  <a:pt x="64250" y="39400"/>
                </a:lnTo>
                <a:lnTo>
                  <a:pt x="64260" y="39480"/>
                </a:lnTo>
                <a:lnTo>
                  <a:pt x="64260" y="39570"/>
                </a:lnTo>
                <a:lnTo>
                  <a:pt x="64280" y="39670"/>
                </a:lnTo>
                <a:lnTo>
                  <a:pt x="64310" y="39740"/>
                </a:lnTo>
                <a:lnTo>
                  <a:pt x="64740" y="40460"/>
                </a:lnTo>
                <a:lnTo>
                  <a:pt x="64770" y="40620"/>
                </a:lnTo>
                <a:lnTo>
                  <a:pt x="64820" y="41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