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Kymenlaakso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Kymenlaak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180" y="85310"/>
                </a:moveTo>
                <a:lnTo>
                  <a:pt x="56190" y="85440"/>
                </a:lnTo>
                <a:lnTo>
                  <a:pt x="56160" y="85530"/>
                </a:lnTo>
                <a:lnTo>
                  <a:pt x="56090" y="85680"/>
                </a:lnTo>
                <a:lnTo>
                  <a:pt x="56100" y="85740"/>
                </a:lnTo>
                <a:lnTo>
                  <a:pt x="56130" y="85740"/>
                </a:lnTo>
                <a:lnTo>
                  <a:pt x="56180" y="85750"/>
                </a:lnTo>
                <a:lnTo>
                  <a:pt x="56200" y="85760"/>
                </a:lnTo>
                <a:lnTo>
                  <a:pt x="56240" y="85810"/>
                </a:lnTo>
                <a:lnTo>
                  <a:pt x="56210" y="85860"/>
                </a:lnTo>
                <a:lnTo>
                  <a:pt x="56150" y="85890"/>
                </a:lnTo>
                <a:lnTo>
                  <a:pt x="56020" y="85990"/>
                </a:lnTo>
                <a:lnTo>
                  <a:pt x="55950" y="86140"/>
                </a:lnTo>
                <a:lnTo>
                  <a:pt x="55960" y="86250"/>
                </a:lnTo>
                <a:lnTo>
                  <a:pt x="55990" y="86340"/>
                </a:lnTo>
                <a:lnTo>
                  <a:pt x="55930" y="86440"/>
                </a:lnTo>
                <a:lnTo>
                  <a:pt x="55950" y="86480"/>
                </a:lnTo>
                <a:lnTo>
                  <a:pt x="55980" y="86500"/>
                </a:lnTo>
                <a:lnTo>
                  <a:pt x="56100" y="86520"/>
                </a:lnTo>
                <a:lnTo>
                  <a:pt x="56150" y="86550"/>
                </a:lnTo>
                <a:lnTo>
                  <a:pt x="56200" y="86610"/>
                </a:lnTo>
                <a:lnTo>
                  <a:pt x="56220" y="86680"/>
                </a:lnTo>
                <a:lnTo>
                  <a:pt x="56250" y="86730"/>
                </a:lnTo>
                <a:lnTo>
                  <a:pt x="56290" y="86760"/>
                </a:lnTo>
                <a:lnTo>
                  <a:pt x="56280" y="86840"/>
                </a:lnTo>
                <a:lnTo>
                  <a:pt x="56220" y="86880"/>
                </a:lnTo>
                <a:lnTo>
                  <a:pt x="56110" y="86900"/>
                </a:lnTo>
                <a:lnTo>
                  <a:pt x="55990" y="86870"/>
                </a:lnTo>
                <a:lnTo>
                  <a:pt x="55940" y="86830"/>
                </a:lnTo>
                <a:lnTo>
                  <a:pt x="55880" y="86820"/>
                </a:lnTo>
                <a:lnTo>
                  <a:pt x="55880" y="86860"/>
                </a:lnTo>
                <a:lnTo>
                  <a:pt x="55930" y="86950"/>
                </a:lnTo>
                <a:lnTo>
                  <a:pt x="56180" y="87240"/>
                </a:lnTo>
                <a:lnTo>
                  <a:pt x="56310" y="87320"/>
                </a:lnTo>
                <a:lnTo>
                  <a:pt x="56770" y="87520"/>
                </a:lnTo>
                <a:lnTo>
                  <a:pt x="56890" y="87630"/>
                </a:lnTo>
                <a:lnTo>
                  <a:pt x="57070" y="87890"/>
                </a:lnTo>
                <a:lnTo>
                  <a:pt x="57170" y="88020"/>
                </a:lnTo>
                <a:lnTo>
                  <a:pt x="57290" y="88090"/>
                </a:lnTo>
                <a:lnTo>
                  <a:pt x="57940" y="88080"/>
                </a:lnTo>
                <a:lnTo>
                  <a:pt x="58050" y="88240"/>
                </a:lnTo>
                <a:lnTo>
                  <a:pt x="58100" y="88330"/>
                </a:lnTo>
                <a:lnTo>
                  <a:pt x="58240" y="88370"/>
                </a:lnTo>
                <a:lnTo>
                  <a:pt x="58400" y="88350"/>
                </a:lnTo>
                <a:lnTo>
                  <a:pt x="58550" y="88410"/>
                </a:lnTo>
                <a:lnTo>
                  <a:pt x="58590" y="88480"/>
                </a:lnTo>
                <a:lnTo>
                  <a:pt x="58650" y="88680"/>
                </a:lnTo>
                <a:lnTo>
                  <a:pt x="58680" y="88760"/>
                </a:lnTo>
                <a:lnTo>
                  <a:pt x="58740" y="88830"/>
                </a:lnTo>
                <a:lnTo>
                  <a:pt x="58930" y="88960"/>
                </a:lnTo>
                <a:lnTo>
                  <a:pt x="58950" y="89010"/>
                </a:lnTo>
                <a:lnTo>
                  <a:pt x="58940" y="89030"/>
                </a:lnTo>
                <a:lnTo>
                  <a:pt x="58930" y="89040"/>
                </a:lnTo>
                <a:lnTo>
                  <a:pt x="58920" y="89050"/>
                </a:lnTo>
                <a:lnTo>
                  <a:pt x="58930" y="89070"/>
                </a:lnTo>
                <a:lnTo>
                  <a:pt x="59020" y="89080"/>
                </a:lnTo>
                <a:lnTo>
                  <a:pt x="59050" y="89080"/>
                </a:lnTo>
                <a:lnTo>
                  <a:pt x="59110" y="89100"/>
                </a:lnTo>
                <a:lnTo>
                  <a:pt x="59030" y="89210"/>
                </a:lnTo>
                <a:lnTo>
                  <a:pt x="58700" y="89550"/>
                </a:lnTo>
                <a:lnTo>
                  <a:pt x="58390" y="89940"/>
                </a:lnTo>
                <a:lnTo>
                  <a:pt x="58320" y="89870"/>
                </a:lnTo>
                <a:lnTo>
                  <a:pt x="58270" y="89780"/>
                </a:lnTo>
                <a:lnTo>
                  <a:pt x="58220" y="89730"/>
                </a:lnTo>
                <a:lnTo>
                  <a:pt x="58130" y="89780"/>
                </a:lnTo>
                <a:lnTo>
                  <a:pt x="58150" y="89800"/>
                </a:lnTo>
                <a:lnTo>
                  <a:pt x="58170" y="89860"/>
                </a:lnTo>
                <a:lnTo>
                  <a:pt x="58180" y="89880"/>
                </a:lnTo>
                <a:lnTo>
                  <a:pt x="58120" y="89920"/>
                </a:lnTo>
                <a:lnTo>
                  <a:pt x="58110" y="90000"/>
                </a:lnTo>
                <a:lnTo>
                  <a:pt x="58140" y="90100"/>
                </a:lnTo>
                <a:lnTo>
                  <a:pt x="58180" y="90190"/>
                </a:lnTo>
                <a:lnTo>
                  <a:pt x="58130" y="90230"/>
                </a:lnTo>
                <a:lnTo>
                  <a:pt x="58110" y="90240"/>
                </a:lnTo>
                <a:lnTo>
                  <a:pt x="58160" y="90290"/>
                </a:lnTo>
                <a:lnTo>
                  <a:pt x="58180" y="90290"/>
                </a:lnTo>
                <a:lnTo>
                  <a:pt x="58050" y="90420"/>
                </a:lnTo>
                <a:lnTo>
                  <a:pt x="58010" y="90440"/>
                </a:lnTo>
                <a:lnTo>
                  <a:pt x="57750" y="90390"/>
                </a:lnTo>
                <a:lnTo>
                  <a:pt x="57790" y="90310"/>
                </a:lnTo>
                <a:lnTo>
                  <a:pt x="57900" y="90250"/>
                </a:lnTo>
                <a:lnTo>
                  <a:pt x="57960" y="90190"/>
                </a:lnTo>
                <a:lnTo>
                  <a:pt x="57810" y="90160"/>
                </a:lnTo>
                <a:lnTo>
                  <a:pt x="57740" y="90170"/>
                </a:lnTo>
                <a:lnTo>
                  <a:pt x="57680" y="90240"/>
                </a:lnTo>
                <a:lnTo>
                  <a:pt x="57650" y="90330"/>
                </a:lnTo>
                <a:lnTo>
                  <a:pt x="57660" y="90390"/>
                </a:lnTo>
                <a:lnTo>
                  <a:pt x="57690" y="90450"/>
                </a:lnTo>
                <a:lnTo>
                  <a:pt x="57730" y="90550"/>
                </a:lnTo>
                <a:lnTo>
                  <a:pt x="57590" y="90500"/>
                </a:lnTo>
                <a:lnTo>
                  <a:pt x="57280" y="90230"/>
                </a:lnTo>
                <a:lnTo>
                  <a:pt x="57140" y="90290"/>
                </a:lnTo>
                <a:lnTo>
                  <a:pt x="57180" y="90300"/>
                </a:lnTo>
                <a:lnTo>
                  <a:pt x="57200" y="90320"/>
                </a:lnTo>
                <a:lnTo>
                  <a:pt x="57220" y="90390"/>
                </a:lnTo>
                <a:lnTo>
                  <a:pt x="57200" y="90410"/>
                </a:lnTo>
                <a:lnTo>
                  <a:pt x="57170" y="90470"/>
                </a:lnTo>
                <a:lnTo>
                  <a:pt x="57140" y="90500"/>
                </a:lnTo>
                <a:lnTo>
                  <a:pt x="57190" y="90530"/>
                </a:lnTo>
                <a:lnTo>
                  <a:pt x="57220" y="90560"/>
                </a:lnTo>
                <a:lnTo>
                  <a:pt x="57250" y="90600"/>
                </a:lnTo>
                <a:lnTo>
                  <a:pt x="57270" y="90650"/>
                </a:lnTo>
                <a:lnTo>
                  <a:pt x="57090" y="90610"/>
                </a:lnTo>
                <a:lnTo>
                  <a:pt x="56760" y="90350"/>
                </a:lnTo>
                <a:lnTo>
                  <a:pt x="56600" y="90290"/>
                </a:lnTo>
                <a:lnTo>
                  <a:pt x="56320" y="90270"/>
                </a:lnTo>
                <a:lnTo>
                  <a:pt x="56260" y="90240"/>
                </a:lnTo>
                <a:lnTo>
                  <a:pt x="56250" y="90140"/>
                </a:lnTo>
                <a:lnTo>
                  <a:pt x="56350" y="90110"/>
                </a:lnTo>
                <a:lnTo>
                  <a:pt x="56540" y="90140"/>
                </a:lnTo>
                <a:lnTo>
                  <a:pt x="56450" y="90060"/>
                </a:lnTo>
                <a:lnTo>
                  <a:pt x="56180" y="89880"/>
                </a:lnTo>
                <a:lnTo>
                  <a:pt x="56240" y="89740"/>
                </a:lnTo>
                <a:lnTo>
                  <a:pt x="56190" y="89690"/>
                </a:lnTo>
                <a:lnTo>
                  <a:pt x="56110" y="89730"/>
                </a:lnTo>
                <a:lnTo>
                  <a:pt x="56050" y="89830"/>
                </a:lnTo>
                <a:lnTo>
                  <a:pt x="56080" y="89940"/>
                </a:lnTo>
                <a:lnTo>
                  <a:pt x="56130" y="90060"/>
                </a:lnTo>
                <a:lnTo>
                  <a:pt x="56140" y="90160"/>
                </a:lnTo>
                <a:lnTo>
                  <a:pt x="56050" y="90240"/>
                </a:lnTo>
                <a:lnTo>
                  <a:pt x="56050" y="90140"/>
                </a:lnTo>
                <a:lnTo>
                  <a:pt x="56020" y="90120"/>
                </a:lnTo>
                <a:lnTo>
                  <a:pt x="55950" y="90140"/>
                </a:lnTo>
                <a:lnTo>
                  <a:pt x="55910" y="90120"/>
                </a:lnTo>
                <a:lnTo>
                  <a:pt x="55860" y="90010"/>
                </a:lnTo>
                <a:lnTo>
                  <a:pt x="55810" y="89980"/>
                </a:lnTo>
                <a:lnTo>
                  <a:pt x="55790" y="90010"/>
                </a:lnTo>
                <a:lnTo>
                  <a:pt x="55750" y="90110"/>
                </a:lnTo>
                <a:lnTo>
                  <a:pt x="55720" y="90140"/>
                </a:lnTo>
                <a:lnTo>
                  <a:pt x="55690" y="90120"/>
                </a:lnTo>
                <a:lnTo>
                  <a:pt x="55630" y="90010"/>
                </a:lnTo>
                <a:lnTo>
                  <a:pt x="55600" y="89980"/>
                </a:lnTo>
                <a:lnTo>
                  <a:pt x="55560" y="89990"/>
                </a:lnTo>
                <a:lnTo>
                  <a:pt x="55520" y="90020"/>
                </a:lnTo>
                <a:lnTo>
                  <a:pt x="55490" y="90060"/>
                </a:lnTo>
                <a:lnTo>
                  <a:pt x="55480" y="90110"/>
                </a:lnTo>
                <a:lnTo>
                  <a:pt x="55500" y="90180"/>
                </a:lnTo>
                <a:lnTo>
                  <a:pt x="55470" y="90230"/>
                </a:lnTo>
                <a:lnTo>
                  <a:pt x="55440" y="90260"/>
                </a:lnTo>
                <a:lnTo>
                  <a:pt x="55390" y="90420"/>
                </a:lnTo>
                <a:lnTo>
                  <a:pt x="55310" y="90460"/>
                </a:lnTo>
                <a:lnTo>
                  <a:pt x="55140" y="90440"/>
                </a:lnTo>
                <a:lnTo>
                  <a:pt x="55230" y="90560"/>
                </a:lnTo>
                <a:lnTo>
                  <a:pt x="55270" y="90650"/>
                </a:lnTo>
                <a:lnTo>
                  <a:pt x="55260" y="90730"/>
                </a:lnTo>
                <a:lnTo>
                  <a:pt x="55230" y="90710"/>
                </a:lnTo>
                <a:lnTo>
                  <a:pt x="55120" y="90580"/>
                </a:lnTo>
                <a:lnTo>
                  <a:pt x="55080" y="90520"/>
                </a:lnTo>
                <a:lnTo>
                  <a:pt x="54740" y="90650"/>
                </a:lnTo>
                <a:lnTo>
                  <a:pt x="54630" y="90650"/>
                </a:lnTo>
                <a:lnTo>
                  <a:pt x="54660" y="90610"/>
                </a:lnTo>
                <a:lnTo>
                  <a:pt x="54680" y="90560"/>
                </a:lnTo>
                <a:lnTo>
                  <a:pt x="54710" y="90440"/>
                </a:lnTo>
                <a:lnTo>
                  <a:pt x="54650" y="90440"/>
                </a:lnTo>
                <a:lnTo>
                  <a:pt x="54570" y="90460"/>
                </a:lnTo>
                <a:lnTo>
                  <a:pt x="54500" y="90510"/>
                </a:lnTo>
                <a:lnTo>
                  <a:pt x="54440" y="90570"/>
                </a:lnTo>
                <a:lnTo>
                  <a:pt x="54430" y="90630"/>
                </a:lnTo>
                <a:lnTo>
                  <a:pt x="54440" y="90760"/>
                </a:lnTo>
                <a:lnTo>
                  <a:pt x="54430" y="90810"/>
                </a:lnTo>
                <a:lnTo>
                  <a:pt x="54400" y="90840"/>
                </a:lnTo>
                <a:lnTo>
                  <a:pt x="54330" y="90890"/>
                </a:lnTo>
                <a:lnTo>
                  <a:pt x="54290" y="90930"/>
                </a:lnTo>
                <a:lnTo>
                  <a:pt x="54240" y="90950"/>
                </a:lnTo>
                <a:lnTo>
                  <a:pt x="54170" y="90870"/>
                </a:lnTo>
                <a:lnTo>
                  <a:pt x="54100" y="90770"/>
                </a:lnTo>
                <a:lnTo>
                  <a:pt x="54050" y="90700"/>
                </a:lnTo>
                <a:lnTo>
                  <a:pt x="53980" y="90690"/>
                </a:lnTo>
                <a:lnTo>
                  <a:pt x="53900" y="90690"/>
                </a:lnTo>
                <a:lnTo>
                  <a:pt x="53830" y="90730"/>
                </a:lnTo>
                <a:lnTo>
                  <a:pt x="53820" y="90810"/>
                </a:lnTo>
                <a:lnTo>
                  <a:pt x="53740" y="90840"/>
                </a:lnTo>
                <a:lnTo>
                  <a:pt x="53650" y="90790"/>
                </a:lnTo>
                <a:lnTo>
                  <a:pt x="53550" y="90690"/>
                </a:lnTo>
                <a:lnTo>
                  <a:pt x="53480" y="90570"/>
                </a:lnTo>
                <a:lnTo>
                  <a:pt x="53450" y="90430"/>
                </a:lnTo>
                <a:lnTo>
                  <a:pt x="53510" y="90350"/>
                </a:lnTo>
                <a:lnTo>
                  <a:pt x="53610" y="90290"/>
                </a:lnTo>
                <a:lnTo>
                  <a:pt x="53680" y="90220"/>
                </a:lnTo>
                <a:lnTo>
                  <a:pt x="53780" y="90010"/>
                </a:lnTo>
                <a:lnTo>
                  <a:pt x="53800" y="89960"/>
                </a:lnTo>
                <a:lnTo>
                  <a:pt x="53790" y="89790"/>
                </a:lnTo>
                <a:lnTo>
                  <a:pt x="53800" y="89720"/>
                </a:lnTo>
                <a:lnTo>
                  <a:pt x="53840" y="89650"/>
                </a:lnTo>
                <a:lnTo>
                  <a:pt x="54010" y="89510"/>
                </a:lnTo>
                <a:lnTo>
                  <a:pt x="54160" y="89530"/>
                </a:lnTo>
                <a:lnTo>
                  <a:pt x="54480" y="89780"/>
                </a:lnTo>
                <a:lnTo>
                  <a:pt x="54400" y="89480"/>
                </a:lnTo>
                <a:lnTo>
                  <a:pt x="54280" y="89280"/>
                </a:lnTo>
                <a:lnTo>
                  <a:pt x="54140" y="89190"/>
                </a:lnTo>
                <a:lnTo>
                  <a:pt x="53970" y="89260"/>
                </a:lnTo>
                <a:lnTo>
                  <a:pt x="53890" y="89370"/>
                </a:lnTo>
                <a:lnTo>
                  <a:pt x="53740" y="89640"/>
                </a:lnTo>
                <a:lnTo>
                  <a:pt x="53710" y="89620"/>
                </a:lnTo>
                <a:lnTo>
                  <a:pt x="53550" y="89590"/>
                </a:lnTo>
                <a:lnTo>
                  <a:pt x="53450" y="89470"/>
                </a:lnTo>
                <a:lnTo>
                  <a:pt x="53360" y="89320"/>
                </a:lnTo>
                <a:lnTo>
                  <a:pt x="53240" y="89190"/>
                </a:lnTo>
                <a:lnTo>
                  <a:pt x="52990" y="89040"/>
                </a:lnTo>
                <a:lnTo>
                  <a:pt x="52910" y="88920"/>
                </a:lnTo>
                <a:lnTo>
                  <a:pt x="52910" y="88810"/>
                </a:lnTo>
                <a:lnTo>
                  <a:pt x="52910" y="88700"/>
                </a:lnTo>
                <a:lnTo>
                  <a:pt x="52880" y="88660"/>
                </a:lnTo>
                <a:lnTo>
                  <a:pt x="52810" y="88490"/>
                </a:lnTo>
                <a:lnTo>
                  <a:pt x="52760" y="88430"/>
                </a:lnTo>
                <a:lnTo>
                  <a:pt x="52700" y="88410"/>
                </a:lnTo>
                <a:lnTo>
                  <a:pt x="52570" y="88430"/>
                </a:lnTo>
                <a:lnTo>
                  <a:pt x="52490" y="88410"/>
                </a:lnTo>
                <a:lnTo>
                  <a:pt x="52470" y="88230"/>
                </a:lnTo>
                <a:lnTo>
                  <a:pt x="52430" y="88070"/>
                </a:lnTo>
                <a:lnTo>
                  <a:pt x="52360" y="87950"/>
                </a:lnTo>
                <a:lnTo>
                  <a:pt x="52270" y="87870"/>
                </a:lnTo>
                <a:lnTo>
                  <a:pt x="52040" y="87840"/>
                </a:lnTo>
                <a:lnTo>
                  <a:pt x="52010" y="87780"/>
                </a:lnTo>
                <a:lnTo>
                  <a:pt x="52010" y="87670"/>
                </a:lnTo>
                <a:lnTo>
                  <a:pt x="52060" y="87600"/>
                </a:lnTo>
                <a:lnTo>
                  <a:pt x="52110" y="87560"/>
                </a:lnTo>
                <a:lnTo>
                  <a:pt x="52140" y="87550"/>
                </a:lnTo>
                <a:lnTo>
                  <a:pt x="52150" y="87490"/>
                </a:lnTo>
                <a:lnTo>
                  <a:pt x="52160" y="87420"/>
                </a:lnTo>
                <a:lnTo>
                  <a:pt x="52200" y="87320"/>
                </a:lnTo>
                <a:lnTo>
                  <a:pt x="52260" y="87220"/>
                </a:lnTo>
                <a:lnTo>
                  <a:pt x="52290" y="87160"/>
                </a:lnTo>
                <a:lnTo>
                  <a:pt x="52240" y="87080"/>
                </a:lnTo>
                <a:lnTo>
                  <a:pt x="51980" y="87010"/>
                </a:lnTo>
                <a:lnTo>
                  <a:pt x="51860" y="86890"/>
                </a:lnTo>
                <a:lnTo>
                  <a:pt x="51870" y="86670"/>
                </a:lnTo>
                <a:lnTo>
                  <a:pt x="51910" y="86660"/>
                </a:lnTo>
                <a:lnTo>
                  <a:pt x="52050" y="86690"/>
                </a:lnTo>
                <a:lnTo>
                  <a:pt x="52110" y="86660"/>
                </a:lnTo>
                <a:lnTo>
                  <a:pt x="52140" y="86600"/>
                </a:lnTo>
                <a:lnTo>
                  <a:pt x="52200" y="86360"/>
                </a:lnTo>
                <a:lnTo>
                  <a:pt x="52180" y="86300"/>
                </a:lnTo>
                <a:lnTo>
                  <a:pt x="52160" y="86270"/>
                </a:lnTo>
                <a:lnTo>
                  <a:pt x="52130" y="86190"/>
                </a:lnTo>
                <a:lnTo>
                  <a:pt x="52120" y="86110"/>
                </a:lnTo>
                <a:lnTo>
                  <a:pt x="52100" y="86040"/>
                </a:lnTo>
                <a:lnTo>
                  <a:pt x="52050" y="85970"/>
                </a:lnTo>
                <a:lnTo>
                  <a:pt x="52010" y="85920"/>
                </a:lnTo>
                <a:lnTo>
                  <a:pt x="51950" y="85880"/>
                </a:lnTo>
                <a:lnTo>
                  <a:pt x="51910" y="85860"/>
                </a:lnTo>
                <a:lnTo>
                  <a:pt x="51890" y="85730"/>
                </a:lnTo>
                <a:lnTo>
                  <a:pt x="51920" y="85620"/>
                </a:lnTo>
                <a:lnTo>
                  <a:pt x="52010" y="85490"/>
                </a:lnTo>
                <a:lnTo>
                  <a:pt x="52180" y="85390"/>
                </a:lnTo>
                <a:lnTo>
                  <a:pt x="52310" y="85510"/>
                </a:lnTo>
                <a:lnTo>
                  <a:pt x="52430" y="85530"/>
                </a:lnTo>
                <a:lnTo>
                  <a:pt x="52810" y="85360"/>
                </a:lnTo>
                <a:lnTo>
                  <a:pt x="53160" y="85020"/>
                </a:lnTo>
                <a:lnTo>
                  <a:pt x="53240" y="84870"/>
                </a:lnTo>
                <a:lnTo>
                  <a:pt x="53300" y="84600"/>
                </a:lnTo>
                <a:lnTo>
                  <a:pt x="53330" y="84560"/>
                </a:lnTo>
                <a:lnTo>
                  <a:pt x="53420" y="84510"/>
                </a:lnTo>
                <a:lnTo>
                  <a:pt x="53600" y="84450"/>
                </a:lnTo>
                <a:lnTo>
                  <a:pt x="53960" y="84350"/>
                </a:lnTo>
                <a:lnTo>
                  <a:pt x="54040" y="84380"/>
                </a:lnTo>
                <a:lnTo>
                  <a:pt x="54080" y="84450"/>
                </a:lnTo>
                <a:lnTo>
                  <a:pt x="54110" y="84530"/>
                </a:lnTo>
                <a:lnTo>
                  <a:pt x="54140" y="84580"/>
                </a:lnTo>
                <a:lnTo>
                  <a:pt x="54160" y="84650"/>
                </a:lnTo>
                <a:lnTo>
                  <a:pt x="54080" y="84820"/>
                </a:lnTo>
                <a:lnTo>
                  <a:pt x="54070" y="84850"/>
                </a:lnTo>
                <a:lnTo>
                  <a:pt x="54100" y="84930"/>
                </a:lnTo>
                <a:lnTo>
                  <a:pt x="54150" y="84940"/>
                </a:lnTo>
                <a:lnTo>
                  <a:pt x="54280" y="84910"/>
                </a:lnTo>
                <a:lnTo>
                  <a:pt x="54410" y="84820"/>
                </a:lnTo>
                <a:lnTo>
                  <a:pt x="54510" y="84720"/>
                </a:lnTo>
                <a:lnTo>
                  <a:pt x="54550" y="84660"/>
                </a:lnTo>
                <a:lnTo>
                  <a:pt x="54600" y="84510"/>
                </a:lnTo>
                <a:lnTo>
                  <a:pt x="54650" y="84450"/>
                </a:lnTo>
                <a:lnTo>
                  <a:pt x="54720" y="84410"/>
                </a:lnTo>
                <a:lnTo>
                  <a:pt x="54800" y="84380"/>
                </a:lnTo>
                <a:lnTo>
                  <a:pt x="54920" y="84380"/>
                </a:lnTo>
                <a:lnTo>
                  <a:pt x="54970" y="84470"/>
                </a:lnTo>
                <a:lnTo>
                  <a:pt x="54980" y="84550"/>
                </a:lnTo>
                <a:lnTo>
                  <a:pt x="55010" y="84640"/>
                </a:lnTo>
                <a:lnTo>
                  <a:pt x="55060" y="84710"/>
                </a:lnTo>
                <a:lnTo>
                  <a:pt x="55090" y="84810"/>
                </a:lnTo>
                <a:lnTo>
                  <a:pt x="55110" y="84940"/>
                </a:lnTo>
                <a:lnTo>
                  <a:pt x="55110" y="84990"/>
                </a:lnTo>
                <a:lnTo>
                  <a:pt x="55120" y="85090"/>
                </a:lnTo>
                <a:lnTo>
                  <a:pt x="55130" y="85130"/>
                </a:lnTo>
                <a:lnTo>
                  <a:pt x="55190" y="85240"/>
                </a:lnTo>
                <a:lnTo>
                  <a:pt x="55400" y="85390"/>
                </a:lnTo>
                <a:lnTo>
                  <a:pt x="56180" y="85310"/>
                </a:lnTo>
                <a:close/>
                <a:moveTo>
                  <a:pt x="53920" y="90740"/>
                </a:moveTo>
                <a:lnTo>
                  <a:pt x="54080" y="90850"/>
                </a:lnTo>
                <a:lnTo>
                  <a:pt x="54110" y="90880"/>
                </a:lnTo>
                <a:lnTo>
                  <a:pt x="54100" y="90920"/>
                </a:lnTo>
                <a:lnTo>
                  <a:pt x="54050" y="90970"/>
                </a:lnTo>
                <a:lnTo>
                  <a:pt x="53820" y="91040"/>
                </a:lnTo>
                <a:lnTo>
                  <a:pt x="53760" y="91100"/>
                </a:lnTo>
                <a:lnTo>
                  <a:pt x="53730" y="91250"/>
                </a:lnTo>
                <a:lnTo>
                  <a:pt x="53690" y="91250"/>
                </a:lnTo>
                <a:lnTo>
                  <a:pt x="53640" y="91200"/>
                </a:lnTo>
                <a:lnTo>
                  <a:pt x="53570" y="91060"/>
                </a:lnTo>
                <a:lnTo>
                  <a:pt x="53600" y="91000"/>
                </a:lnTo>
                <a:lnTo>
                  <a:pt x="53770" y="90960"/>
                </a:lnTo>
                <a:lnTo>
                  <a:pt x="53820" y="90920"/>
                </a:lnTo>
                <a:lnTo>
                  <a:pt x="53850" y="90880"/>
                </a:lnTo>
                <a:lnTo>
                  <a:pt x="53840" y="90820"/>
                </a:lnTo>
                <a:lnTo>
                  <a:pt x="53860" y="90780"/>
                </a:lnTo>
                <a:lnTo>
                  <a:pt x="53890" y="90740"/>
                </a:lnTo>
                <a:lnTo>
                  <a:pt x="53920" y="9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