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Kainuu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Kainu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20" y="62210"/>
                </a:moveTo>
                <a:lnTo>
                  <a:pt x="54670" y="61990"/>
                </a:lnTo>
                <a:lnTo>
                  <a:pt x="54610" y="61840"/>
                </a:lnTo>
                <a:lnTo>
                  <a:pt x="54580" y="61480"/>
                </a:lnTo>
                <a:lnTo>
                  <a:pt x="54560" y="60410"/>
                </a:lnTo>
                <a:lnTo>
                  <a:pt x="54510" y="60250"/>
                </a:lnTo>
                <a:lnTo>
                  <a:pt x="54370" y="60230"/>
                </a:lnTo>
                <a:lnTo>
                  <a:pt x="54290" y="60200"/>
                </a:lnTo>
                <a:lnTo>
                  <a:pt x="54250" y="60170"/>
                </a:lnTo>
                <a:lnTo>
                  <a:pt x="54230" y="60100"/>
                </a:lnTo>
                <a:lnTo>
                  <a:pt x="54250" y="59870"/>
                </a:lnTo>
                <a:lnTo>
                  <a:pt x="54200" y="59810"/>
                </a:lnTo>
                <a:lnTo>
                  <a:pt x="54150" y="59800"/>
                </a:lnTo>
                <a:lnTo>
                  <a:pt x="53890" y="59810"/>
                </a:lnTo>
                <a:lnTo>
                  <a:pt x="53760" y="59780"/>
                </a:lnTo>
                <a:lnTo>
                  <a:pt x="53660" y="59720"/>
                </a:lnTo>
                <a:lnTo>
                  <a:pt x="53500" y="59550"/>
                </a:lnTo>
                <a:lnTo>
                  <a:pt x="53450" y="59510"/>
                </a:lnTo>
                <a:lnTo>
                  <a:pt x="53450" y="59320"/>
                </a:lnTo>
                <a:lnTo>
                  <a:pt x="53420" y="59140"/>
                </a:lnTo>
                <a:lnTo>
                  <a:pt x="53230" y="58830"/>
                </a:lnTo>
                <a:lnTo>
                  <a:pt x="52870" y="58490"/>
                </a:lnTo>
                <a:lnTo>
                  <a:pt x="52790" y="58400"/>
                </a:lnTo>
                <a:lnTo>
                  <a:pt x="52870" y="58330"/>
                </a:lnTo>
                <a:lnTo>
                  <a:pt x="52890" y="58280"/>
                </a:lnTo>
                <a:lnTo>
                  <a:pt x="52900" y="58220"/>
                </a:lnTo>
                <a:lnTo>
                  <a:pt x="52890" y="58220"/>
                </a:lnTo>
                <a:lnTo>
                  <a:pt x="52880" y="58220"/>
                </a:lnTo>
                <a:lnTo>
                  <a:pt x="52880" y="58210"/>
                </a:lnTo>
                <a:lnTo>
                  <a:pt x="52990" y="58160"/>
                </a:lnTo>
                <a:lnTo>
                  <a:pt x="53050" y="58120"/>
                </a:lnTo>
                <a:lnTo>
                  <a:pt x="53300" y="57840"/>
                </a:lnTo>
                <a:lnTo>
                  <a:pt x="53400" y="57790"/>
                </a:lnTo>
                <a:lnTo>
                  <a:pt x="53680" y="57720"/>
                </a:lnTo>
                <a:lnTo>
                  <a:pt x="53730" y="57680"/>
                </a:lnTo>
                <a:lnTo>
                  <a:pt x="53720" y="57670"/>
                </a:lnTo>
                <a:lnTo>
                  <a:pt x="53690" y="57660"/>
                </a:lnTo>
                <a:lnTo>
                  <a:pt x="53680" y="57620"/>
                </a:lnTo>
                <a:lnTo>
                  <a:pt x="53720" y="57590"/>
                </a:lnTo>
                <a:lnTo>
                  <a:pt x="53770" y="57570"/>
                </a:lnTo>
                <a:lnTo>
                  <a:pt x="53830" y="57460"/>
                </a:lnTo>
                <a:lnTo>
                  <a:pt x="53860" y="57340"/>
                </a:lnTo>
                <a:lnTo>
                  <a:pt x="53920" y="57280"/>
                </a:lnTo>
                <a:lnTo>
                  <a:pt x="54000" y="57260"/>
                </a:lnTo>
                <a:lnTo>
                  <a:pt x="54040" y="57240"/>
                </a:lnTo>
                <a:lnTo>
                  <a:pt x="54090" y="57160"/>
                </a:lnTo>
                <a:lnTo>
                  <a:pt x="54100" y="57100"/>
                </a:lnTo>
                <a:lnTo>
                  <a:pt x="54080" y="57030"/>
                </a:lnTo>
                <a:lnTo>
                  <a:pt x="54090" y="56960"/>
                </a:lnTo>
                <a:lnTo>
                  <a:pt x="54540" y="56920"/>
                </a:lnTo>
                <a:lnTo>
                  <a:pt x="54690" y="56860"/>
                </a:lnTo>
                <a:lnTo>
                  <a:pt x="54910" y="56580"/>
                </a:lnTo>
                <a:lnTo>
                  <a:pt x="54980" y="56530"/>
                </a:lnTo>
                <a:lnTo>
                  <a:pt x="55040" y="56440"/>
                </a:lnTo>
                <a:lnTo>
                  <a:pt x="55050" y="56380"/>
                </a:lnTo>
                <a:lnTo>
                  <a:pt x="55060" y="56270"/>
                </a:lnTo>
                <a:lnTo>
                  <a:pt x="55060" y="56230"/>
                </a:lnTo>
                <a:lnTo>
                  <a:pt x="55010" y="56230"/>
                </a:lnTo>
                <a:lnTo>
                  <a:pt x="55000" y="56220"/>
                </a:lnTo>
                <a:lnTo>
                  <a:pt x="55050" y="56050"/>
                </a:lnTo>
                <a:lnTo>
                  <a:pt x="55130" y="55930"/>
                </a:lnTo>
                <a:lnTo>
                  <a:pt x="55370" y="55690"/>
                </a:lnTo>
                <a:lnTo>
                  <a:pt x="55820" y="55410"/>
                </a:lnTo>
                <a:lnTo>
                  <a:pt x="56060" y="55410"/>
                </a:lnTo>
                <a:lnTo>
                  <a:pt x="56490" y="55520"/>
                </a:lnTo>
                <a:lnTo>
                  <a:pt x="56630" y="55530"/>
                </a:lnTo>
                <a:lnTo>
                  <a:pt x="56730" y="55480"/>
                </a:lnTo>
                <a:lnTo>
                  <a:pt x="56800" y="55350"/>
                </a:lnTo>
                <a:lnTo>
                  <a:pt x="56750" y="55320"/>
                </a:lnTo>
                <a:lnTo>
                  <a:pt x="56830" y="55240"/>
                </a:lnTo>
                <a:lnTo>
                  <a:pt x="56850" y="55150"/>
                </a:lnTo>
                <a:lnTo>
                  <a:pt x="56820" y="55060"/>
                </a:lnTo>
                <a:lnTo>
                  <a:pt x="56820" y="54970"/>
                </a:lnTo>
                <a:lnTo>
                  <a:pt x="56840" y="54770"/>
                </a:lnTo>
                <a:lnTo>
                  <a:pt x="56870" y="54650"/>
                </a:lnTo>
                <a:lnTo>
                  <a:pt x="56890" y="54570"/>
                </a:lnTo>
                <a:lnTo>
                  <a:pt x="56890" y="54490"/>
                </a:lnTo>
                <a:lnTo>
                  <a:pt x="56830" y="54430"/>
                </a:lnTo>
                <a:lnTo>
                  <a:pt x="56820" y="54420"/>
                </a:lnTo>
                <a:lnTo>
                  <a:pt x="56810" y="54400"/>
                </a:lnTo>
                <a:lnTo>
                  <a:pt x="56850" y="54320"/>
                </a:lnTo>
                <a:lnTo>
                  <a:pt x="56800" y="54210"/>
                </a:lnTo>
                <a:lnTo>
                  <a:pt x="56630" y="53970"/>
                </a:lnTo>
                <a:lnTo>
                  <a:pt x="56440" y="53760"/>
                </a:lnTo>
                <a:lnTo>
                  <a:pt x="56440" y="53470"/>
                </a:lnTo>
                <a:lnTo>
                  <a:pt x="56530" y="53290"/>
                </a:lnTo>
                <a:lnTo>
                  <a:pt x="56740" y="53140"/>
                </a:lnTo>
                <a:lnTo>
                  <a:pt x="58220" y="52950"/>
                </a:lnTo>
                <a:lnTo>
                  <a:pt x="58570" y="53100"/>
                </a:lnTo>
                <a:lnTo>
                  <a:pt x="58660" y="53090"/>
                </a:lnTo>
                <a:lnTo>
                  <a:pt x="58740" y="52960"/>
                </a:lnTo>
                <a:lnTo>
                  <a:pt x="58790" y="52770"/>
                </a:lnTo>
                <a:lnTo>
                  <a:pt x="58830" y="52560"/>
                </a:lnTo>
                <a:lnTo>
                  <a:pt x="58880" y="52360"/>
                </a:lnTo>
                <a:lnTo>
                  <a:pt x="59020" y="52040"/>
                </a:lnTo>
                <a:lnTo>
                  <a:pt x="59180" y="51860"/>
                </a:lnTo>
                <a:lnTo>
                  <a:pt x="59380" y="51770"/>
                </a:lnTo>
                <a:lnTo>
                  <a:pt x="61140" y="51390"/>
                </a:lnTo>
                <a:lnTo>
                  <a:pt x="61370" y="51280"/>
                </a:lnTo>
                <a:lnTo>
                  <a:pt x="61360" y="51140"/>
                </a:lnTo>
                <a:lnTo>
                  <a:pt x="61340" y="51110"/>
                </a:lnTo>
                <a:lnTo>
                  <a:pt x="61220" y="51090"/>
                </a:lnTo>
                <a:lnTo>
                  <a:pt x="61250" y="51080"/>
                </a:lnTo>
                <a:lnTo>
                  <a:pt x="61300" y="51040"/>
                </a:lnTo>
                <a:lnTo>
                  <a:pt x="61390" y="50900"/>
                </a:lnTo>
                <a:lnTo>
                  <a:pt x="61500" y="50670"/>
                </a:lnTo>
                <a:lnTo>
                  <a:pt x="61530" y="50590"/>
                </a:lnTo>
                <a:lnTo>
                  <a:pt x="61520" y="50570"/>
                </a:lnTo>
                <a:lnTo>
                  <a:pt x="61510" y="50520"/>
                </a:lnTo>
                <a:lnTo>
                  <a:pt x="61500" y="50500"/>
                </a:lnTo>
                <a:lnTo>
                  <a:pt x="61620" y="50400"/>
                </a:lnTo>
                <a:lnTo>
                  <a:pt x="62610" y="49950"/>
                </a:lnTo>
                <a:lnTo>
                  <a:pt x="63220" y="49880"/>
                </a:lnTo>
                <a:lnTo>
                  <a:pt x="63520" y="49710"/>
                </a:lnTo>
                <a:lnTo>
                  <a:pt x="63710" y="49280"/>
                </a:lnTo>
                <a:lnTo>
                  <a:pt x="63840" y="49260"/>
                </a:lnTo>
                <a:lnTo>
                  <a:pt x="64100" y="49340"/>
                </a:lnTo>
                <a:lnTo>
                  <a:pt x="64350" y="49480"/>
                </a:lnTo>
                <a:lnTo>
                  <a:pt x="64600" y="49550"/>
                </a:lnTo>
                <a:lnTo>
                  <a:pt x="65500" y="49500"/>
                </a:lnTo>
                <a:lnTo>
                  <a:pt x="65480" y="49550"/>
                </a:lnTo>
                <a:lnTo>
                  <a:pt x="65450" y="49880"/>
                </a:lnTo>
                <a:lnTo>
                  <a:pt x="65500" y="50670"/>
                </a:lnTo>
                <a:lnTo>
                  <a:pt x="65460" y="51000"/>
                </a:lnTo>
                <a:lnTo>
                  <a:pt x="65070" y="51520"/>
                </a:lnTo>
                <a:lnTo>
                  <a:pt x="64940" y="51820"/>
                </a:lnTo>
                <a:lnTo>
                  <a:pt x="65110" y="52000"/>
                </a:lnTo>
                <a:lnTo>
                  <a:pt x="65630" y="51980"/>
                </a:lnTo>
                <a:lnTo>
                  <a:pt x="65880" y="52090"/>
                </a:lnTo>
                <a:lnTo>
                  <a:pt x="65900" y="52430"/>
                </a:lnTo>
                <a:lnTo>
                  <a:pt x="65860" y="52500"/>
                </a:lnTo>
                <a:lnTo>
                  <a:pt x="65820" y="52560"/>
                </a:lnTo>
                <a:lnTo>
                  <a:pt x="65790" y="52620"/>
                </a:lnTo>
                <a:lnTo>
                  <a:pt x="65790" y="52710"/>
                </a:lnTo>
                <a:lnTo>
                  <a:pt x="65830" y="52780"/>
                </a:lnTo>
                <a:lnTo>
                  <a:pt x="65900" y="52800"/>
                </a:lnTo>
                <a:lnTo>
                  <a:pt x="65940" y="52830"/>
                </a:lnTo>
                <a:lnTo>
                  <a:pt x="65920" y="52950"/>
                </a:lnTo>
                <a:lnTo>
                  <a:pt x="65830" y="53070"/>
                </a:lnTo>
                <a:lnTo>
                  <a:pt x="65270" y="53210"/>
                </a:lnTo>
                <a:lnTo>
                  <a:pt x="65120" y="53350"/>
                </a:lnTo>
                <a:lnTo>
                  <a:pt x="65010" y="53590"/>
                </a:lnTo>
                <a:lnTo>
                  <a:pt x="64970" y="53970"/>
                </a:lnTo>
                <a:lnTo>
                  <a:pt x="65140" y="54710"/>
                </a:lnTo>
                <a:lnTo>
                  <a:pt x="65380" y="55300"/>
                </a:lnTo>
                <a:lnTo>
                  <a:pt x="65680" y="55680"/>
                </a:lnTo>
                <a:lnTo>
                  <a:pt x="66040" y="55770"/>
                </a:lnTo>
                <a:lnTo>
                  <a:pt x="66730" y="55780"/>
                </a:lnTo>
                <a:lnTo>
                  <a:pt x="66870" y="55850"/>
                </a:lnTo>
                <a:lnTo>
                  <a:pt x="66930" y="55920"/>
                </a:lnTo>
                <a:lnTo>
                  <a:pt x="66940" y="55970"/>
                </a:lnTo>
                <a:lnTo>
                  <a:pt x="66920" y="56030"/>
                </a:lnTo>
                <a:lnTo>
                  <a:pt x="66910" y="56120"/>
                </a:lnTo>
                <a:lnTo>
                  <a:pt x="66900" y="56230"/>
                </a:lnTo>
                <a:lnTo>
                  <a:pt x="66890" y="56280"/>
                </a:lnTo>
                <a:lnTo>
                  <a:pt x="66900" y="56330"/>
                </a:lnTo>
                <a:lnTo>
                  <a:pt x="66940" y="56430"/>
                </a:lnTo>
                <a:lnTo>
                  <a:pt x="66980" y="56500"/>
                </a:lnTo>
                <a:lnTo>
                  <a:pt x="67130" y="56660"/>
                </a:lnTo>
                <a:lnTo>
                  <a:pt x="67190" y="56830"/>
                </a:lnTo>
                <a:lnTo>
                  <a:pt x="67160" y="57000"/>
                </a:lnTo>
                <a:lnTo>
                  <a:pt x="67090" y="57140"/>
                </a:lnTo>
                <a:lnTo>
                  <a:pt x="67000" y="57240"/>
                </a:lnTo>
                <a:lnTo>
                  <a:pt x="66370" y="57550"/>
                </a:lnTo>
                <a:lnTo>
                  <a:pt x="66340" y="57590"/>
                </a:lnTo>
                <a:lnTo>
                  <a:pt x="66330" y="57640"/>
                </a:lnTo>
                <a:lnTo>
                  <a:pt x="66340" y="57660"/>
                </a:lnTo>
                <a:lnTo>
                  <a:pt x="66370" y="57680"/>
                </a:lnTo>
                <a:lnTo>
                  <a:pt x="66380" y="57690"/>
                </a:lnTo>
                <a:lnTo>
                  <a:pt x="66380" y="57840"/>
                </a:lnTo>
                <a:lnTo>
                  <a:pt x="66400" y="57920"/>
                </a:lnTo>
                <a:lnTo>
                  <a:pt x="66420" y="58000"/>
                </a:lnTo>
                <a:lnTo>
                  <a:pt x="66420" y="58020"/>
                </a:lnTo>
                <a:lnTo>
                  <a:pt x="66410" y="58050"/>
                </a:lnTo>
                <a:lnTo>
                  <a:pt x="66420" y="58070"/>
                </a:lnTo>
                <a:lnTo>
                  <a:pt x="66420" y="58100"/>
                </a:lnTo>
                <a:lnTo>
                  <a:pt x="66460" y="58120"/>
                </a:lnTo>
                <a:lnTo>
                  <a:pt x="66470" y="58140"/>
                </a:lnTo>
                <a:lnTo>
                  <a:pt x="66460" y="58190"/>
                </a:lnTo>
                <a:lnTo>
                  <a:pt x="66630" y="58300"/>
                </a:lnTo>
                <a:lnTo>
                  <a:pt x="66760" y="58470"/>
                </a:lnTo>
                <a:lnTo>
                  <a:pt x="66730" y="58670"/>
                </a:lnTo>
                <a:lnTo>
                  <a:pt x="66650" y="58890"/>
                </a:lnTo>
                <a:lnTo>
                  <a:pt x="66620" y="59110"/>
                </a:lnTo>
                <a:lnTo>
                  <a:pt x="66690" y="59280"/>
                </a:lnTo>
                <a:lnTo>
                  <a:pt x="66840" y="59420"/>
                </a:lnTo>
                <a:lnTo>
                  <a:pt x="67100" y="59590"/>
                </a:lnTo>
                <a:lnTo>
                  <a:pt x="67680" y="59790"/>
                </a:lnTo>
                <a:lnTo>
                  <a:pt x="67870" y="59940"/>
                </a:lnTo>
                <a:lnTo>
                  <a:pt x="67970" y="60090"/>
                </a:lnTo>
                <a:lnTo>
                  <a:pt x="68050" y="60240"/>
                </a:lnTo>
                <a:lnTo>
                  <a:pt x="68140" y="60360"/>
                </a:lnTo>
                <a:lnTo>
                  <a:pt x="68360" y="60420"/>
                </a:lnTo>
                <a:lnTo>
                  <a:pt x="68480" y="60500"/>
                </a:lnTo>
                <a:lnTo>
                  <a:pt x="68560" y="60630"/>
                </a:lnTo>
                <a:lnTo>
                  <a:pt x="68530" y="60800"/>
                </a:lnTo>
                <a:lnTo>
                  <a:pt x="68460" y="60970"/>
                </a:lnTo>
                <a:lnTo>
                  <a:pt x="68470" y="61110"/>
                </a:lnTo>
                <a:lnTo>
                  <a:pt x="68510" y="61250"/>
                </a:lnTo>
                <a:lnTo>
                  <a:pt x="68570" y="61410"/>
                </a:lnTo>
                <a:lnTo>
                  <a:pt x="68660" y="61770"/>
                </a:lnTo>
                <a:lnTo>
                  <a:pt x="68640" y="62060"/>
                </a:lnTo>
                <a:lnTo>
                  <a:pt x="68540" y="62310"/>
                </a:lnTo>
                <a:lnTo>
                  <a:pt x="68380" y="62560"/>
                </a:lnTo>
                <a:lnTo>
                  <a:pt x="67710" y="63360"/>
                </a:lnTo>
                <a:lnTo>
                  <a:pt x="67480" y="63910"/>
                </a:lnTo>
                <a:lnTo>
                  <a:pt x="67240" y="64230"/>
                </a:lnTo>
                <a:lnTo>
                  <a:pt x="66680" y="64470"/>
                </a:lnTo>
                <a:lnTo>
                  <a:pt x="66490" y="64610"/>
                </a:lnTo>
                <a:lnTo>
                  <a:pt x="66430" y="64570"/>
                </a:lnTo>
                <a:lnTo>
                  <a:pt x="66240" y="64610"/>
                </a:lnTo>
                <a:lnTo>
                  <a:pt x="65690" y="64880"/>
                </a:lnTo>
                <a:lnTo>
                  <a:pt x="65630" y="64890"/>
                </a:lnTo>
                <a:lnTo>
                  <a:pt x="65600" y="64880"/>
                </a:lnTo>
                <a:lnTo>
                  <a:pt x="65540" y="64800"/>
                </a:lnTo>
                <a:lnTo>
                  <a:pt x="65520" y="64740"/>
                </a:lnTo>
                <a:lnTo>
                  <a:pt x="65340" y="63680"/>
                </a:lnTo>
                <a:lnTo>
                  <a:pt x="65280" y="63590"/>
                </a:lnTo>
                <a:lnTo>
                  <a:pt x="65220" y="63560"/>
                </a:lnTo>
                <a:lnTo>
                  <a:pt x="62550" y="63820"/>
                </a:lnTo>
                <a:lnTo>
                  <a:pt x="61210" y="63470"/>
                </a:lnTo>
                <a:lnTo>
                  <a:pt x="61010" y="63480"/>
                </a:lnTo>
                <a:lnTo>
                  <a:pt x="60820" y="63570"/>
                </a:lnTo>
                <a:lnTo>
                  <a:pt x="60810" y="63600"/>
                </a:lnTo>
                <a:lnTo>
                  <a:pt x="60810" y="63730"/>
                </a:lnTo>
                <a:lnTo>
                  <a:pt x="60780" y="63820"/>
                </a:lnTo>
                <a:lnTo>
                  <a:pt x="60730" y="63960"/>
                </a:lnTo>
                <a:lnTo>
                  <a:pt x="60420" y="64560"/>
                </a:lnTo>
                <a:lnTo>
                  <a:pt x="60370" y="64720"/>
                </a:lnTo>
                <a:lnTo>
                  <a:pt x="60300" y="64880"/>
                </a:lnTo>
                <a:lnTo>
                  <a:pt x="60230" y="65030"/>
                </a:lnTo>
                <a:lnTo>
                  <a:pt x="60160" y="65130"/>
                </a:lnTo>
                <a:lnTo>
                  <a:pt x="60060" y="65190"/>
                </a:lnTo>
                <a:lnTo>
                  <a:pt x="60000" y="65120"/>
                </a:lnTo>
                <a:lnTo>
                  <a:pt x="59930" y="65010"/>
                </a:lnTo>
                <a:lnTo>
                  <a:pt x="59660" y="64820"/>
                </a:lnTo>
                <a:lnTo>
                  <a:pt x="59400" y="64370"/>
                </a:lnTo>
                <a:lnTo>
                  <a:pt x="59270" y="64260"/>
                </a:lnTo>
                <a:lnTo>
                  <a:pt x="59130" y="64190"/>
                </a:lnTo>
                <a:lnTo>
                  <a:pt x="58150" y="63260"/>
                </a:lnTo>
                <a:lnTo>
                  <a:pt x="57770" y="63120"/>
                </a:lnTo>
                <a:lnTo>
                  <a:pt x="57430" y="62890"/>
                </a:lnTo>
                <a:lnTo>
                  <a:pt x="57330" y="62850"/>
                </a:lnTo>
                <a:lnTo>
                  <a:pt x="57230" y="62860"/>
                </a:lnTo>
                <a:lnTo>
                  <a:pt x="57230" y="62870"/>
                </a:lnTo>
                <a:lnTo>
                  <a:pt x="57240" y="62890"/>
                </a:lnTo>
                <a:lnTo>
                  <a:pt x="57210" y="62930"/>
                </a:lnTo>
                <a:lnTo>
                  <a:pt x="57110" y="62960"/>
                </a:lnTo>
                <a:lnTo>
                  <a:pt x="57040" y="62950"/>
                </a:lnTo>
                <a:lnTo>
                  <a:pt x="57010" y="62940"/>
                </a:lnTo>
                <a:lnTo>
                  <a:pt x="56910" y="62790"/>
                </a:lnTo>
                <a:lnTo>
                  <a:pt x="56830" y="62720"/>
                </a:lnTo>
                <a:lnTo>
                  <a:pt x="54920" y="6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