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Finland Proper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Finland Prop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20" y="89210"/>
                </a:moveTo>
                <a:lnTo>
                  <a:pt x="43860" y="89330"/>
                </a:lnTo>
                <a:lnTo>
                  <a:pt x="43860" y="89430"/>
                </a:lnTo>
                <a:lnTo>
                  <a:pt x="43910" y="89490"/>
                </a:lnTo>
                <a:lnTo>
                  <a:pt x="43950" y="89510"/>
                </a:lnTo>
                <a:lnTo>
                  <a:pt x="43980" y="89600"/>
                </a:lnTo>
                <a:lnTo>
                  <a:pt x="43960" y="89670"/>
                </a:lnTo>
                <a:lnTo>
                  <a:pt x="43900" y="89800"/>
                </a:lnTo>
                <a:lnTo>
                  <a:pt x="43830" y="89890"/>
                </a:lnTo>
                <a:lnTo>
                  <a:pt x="43780" y="89910"/>
                </a:lnTo>
                <a:lnTo>
                  <a:pt x="43760" y="90020"/>
                </a:lnTo>
                <a:lnTo>
                  <a:pt x="43790" y="90120"/>
                </a:lnTo>
                <a:lnTo>
                  <a:pt x="43800" y="90240"/>
                </a:lnTo>
                <a:lnTo>
                  <a:pt x="43750" y="90320"/>
                </a:lnTo>
                <a:lnTo>
                  <a:pt x="43350" y="90440"/>
                </a:lnTo>
                <a:lnTo>
                  <a:pt x="43260" y="90510"/>
                </a:lnTo>
                <a:lnTo>
                  <a:pt x="43190" y="90690"/>
                </a:lnTo>
                <a:lnTo>
                  <a:pt x="43480" y="90710"/>
                </a:lnTo>
                <a:lnTo>
                  <a:pt x="43530" y="90830"/>
                </a:lnTo>
                <a:lnTo>
                  <a:pt x="43530" y="90950"/>
                </a:lnTo>
                <a:lnTo>
                  <a:pt x="43510" y="91140"/>
                </a:lnTo>
                <a:lnTo>
                  <a:pt x="43430" y="91270"/>
                </a:lnTo>
                <a:lnTo>
                  <a:pt x="43360" y="91300"/>
                </a:lnTo>
                <a:lnTo>
                  <a:pt x="43310" y="91500"/>
                </a:lnTo>
                <a:lnTo>
                  <a:pt x="43280" y="91690"/>
                </a:lnTo>
                <a:lnTo>
                  <a:pt x="43130" y="91860"/>
                </a:lnTo>
                <a:lnTo>
                  <a:pt x="42970" y="91960"/>
                </a:lnTo>
                <a:lnTo>
                  <a:pt x="42930" y="92030"/>
                </a:lnTo>
                <a:lnTo>
                  <a:pt x="42910" y="92120"/>
                </a:lnTo>
                <a:lnTo>
                  <a:pt x="42890" y="92110"/>
                </a:lnTo>
                <a:lnTo>
                  <a:pt x="42840" y="92110"/>
                </a:lnTo>
                <a:lnTo>
                  <a:pt x="42790" y="92140"/>
                </a:lnTo>
                <a:lnTo>
                  <a:pt x="42820" y="92180"/>
                </a:lnTo>
                <a:lnTo>
                  <a:pt x="42860" y="92210"/>
                </a:lnTo>
                <a:lnTo>
                  <a:pt x="42940" y="92290"/>
                </a:lnTo>
                <a:lnTo>
                  <a:pt x="42990" y="92400"/>
                </a:lnTo>
                <a:lnTo>
                  <a:pt x="43010" y="92480"/>
                </a:lnTo>
                <a:lnTo>
                  <a:pt x="42970" y="92590"/>
                </a:lnTo>
                <a:lnTo>
                  <a:pt x="42930" y="92600"/>
                </a:lnTo>
                <a:lnTo>
                  <a:pt x="42720" y="92550"/>
                </a:lnTo>
                <a:lnTo>
                  <a:pt x="42680" y="92550"/>
                </a:lnTo>
                <a:lnTo>
                  <a:pt x="42600" y="92580"/>
                </a:lnTo>
                <a:lnTo>
                  <a:pt x="42400" y="92770"/>
                </a:lnTo>
                <a:lnTo>
                  <a:pt x="42220" y="92850"/>
                </a:lnTo>
                <a:lnTo>
                  <a:pt x="42050" y="92870"/>
                </a:lnTo>
                <a:lnTo>
                  <a:pt x="41900" y="92860"/>
                </a:lnTo>
                <a:lnTo>
                  <a:pt x="41830" y="92830"/>
                </a:lnTo>
                <a:lnTo>
                  <a:pt x="41770" y="92780"/>
                </a:lnTo>
                <a:lnTo>
                  <a:pt x="41780" y="92730"/>
                </a:lnTo>
                <a:lnTo>
                  <a:pt x="41800" y="92690"/>
                </a:lnTo>
                <a:lnTo>
                  <a:pt x="41750" y="92680"/>
                </a:lnTo>
                <a:lnTo>
                  <a:pt x="41690" y="92710"/>
                </a:lnTo>
                <a:lnTo>
                  <a:pt x="41310" y="93150"/>
                </a:lnTo>
                <a:lnTo>
                  <a:pt x="41020" y="93360"/>
                </a:lnTo>
                <a:lnTo>
                  <a:pt x="40850" y="93400"/>
                </a:lnTo>
                <a:lnTo>
                  <a:pt x="40700" y="93310"/>
                </a:lnTo>
                <a:lnTo>
                  <a:pt x="40680" y="93270"/>
                </a:lnTo>
                <a:lnTo>
                  <a:pt x="40770" y="93160"/>
                </a:lnTo>
                <a:lnTo>
                  <a:pt x="40690" y="93060"/>
                </a:lnTo>
                <a:lnTo>
                  <a:pt x="40670" y="93110"/>
                </a:lnTo>
                <a:lnTo>
                  <a:pt x="40630" y="93230"/>
                </a:lnTo>
                <a:lnTo>
                  <a:pt x="40620" y="93270"/>
                </a:lnTo>
                <a:lnTo>
                  <a:pt x="40590" y="93290"/>
                </a:lnTo>
                <a:lnTo>
                  <a:pt x="40520" y="93330"/>
                </a:lnTo>
                <a:lnTo>
                  <a:pt x="40490" y="93360"/>
                </a:lnTo>
                <a:lnTo>
                  <a:pt x="40480" y="93240"/>
                </a:lnTo>
                <a:lnTo>
                  <a:pt x="40450" y="93160"/>
                </a:lnTo>
                <a:lnTo>
                  <a:pt x="40390" y="93120"/>
                </a:lnTo>
                <a:lnTo>
                  <a:pt x="40260" y="93080"/>
                </a:lnTo>
                <a:lnTo>
                  <a:pt x="40180" y="92990"/>
                </a:lnTo>
                <a:lnTo>
                  <a:pt x="40130" y="92950"/>
                </a:lnTo>
                <a:lnTo>
                  <a:pt x="40170" y="92880"/>
                </a:lnTo>
                <a:lnTo>
                  <a:pt x="40170" y="92810"/>
                </a:lnTo>
                <a:lnTo>
                  <a:pt x="40150" y="92750"/>
                </a:lnTo>
                <a:lnTo>
                  <a:pt x="40110" y="92700"/>
                </a:lnTo>
                <a:lnTo>
                  <a:pt x="40310" y="92350"/>
                </a:lnTo>
                <a:lnTo>
                  <a:pt x="40390" y="92240"/>
                </a:lnTo>
                <a:lnTo>
                  <a:pt x="40630" y="92000"/>
                </a:lnTo>
                <a:lnTo>
                  <a:pt x="40690" y="91880"/>
                </a:lnTo>
                <a:lnTo>
                  <a:pt x="40710" y="91810"/>
                </a:lnTo>
                <a:lnTo>
                  <a:pt x="40740" y="91690"/>
                </a:lnTo>
                <a:lnTo>
                  <a:pt x="40770" y="91630"/>
                </a:lnTo>
                <a:lnTo>
                  <a:pt x="40870" y="91540"/>
                </a:lnTo>
                <a:lnTo>
                  <a:pt x="40900" y="91490"/>
                </a:lnTo>
                <a:lnTo>
                  <a:pt x="40900" y="91420"/>
                </a:lnTo>
                <a:lnTo>
                  <a:pt x="40820" y="91400"/>
                </a:lnTo>
                <a:lnTo>
                  <a:pt x="40720" y="91500"/>
                </a:lnTo>
                <a:lnTo>
                  <a:pt x="40640" y="91650"/>
                </a:lnTo>
                <a:lnTo>
                  <a:pt x="40590" y="91780"/>
                </a:lnTo>
                <a:lnTo>
                  <a:pt x="40380" y="91710"/>
                </a:lnTo>
                <a:lnTo>
                  <a:pt x="40140" y="91820"/>
                </a:lnTo>
                <a:lnTo>
                  <a:pt x="39620" y="92290"/>
                </a:lnTo>
                <a:lnTo>
                  <a:pt x="39160" y="92430"/>
                </a:lnTo>
                <a:lnTo>
                  <a:pt x="38950" y="92540"/>
                </a:lnTo>
                <a:lnTo>
                  <a:pt x="38840" y="92550"/>
                </a:lnTo>
                <a:lnTo>
                  <a:pt x="38900" y="92480"/>
                </a:lnTo>
                <a:lnTo>
                  <a:pt x="39090" y="92340"/>
                </a:lnTo>
                <a:lnTo>
                  <a:pt x="39020" y="92320"/>
                </a:lnTo>
                <a:lnTo>
                  <a:pt x="39010" y="92260"/>
                </a:lnTo>
                <a:lnTo>
                  <a:pt x="39080" y="92110"/>
                </a:lnTo>
                <a:lnTo>
                  <a:pt x="39120" y="92070"/>
                </a:lnTo>
                <a:lnTo>
                  <a:pt x="39300" y="91990"/>
                </a:lnTo>
                <a:lnTo>
                  <a:pt x="39110" y="92010"/>
                </a:lnTo>
                <a:lnTo>
                  <a:pt x="39020" y="92050"/>
                </a:lnTo>
                <a:lnTo>
                  <a:pt x="38850" y="92190"/>
                </a:lnTo>
                <a:lnTo>
                  <a:pt x="38760" y="92230"/>
                </a:lnTo>
                <a:lnTo>
                  <a:pt x="38560" y="92240"/>
                </a:lnTo>
                <a:lnTo>
                  <a:pt x="38590" y="92190"/>
                </a:lnTo>
                <a:lnTo>
                  <a:pt x="38600" y="92140"/>
                </a:lnTo>
                <a:lnTo>
                  <a:pt x="38600" y="92090"/>
                </a:lnTo>
                <a:lnTo>
                  <a:pt x="38610" y="92040"/>
                </a:lnTo>
                <a:lnTo>
                  <a:pt x="38640" y="92000"/>
                </a:lnTo>
                <a:lnTo>
                  <a:pt x="38700" y="91940"/>
                </a:lnTo>
                <a:lnTo>
                  <a:pt x="38780" y="91820"/>
                </a:lnTo>
                <a:lnTo>
                  <a:pt x="38900" y="91690"/>
                </a:lnTo>
                <a:lnTo>
                  <a:pt x="38920" y="91580"/>
                </a:lnTo>
                <a:lnTo>
                  <a:pt x="39100" y="91360"/>
                </a:lnTo>
                <a:lnTo>
                  <a:pt x="39220" y="91270"/>
                </a:lnTo>
                <a:lnTo>
                  <a:pt x="39230" y="91160"/>
                </a:lnTo>
                <a:lnTo>
                  <a:pt x="39210" y="91090"/>
                </a:lnTo>
                <a:lnTo>
                  <a:pt x="39050" y="91260"/>
                </a:lnTo>
                <a:lnTo>
                  <a:pt x="38910" y="91290"/>
                </a:lnTo>
                <a:lnTo>
                  <a:pt x="38610" y="91270"/>
                </a:lnTo>
                <a:lnTo>
                  <a:pt x="38690" y="91070"/>
                </a:lnTo>
                <a:lnTo>
                  <a:pt x="38110" y="91220"/>
                </a:lnTo>
                <a:lnTo>
                  <a:pt x="37980" y="91210"/>
                </a:lnTo>
                <a:lnTo>
                  <a:pt x="37930" y="91190"/>
                </a:lnTo>
                <a:lnTo>
                  <a:pt x="37820" y="91050"/>
                </a:lnTo>
                <a:lnTo>
                  <a:pt x="37570" y="90860"/>
                </a:lnTo>
                <a:lnTo>
                  <a:pt x="37490" y="90820"/>
                </a:lnTo>
                <a:lnTo>
                  <a:pt x="37330" y="90810"/>
                </a:lnTo>
                <a:lnTo>
                  <a:pt x="37310" y="90750"/>
                </a:lnTo>
                <a:lnTo>
                  <a:pt x="37300" y="90660"/>
                </a:lnTo>
                <a:lnTo>
                  <a:pt x="37270" y="90620"/>
                </a:lnTo>
                <a:lnTo>
                  <a:pt x="37200" y="90730"/>
                </a:lnTo>
                <a:lnTo>
                  <a:pt x="37140" y="90810"/>
                </a:lnTo>
                <a:lnTo>
                  <a:pt x="37070" y="90790"/>
                </a:lnTo>
                <a:lnTo>
                  <a:pt x="36970" y="90650"/>
                </a:lnTo>
                <a:lnTo>
                  <a:pt x="36960" y="90630"/>
                </a:lnTo>
                <a:lnTo>
                  <a:pt x="36970" y="90570"/>
                </a:lnTo>
                <a:lnTo>
                  <a:pt x="36970" y="90550"/>
                </a:lnTo>
                <a:lnTo>
                  <a:pt x="36950" y="90550"/>
                </a:lnTo>
                <a:lnTo>
                  <a:pt x="36900" y="90560"/>
                </a:lnTo>
                <a:lnTo>
                  <a:pt x="36890" y="90550"/>
                </a:lnTo>
                <a:lnTo>
                  <a:pt x="36860" y="90520"/>
                </a:lnTo>
                <a:lnTo>
                  <a:pt x="36830" y="90510"/>
                </a:lnTo>
                <a:lnTo>
                  <a:pt x="36820" y="90480"/>
                </a:lnTo>
                <a:lnTo>
                  <a:pt x="36840" y="90390"/>
                </a:lnTo>
                <a:lnTo>
                  <a:pt x="36660" y="90390"/>
                </a:lnTo>
                <a:lnTo>
                  <a:pt x="36680" y="90340"/>
                </a:lnTo>
                <a:lnTo>
                  <a:pt x="36700" y="90240"/>
                </a:lnTo>
                <a:lnTo>
                  <a:pt x="36710" y="90190"/>
                </a:lnTo>
                <a:lnTo>
                  <a:pt x="36650" y="90150"/>
                </a:lnTo>
                <a:lnTo>
                  <a:pt x="36540" y="90120"/>
                </a:lnTo>
                <a:lnTo>
                  <a:pt x="36430" y="90110"/>
                </a:lnTo>
                <a:lnTo>
                  <a:pt x="36360" y="90140"/>
                </a:lnTo>
                <a:lnTo>
                  <a:pt x="36320" y="90220"/>
                </a:lnTo>
                <a:lnTo>
                  <a:pt x="36340" y="90310"/>
                </a:lnTo>
                <a:lnTo>
                  <a:pt x="36430" y="90500"/>
                </a:lnTo>
                <a:lnTo>
                  <a:pt x="36260" y="90440"/>
                </a:lnTo>
                <a:lnTo>
                  <a:pt x="36180" y="90440"/>
                </a:lnTo>
                <a:lnTo>
                  <a:pt x="36100" y="90500"/>
                </a:lnTo>
                <a:lnTo>
                  <a:pt x="36120" y="90370"/>
                </a:lnTo>
                <a:lnTo>
                  <a:pt x="36170" y="90140"/>
                </a:lnTo>
                <a:lnTo>
                  <a:pt x="36180" y="89980"/>
                </a:lnTo>
                <a:lnTo>
                  <a:pt x="36180" y="89870"/>
                </a:lnTo>
                <a:lnTo>
                  <a:pt x="36190" y="89770"/>
                </a:lnTo>
                <a:lnTo>
                  <a:pt x="36230" y="89690"/>
                </a:lnTo>
                <a:lnTo>
                  <a:pt x="36330" y="89670"/>
                </a:lnTo>
                <a:lnTo>
                  <a:pt x="36280" y="89610"/>
                </a:lnTo>
                <a:lnTo>
                  <a:pt x="36260" y="89530"/>
                </a:lnTo>
                <a:lnTo>
                  <a:pt x="36270" y="89450"/>
                </a:lnTo>
                <a:lnTo>
                  <a:pt x="36310" y="89360"/>
                </a:lnTo>
                <a:lnTo>
                  <a:pt x="36060" y="89550"/>
                </a:lnTo>
                <a:lnTo>
                  <a:pt x="35990" y="89650"/>
                </a:lnTo>
                <a:lnTo>
                  <a:pt x="35910" y="89720"/>
                </a:lnTo>
                <a:lnTo>
                  <a:pt x="35710" y="89760"/>
                </a:lnTo>
                <a:lnTo>
                  <a:pt x="35650" y="89830"/>
                </a:lnTo>
                <a:lnTo>
                  <a:pt x="35640" y="89890"/>
                </a:lnTo>
                <a:lnTo>
                  <a:pt x="35670" y="89990"/>
                </a:lnTo>
                <a:lnTo>
                  <a:pt x="35660" y="90060"/>
                </a:lnTo>
                <a:lnTo>
                  <a:pt x="35640" y="90110"/>
                </a:lnTo>
                <a:lnTo>
                  <a:pt x="35620" y="90140"/>
                </a:lnTo>
                <a:lnTo>
                  <a:pt x="35620" y="90180"/>
                </a:lnTo>
                <a:lnTo>
                  <a:pt x="35620" y="90270"/>
                </a:lnTo>
                <a:lnTo>
                  <a:pt x="35570" y="90370"/>
                </a:lnTo>
                <a:lnTo>
                  <a:pt x="35460" y="90420"/>
                </a:lnTo>
                <a:lnTo>
                  <a:pt x="35340" y="90430"/>
                </a:lnTo>
                <a:lnTo>
                  <a:pt x="35260" y="90390"/>
                </a:lnTo>
                <a:lnTo>
                  <a:pt x="35360" y="90300"/>
                </a:lnTo>
                <a:lnTo>
                  <a:pt x="35310" y="90140"/>
                </a:lnTo>
                <a:lnTo>
                  <a:pt x="35110" y="89830"/>
                </a:lnTo>
                <a:lnTo>
                  <a:pt x="35170" y="89820"/>
                </a:lnTo>
                <a:lnTo>
                  <a:pt x="35340" y="89880"/>
                </a:lnTo>
                <a:lnTo>
                  <a:pt x="35340" y="89830"/>
                </a:lnTo>
                <a:lnTo>
                  <a:pt x="35250" y="89790"/>
                </a:lnTo>
                <a:lnTo>
                  <a:pt x="35000" y="89780"/>
                </a:lnTo>
                <a:lnTo>
                  <a:pt x="34880" y="89820"/>
                </a:lnTo>
                <a:lnTo>
                  <a:pt x="34840" y="89830"/>
                </a:lnTo>
                <a:lnTo>
                  <a:pt x="34810" y="89810"/>
                </a:lnTo>
                <a:lnTo>
                  <a:pt x="34750" y="89740"/>
                </a:lnTo>
                <a:lnTo>
                  <a:pt x="34710" y="89730"/>
                </a:lnTo>
                <a:lnTo>
                  <a:pt x="34710" y="89670"/>
                </a:lnTo>
                <a:lnTo>
                  <a:pt x="34730" y="89670"/>
                </a:lnTo>
                <a:lnTo>
                  <a:pt x="34750" y="89660"/>
                </a:lnTo>
                <a:lnTo>
                  <a:pt x="34780" y="89630"/>
                </a:lnTo>
                <a:lnTo>
                  <a:pt x="34730" y="89520"/>
                </a:lnTo>
                <a:lnTo>
                  <a:pt x="34850" y="89560"/>
                </a:lnTo>
                <a:lnTo>
                  <a:pt x="34910" y="89570"/>
                </a:lnTo>
                <a:lnTo>
                  <a:pt x="34940" y="89520"/>
                </a:lnTo>
                <a:lnTo>
                  <a:pt x="34760" y="89360"/>
                </a:lnTo>
                <a:lnTo>
                  <a:pt x="34680" y="89320"/>
                </a:lnTo>
                <a:lnTo>
                  <a:pt x="34600" y="89230"/>
                </a:lnTo>
                <a:lnTo>
                  <a:pt x="34540" y="89110"/>
                </a:lnTo>
                <a:lnTo>
                  <a:pt x="34510" y="89000"/>
                </a:lnTo>
                <a:lnTo>
                  <a:pt x="34510" y="88960"/>
                </a:lnTo>
                <a:lnTo>
                  <a:pt x="34520" y="88960"/>
                </a:lnTo>
                <a:lnTo>
                  <a:pt x="34520" y="88940"/>
                </a:lnTo>
                <a:lnTo>
                  <a:pt x="34510" y="88900"/>
                </a:lnTo>
                <a:lnTo>
                  <a:pt x="34770" y="88980"/>
                </a:lnTo>
                <a:lnTo>
                  <a:pt x="34820" y="88980"/>
                </a:lnTo>
                <a:lnTo>
                  <a:pt x="34850" y="88880"/>
                </a:lnTo>
                <a:lnTo>
                  <a:pt x="34830" y="88800"/>
                </a:lnTo>
                <a:lnTo>
                  <a:pt x="34790" y="88730"/>
                </a:lnTo>
                <a:lnTo>
                  <a:pt x="34760" y="88640"/>
                </a:lnTo>
                <a:lnTo>
                  <a:pt x="34940" y="88640"/>
                </a:lnTo>
                <a:lnTo>
                  <a:pt x="34940" y="88590"/>
                </a:lnTo>
                <a:lnTo>
                  <a:pt x="34860" y="88580"/>
                </a:lnTo>
                <a:lnTo>
                  <a:pt x="34780" y="88550"/>
                </a:lnTo>
                <a:lnTo>
                  <a:pt x="34700" y="88500"/>
                </a:lnTo>
                <a:lnTo>
                  <a:pt x="34630" y="88430"/>
                </a:lnTo>
                <a:lnTo>
                  <a:pt x="34690" y="88390"/>
                </a:lnTo>
                <a:lnTo>
                  <a:pt x="34720" y="88380"/>
                </a:lnTo>
                <a:lnTo>
                  <a:pt x="34760" y="88380"/>
                </a:lnTo>
                <a:lnTo>
                  <a:pt x="34680" y="88260"/>
                </a:lnTo>
                <a:lnTo>
                  <a:pt x="34630" y="88230"/>
                </a:lnTo>
                <a:lnTo>
                  <a:pt x="34580" y="88220"/>
                </a:lnTo>
                <a:lnTo>
                  <a:pt x="34610" y="88120"/>
                </a:lnTo>
                <a:lnTo>
                  <a:pt x="34580" y="88010"/>
                </a:lnTo>
                <a:lnTo>
                  <a:pt x="34530" y="87950"/>
                </a:lnTo>
                <a:lnTo>
                  <a:pt x="34480" y="87970"/>
                </a:lnTo>
                <a:lnTo>
                  <a:pt x="34450" y="87940"/>
                </a:lnTo>
                <a:lnTo>
                  <a:pt x="34430" y="87900"/>
                </a:lnTo>
                <a:lnTo>
                  <a:pt x="34420" y="87860"/>
                </a:lnTo>
                <a:lnTo>
                  <a:pt x="34400" y="87800"/>
                </a:lnTo>
                <a:lnTo>
                  <a:pt x="34440" y="87730"/>
                </a:lnTo>
                <a:lnTo>
                  <a:pt x="34380" y="87580"/>
                </a:lnTo>
                <a:lnTo>
                  <a:pt x="34430" y="87550"/>
                </a:lnTo>
                <a:lnTo>
                  <a:pt x="34610" y="87590"/>
                </a:lnTo>
                <a:lnTo>
                  <a:pt x="34710" y="87580"/>
                </a:lnTo>
                <a:lnTo>
                  <a:pt x="34780" y="87490"/>
                </a:lnTo>
                <a:lnTo>
                  <a:pt x="34740" y="87460"/>
                </a:lnTo>
                <a:lnTo>
                  <a:pt x="34700" y="87450"/>
                </a:lnTo>
                <a:lnTo>
                  <a:pt x="34610" y="87450"/>
                </a:lnTo>
                <a:lnTo>
                  <a:pt x="34580" y="87430"/>
                </a:lnTo>
                <a:lnTo>
                  <a:pt x="34510" y="87290"/>
                </a:lnTo>
                <a:lnTo>
                  <a:pt x="34540" y="87270"/>
                </a:lnTo>
                <a:lnTo>
                  <a:pt x="34610" y="87200"/>
                </a:lnTo>
                <a:lnTo>
                  <a:pt x="34640" y="87180"/>
                </a:lnTo>
                <a:lnTo>
                  <a:pt x="34680" y="87200"/>
                </a:lnTo>
                <a:lnTo>
                  <a:pt x="34710" y="87250"/>
                </a:lnTo>
                <a:lnTo>
                  <a:pt x="34740" y="87290"/>
                </a:lnTo>
                <a:lnTo>
                  <a:pt x="34780" y="87290"/>
                </a:lnTo>
                <a:lnTo>
                  <a:pt x="34760" y="87210"/>
                </a:lnTo>
                <a:lnTo>
                  <a:pt x="34740" y="87130"/>
                </a:lnTo>
                <a:lnTo>
                  <a:pt x="34730" y="87060"/>
                </a:lnTo>
                <a:lnTo>
                  <a:pt x="34700" y="87030"/>
                </a:lnTo>
                <a:lnTo>
                  <a:pt x="34650" y="87010"/>
                </a:lnTo>
                <a:lnTo>
                  <a:pt x="34630" y="86980"/>
                </a:lnTo>
                <a:lnTo>
                  <a:pt x="34630" y="86930"/>
                </a:lnTo>
                <a:lnTo>
                  <a:pt x="34610" y="86870"/>
                </a:lnTo>
                <a:lnTo>
                  <a:pt x="34440" y="86510"/>
                </a:lnTo>
                <a:lnTo>
                  <a:pt x="34380" y="86450"/>
                </a:lnTo>
                <a:lnTo>
                  <a:pt x="34430" y="86370"/>
                </a:lnTo>
                <a:lnTo>
                  <a:pt x="34450" y="86350"/>
                </a:lnTo>
                <a:lnTo>
                  <a:pt x="34350" y="86260"/>
                </a:lnTo>
                <a:lnTo>
                  <a:pt x="34320" y="86200"/>
                </a:lnTo>
                <a:lnTo>
                  <a:pt x="34300" y="86090"/>
                </a:lnTo>
                <a:lnTo>
                  <a:pt x="34380" y="86090"/>
                </a:lnTo>
                <a:lnTo>
                  <a:pt x="34550" y="86210"/>
                </a:lnTo>
                <a:lnTo>
                  <a:pt x="34630" y="86240"/>
                </a:lnTo>
                <a:lnTo>
                  <a:pt x="34710" y="86220"/>
                </a:lnTo>
                <a:lnTo>
                  <a:pt x="34710" y="86180"/>
                </a:lnTo>
                <a:lnTo>
                  <a:pt x="34750" y="86190"/>
                </a:lnTo>
                <a:lnTo>
                  <a:pt x="34870" y="86440"/>
                </a:lnTo>
                <a:lnTo>
                  <a:pt x="35020" y="86520"/>
                </a:lnTo>
                <a:lnTo>
                  <a:pt x="35320" y="86490"/>
                </a:lnTo>
                <a:lnTo>
                  <a:pt x="35420" y="86420"/>
                </a:lnTo>
                <a:lnTo>
                  <a:pt x="35410" y="86370"/>
                </a:lnTo>
                <a:lnTo>
                  <a:pt x="35420" y="86290"/>
                </a:lnTo>
                <a:lnTo>
                  <a:pt x="35450" y="86220"/>
                </a:lnTo>
                <a:lnTo>
                  <a:pt x="35510" y="86200"/>
                </a:lnTo>
                <a:lnTo>
                  <a:pt x="35550" y="86240"/>
                </a:lnTo>
                <a:lnTo>
                  <a:pt x="35570" y="86320"/>
                </a:lnTo>
                <a:lnTo>
                  <a:pt x="35580" y="86420"/>
                </a:lnTo>
                <a:lnTo>
                  <a:pt x="35600" y="86480"/>
                </a:lnTo>
                <a:lnTo>
                  <a:pt x="35690" y="86530"/>
                </a:lnTo>
                <a:lnTo>
                  <a:pt x="35810" y="86560"/>
                </a:lnTo>
                <a:lnTo>
                  <a:pt x="35940" y="86530"/>
                </a:lnTo>
                <a:lnTo>
                  <a:pt x="35990" y="86500"/>
                </a:lnTo>
                <a:lnTo>
                  <a:pt x="36030" y="86400"/>
                </a:lnTo>
                <a:lnTo>
                  <a:pt x="36030" y="86330"/>
                </a:lnTo>
                <a:lnTo>
                  <a:pt x="36080" y="86280"/>
                </a:lnTo>
                <a:lnTo>
                  <a:pt x="36160" y="86270"/>
                </a:lnTo>
                <a:lnTo>
                  <a:pt x="36210" y="86270"/>
                </a:lnTo>
                <a:lnTo>
                  <a:pt x="36250" y="86300"/>
                </a:lnTo>
                <a:lnTo>
                  <a:pt x="36240" y="86320"/>
                </a:lnTo>
                <a:lnTo>
                  <a:pt x="36200" y="86410"/>
                </a:lnTo>
                <a:lnTo>
                  <a:pt x="36320" y="86470"/>
                </a:lnTo>
                <a:lnTo>
                  <a:pt x="36550" y="86670"/>
                </a:lnTo>
                <a:lnTo>
                  <a:pt x="36640" y="86700"/>
                </a:lnTo>
                <a:lnTo>
                  <a:pt x="36720" y="86750"/>
                </a:lnTo>
                <a:lnTo>
                  <a:pt x="36720" y="86790"/>
                </a:lnTo>
                <a:lnTo>
                  <a:pt x="36710" y="86850"/>
                </a:lnTo>
                <a:lnTo>
                  <a:pt x="36700" y="86890"/>
                </a:lnTo>
                <a:lnTo>
                  <a:pt x="36700" y="86920"/>
                </a:lnTo>
                <a:lnTo>
                  <a:pt x="36720" y="86990"/>
                </a:lnTo>
                <a:lnTo>
                  <a:pt x="36820" y="87100"/>
                </a:lnTo>
                <a:lnTo>
                  <a:pt x="36860" y="87190"/>
                </a:lnTo>
                <a:lnTo>
                  <a:pt x="36860" y="87240"/>
                </a:lnTo>
                <a:lnTo>
                  <a:pt x="36920" y="87320"/>
                </a:lnTo>
                <a:lnTo>
                  <a:pt x="37460" y="87420"/>
                </a:lnTo>
                <a:lnTo>
                  <a:pt x="37540" y="87390"/>
                </a:lnTo>
                <a:lnTo>
                  <a:pt x="37690" y="87200"/>
                </a:lnTo>
                <a:lnTo>
                  <a:pt x="37810" y="87120"/>
                </a:lnTo>
                <a:lnTo>
                  <a:pt x="38980" y="86980"/>
                </a:lnTo>
                <a:lnTo>
                  <a:pt x="39020" y="86940"/>
                </a:lnTo>
                <a:lnTo>
                  <a:pt x="38990" y="86920"/>
                </a:lnTo>
                <a:lnTo>
                  <a:pt x="38880" y="86780"/>
                </a:lnTo>
                <a:lnTo>
                  <a:pt x="38930" y="86690"/>
                </a:lnTo>
                <a:lnTo>
                  <a:pt x="39010" y="86650"/>
                </a:lnTo>
                <a:lnTo>
                  <a:pt x="39570" y="86680"/>
                </a:lnTo>
                <a:lnTo>
                  <a:pt x="39700" y="86650"/>
                </a:lnTo>
                <a:lnTo>
                  <a:pt x="39860" y="86570"/>
                </a:lnTo>
                <a:lnTo>
                  <a:pt x="39960" y="86450"/>
                </a:lnTo>
                <a:lnTo>
                  <a:pt x="39930" y="86240"/>
                </a:lnTo>
                <a:lnTo>
                  <a:pt x="39960" y="86190"/>
                </a:lnTo>
                <a:lnTo>
                  <a:pt x="40000" y="86090"/>
                </a:lnTo>
                <a:lnTo>
                  <a:pt x="39990" y="85990"/>
                </a:lnTo>
                <a:lnTo>
                  <a:pt x="39950" y="85950"/>
                </a:lnTo>
                <a:lnTo>
                  <a:pt x="39950" y="85860"/>
                </a:lnTo>
                <a:lnTo>
                  <a:pt x="40010" y="85850"/>
                </a:lnTo>
                <a:lnTo>
                  <a:pt x="40310" y="86130"/>
                </a:lnTo>
                <a:lnTo>
                  <a:pt x="40490" y="86200"/>
                </a:lnTo>
                <a:lnTo>
                  <a:pt x="40580" y="86300"/>
                </a:lnTo>
                <a:lnTo>
                  <a:pt x="40630" y="86320"/>
                </a:lnTo>
                <a:lnTo>
                  <a:pt x="40720" y="86320"/>
                </a:lnTo>
                <a:lnTo>
                  <a:pt x="40890" y="86290"/>
                </a:lnTo>
                <a:lnTo>
                  <a:pt x="41050" y="86310"/>
                </a:lnTo>
                <a:lnTo>
                  <a:pt x="41150" y="86390"/>
                </a:lnTo>
                <a:lnTo>
                  <a:pt x="41230" y="86490"/>
                </a:lnTo>
                <a:lnTo>
                  <a:pt x="41330" y="86550"/>
                </a:lnTo>
                <a:lnTo>
                  <a:pt x="41490" y="86760"/>
                </a:lnTo>
                <a:lnTo>
                  <a:pt x="41580" y="86840"/>
                </a:lnTo>
                <a:lnTo>
                  <a:pt x="41630" y="86870"/>
                </a:lnTo>
                <a:lnTo>
                  <a:pt x="41690" y="86950"/>
                </a:lnTo>
                <a:lnTo>
                  <a:pt x="41690" y="87030"/>
                </a:lnTo>
                <a:lnTo>
                  <a:pt x="41670" y="87140"/>
                </a:lnTo>
                <a:lnTo>
                  <a:pt x="41620" y="87190"/>
                </a:lnTo>
                <a:lnTo>
                  <a:pt x="41580" y="87190"/>
                </a:lnTo>
                <a:lnTo>
                  <a:pt x="41550" y="87200"/>
                </a:lnTo>
                <a:lnTo>
                  <a:pt x="41550" y="87220"/>
                </a:lnTo>
                <a:lnTo>
                  <a:pt x="41580" y="87340"/>
                </a:lnTo>
                <a:lnTo>
                  <a:pt x="41590" y="87360"/>
                </a:lnTo>
                <a:lnTo>
                  <a:pt x="41530" y="87380"/>
                </a:lnTo>
                <a:lnTo>
                  <a:pt x="41310" y="87350"/>
                </a:lnTo>
                <a:lnTo>
                  <a:pt x="41180" y="87380"/>
                </a:lnTo>
                <a:lnTo>
                  <a:pt x="41110" y="87530"/>
                </a:lnTo>
                <a:lnTo>
                  <a:pt x="41120" y="87720"/>
                </a:lnTo>
                <a:lnTo>
                  <a:pt x="41210" y="87810"/>
                </a:lnTo>
                <a:lnTo>
                  <a:pt x="41380" y="87850"/>
                </a:lnTo>
                <a:lnTo>
                  <a:pt x="41400" y="87920"/>
                </a:lnTo>
                <a:lnTo>
                  <a:pt x="41350" y="87970"/>
                </a:lnTo>
                <a:lnTo>
                  <a:pt x="41280" y="88050"/>
                </a:lnTo>
                <a:lnTo>
                  <a:pt x="41220" y="88160"/>
                </a:lnTo>
                <a:lnTo>
                  <a:pt x="41200" y="88220"/>
                </a:lnTo>
                <a:lnTo>
                  <a:pt x="41250" y="88340"/>
                </a:lnTo>
                <a:lnTo>
                  <a:pt x="41460" y="88530"/>
                </a:lnTo>
                <a:lnTo>
                  <a:pt x="41590" y="88610"/>
                </a:lnTo>
                <a:lnTo>
                  <a:pt x="41740" y="88650"/>
                </a:lnTo>
                <a:lnTo>
                  <a:pt x="41920" y="88620"/>
                </a:lnTo>
                <a:lnTo>
                  <a:pt x="42270" y="88490"/>
                </a:lnTo>
                <a:lnTo>
                  <a:pt x="42360" y="88470"/>
                </a:lnTo>
                <a:lnTo>
                  <a:pt x="42490" y="88630"/>
                </a:lnTo>
                <a:lnTo>
                  <a:pt x="42550" y="88730"/>
                </a:lnTo>
                <a:lnTo>
                  <a:pt x="42710" y="88840"/>
                </a:lnTo>
                <a:lnTo>
                  <a:pt x="43010" y="88910"/>
                </a:lnTo>
                <a:lnTo>
                  <a:pt x="43200" y="89120"/>
                </a:lnTo>
                <a:lnTo>
                  <a:pt x="43430" y="89190"/>
                </a:lnTo>
                <a:lnTo>
                  <a:pt x="43920" y="89210"/>
                </a:lnTo>
                <a:close/>
                <a:moveTo>
                  <a:pt x="38410" y="93670"/>
                </a:moveTo>
                <a:lnTo>
                  <a:pt x="38390" y="93500"/>
                </a:lnTo>
                <a:lnTo>
                  <a:pt x="38420" y="93430"/>
                </a:lnTo>
                <a:lnTo>
                  <a:pt x="38490" y="93460"/>
                </a:lnTo>
                <a:lnTo>
                  <a:pt x="38560" y="93570"/>
                </a:lnTo>
                <a:lnTo>
                  <a:pt x="38560" y="93840"/>
                </a:lnTo>
                <a:lnTo>
                  <a:pt x="38560" y="93970"/>
                </a:lnTo>
                <a:lnTo>
                  <a:pt x="38540" y="94080"/>
                </a:lnTo>
                <a:lnTo>
                  <a:pt x="38510" y="94080"/>
                </a:lnTo>
                <a:lnTo>
                  <a:pt x="38470" y="94010"/>
                </a:lnTo>
                <a:lnTo>
                  <a:pt x="38410" y="93990"/>
                </a:lnTo>
                <a:lnTo>
                  <a:pt x="38360" y="94020"/>
                </a:lnTo>
                <a:lnTo>
                  <a:pt x="38330" y="94100"/>
                </a:lnTo>
                <a:lnTo>
                  <a:pt x="38310" y="94120"/>
                </a:lnTo>
                <a:lnTo>
                  <a:pt x="38270" y="94030"/>
                </a:lnTo>
                <a:lnTo>
                  <a:pt x="38230" y="93910"/>
                </a:lnTo>
                <a:lnTo>
                  <a:pt x="38210" y="93820"/>
                </a:lnTo>
                <a:lnTo>
                  <a:pt x="38190" y="93710"/>
                </a:lnTo>
                <a:lnTo>
                  <a:pt x="38190" y="93590"/>
                </a:lnTo>
                <a:lnTo>
                  <a:pt x="38210" y="93500"/>
                </a:lnTo>
                <a:lnTo>
                  <a:pt x="38270" y="93460"/>
                </a:lnTo>
                <a:lnTo>
                  <a:pt x="38310" y="93510"/>
                </a:lnTo>
                <a:lnTo>
                  <a:pt x="38320" y="93600"/>
                </a:lnTo>
                <a:lnTo>
                  <a:pt x="38330" y="93680"/>
                </a:lnTo>
                <a:lnTo>
                  <a:pt x="38410" y="93670"/>
                </a:lnTo>
                <a:close/>
                <a:moveTo>
                  <a:pt x="35040" y="93060"/>
                </a:moveTo>
                <a:lnTo>
                  <a:pt x="35160" y="92880"/>
                </a:lnTo>
                <a:lnTo>
                  <a:pt x="35310" y="92800"/>
                </a:lnTo>
                <a:lnTo>
                  <a:pt x="35470" y="92810"/>
                </a:lnTo>
                <a:lnTo>
                  <a:pt x="35620" y="92910"/>
                </a:lnTo>
                <a:lnTo>
                  <a:pt x="35590" y="92990"/>
                </a:lnTo>
                <a:lnTo>
                  <a:pt x="35560" y="93030"/>
                </a:lnTo>
                <a:lnTo>
                  <a:pt x="35470" y="93100"/>
                </a:lnTo>
                <a:lnTo>
                  <a:pt x="35530" y="93110"/>
                </a:lnTo>
                <a:lnTo>
                  <a:pt x="35560" y="93140"/>
                </a:lnTo>
                <a:lnTo>
                  <a:pt x="35550" y="93200"/>
                </a:lnTo>
                <a:lnTo>
                  <a:pt x="35520" y="93270"/>
                </a:lnTo>
                <a:lnTo>
                  <a:pt x="35470" y="93300"/>
                </a:lnTo>
                <a:lnTo>
                  <a:pt x="35420" y="93300"/>
                </a:lnTo>
                <a:lnTo>
                  <a:pt x="35320" y="93270"/>
                </a:lnTo>
                <a:lnTo>
                  <a:pt x="35280" y="93270"/>
                </a:lnTo>
                <a:lnTo>
                  <a:pt x="35180" y="93310"/>
                </a:lnTo>
                <a:lnTo>
                  <a:pt x="35140" y="93340"/>
                </a:lnTo>
                <a:lnTo>
                  <a:pt x="35100" y="93340"/>
                </a:lnTo>
                <a:lnTo>
                  <a:pt x="35060" y="93300"/>
                </a:lnTo>
                <a:lnTo>
                  <a:pt x="35020" y="93250"/>
                </a:lnTo>
                <a:lnTo>
                  <a:pt x="34980" y="93210"/>
                </a:lnTo>
                <a:lnTo>
                  <a:pt x="35050" y="93160"/>
                </a:lnTo>
                <a:lnTo>
                  <a:pt x="35120" y="93150"/>
                </a:lnTo>
                <a:lnTo>
                  <a:pt x="35260" y="93160"/>
                </a:lnTo>
                <a:lnTo>
                  <a:pt x="35230" y="93070"/>
                </a:lnTo>
                <a:lnTo>
                  <a:pt x="35170" y="93050"/>
                </a:lnTo>
                <a:lnTo>
                  <a:pt x="35040" y="93060"/>
                </a:lnTo>
                <a:close/>
                <a:moveTo>
                  <a:pt x="35950" y="92650"/>
                </a:moveTo>
                <a:lnTo>
                  <a:pt x="36160" y="92600"/>
                </a:lnTo>
                <a:lnTo>
                  <a:pt x="36360" y="92600"/>
                </a:lnTo>
                <a:lnTo>
                  <a:pt x="36480" y="92700"/>
                </a:lnTo>
                <a:lnTo>
                  <a:pt x="36480" y="92750"/>
                </a:lnTo>
                <a:lnTo>
                  <a:pt x="36440" y="92750"/>
                </a:lnTo>
                <a:lnTo>
                  <a:pt x="36400" y="92750"/>
                </a:lnTo>
                <a:lnTo>
                  <a:pt x="36360" y="92770"/>
                </a:lnTo>
                <a:lnTo>
                  <a:pt x="36330" y="92800"/>
                </a:lnTo>
                <a:lnTo>
                  <a:pt x="36350" y="92820"/>
                </a:lnTo>
                <a:lnTo>
                  <a:pt x="36410" y="92910"/>
                </a:lnTo>
                <a:lnTo>
                  <a:pt x="36130" y="92910"/>
                </a:lnTo>
                <a:lnTo>
                  <a:pt x="36260" y="92950"/>
                </a:lnTo>
                <a:lnTo>
                  <a:pt x="36220" y="92980"/>
                </a:lnTo>
                <a:lnTo>
                  <a:pt x="36190" y="93000"/>
                </a:lnTo>
                <a:lnTo>
                  <a:pt x="36150" y="93010"/>
                </a:lnTo>
                <a:lnTo>
                  <a:pt x="36160" y="93030"/>
                </a:lnTo>
                <a:lnTo>
                  <a:pt x="36180" y="93060"/>
                </a:lnTo>
                <a:lnTo>
                  <a:pt x="36100" y="93150"/>
                </a:lnTo>
                <a:lnTo>
                  <a:pt x="35980" y="93210"/>
                </a:lnTo>
                <a:lnTo>
                  <a:pt x="35860" y="93220"/>
                </a:lnTo>
                <a:lnTo>
                  <a:pt x="35770" y="93160"/>
                </a:lnTo>
                <a:lnTo>
                  <a:pt x="35810" y="93120"/>
                </a:lnTo>
                <a:lnTo>
                  <a:pt x="35810" y="93100"/>
                </a:lnTo>
                <a:lnTo>
                  <a:pt x="35800" y="93010"/>
                </a:lnTo>
                <a:lnTo>
                  <a:pt x="35850" y="92960"/>
                </a:lnTo>
                <a:lnTo>
                  <a:pt x="35870" y="92950"/>
                </a:lnTo>
                <a:lnTo>
                  <a:pt x="35870" y="92910"/>
                </a:lnTo>
                <a:lnTo>
                  <a:pt x="35810" y="92870"/>
                </a:lnTo>
                <a:lnTo>
                  <a:pt x="35820" y="92790"/>
                </a:lnTo>
                <a:lnTo>
                  <a:pt x="35880" y="92700"/>
                </a:lnTo>
                <a:lnTo>
                  <a:pt x="35950" y="92650"/>
                </a:lnTo>
                <a:close/>
                <a:moveTo>
                  <a:pt x="34510" y="92490"/>
                </a:moveTo>
                <a:lnTo>
                  <a:pt x="34560" y="92600"/>
                </a:lnTo>
                <a:lnTo>
                  <a:pt x="34660" y="92650"/>
                </a:lnTo>
                <a:lnTo>
                  <a:pt x="34860" y="92650"/>
                </a:lnTo>
                <a:lnTo>
                  <a:pt x="34860" y="92700"/>
                </a:lnTo>
                <a:lnTo>
                  <a:pt x="34710" y="92690"/>
                </a:lnTo>
                <a:lnTo>
                  <a:pt x="34660" y="92740"/>
                </a:lnTo>
                <a:lnTo>
                  <a:pt x="34630" y="92860"/>
                </a:lnTo>
                <a:lnTo>
                  <a:pt x="34610" y="92860"/>
                </a:lnTo>
                <a:lnTo>
                  <a:pt x="34580" y="92800"/>
                </a:lnTo>
                <a:lnTo>
                  <a:pt x="34520" y="92770"/>
                </a:lnTo>
                <a:lnTo>
                  <a:pt x="34400" y="92750"/>
                </a:lnTo>
                <a:lnTo>
                  <a:pt x="34350" y="92730"/>
                </a:lnTo>
                <a:lnTo>
                  <a:pt x="34310" y="92680"/>
                </a:lnTo>
                <a:lnTo>
                  <a:pt x="34270" y="92650"/>
                </a:lnTo>
                <a:lnTo>
                  <a:pt x="34200" y="92650"/>
                </a:lnTo>
                <a:lnTo>
                  <a:pt x="34250" y="92550"/>
                </a:lnTo>
                <a:lnTo>
                  <a:pt x="34330" y="92510"/>
                </a:lnTo>
                <a:lnTo>
                  <a:pt x="34510" y="92490"/>
                </a:lnTo>
                <a:close/>
                <a:moveTo>
                  <a:pt x="37120" y="92490"/>
                </a:moveTo>
                <a:lnTo>
                  <a:pt x="37160" y="92600"/>
                </a:lnTo>
                <a:lnTo>
                  <a:pt x="36940" y="92800"/>
                </a:lnTo>
                <a:lnTo>
                  <a:pt x="36960" y="92820"/>
                </a:lnTo>
                <a:lnTo>
                  <a:pt x="37020" y="92890"/>
                </a:lnTo>
                <a:lnTo>
                  <a:pt x="37040" y="92910"/>
                </a:lnTo>
                <a:lnTo>
                  <a:pt x="36930" y="93040"/>
                </a:lnTo>
                <a:lnTo>
                  <a:pt x="36820" y="93060"/>
                </a:lnTo>
                <a:lnTo>
                  <a:pt x="36720" y="92960"/>
                </a:lnTo>
                <a:lnTo>
                  <a:pt x="36660" y="92750"/>
                </a:lnTo>
                <a:lnTo>
                  <a:pt x="36710" y="92720"/>
                </a:lnTo>
                <a:lnTo>
                  <a:pt x="36890" y="92650"/>
                </a:lnTo>
                <a:lnTo>
                  <a:pt x="37000" y="92530"/>
                </a:lnTo>
                <a:lnTo>
                  <a:pt x="37050" y="92490"/>
                </a:lnTo>
                <a:lnTo>
                  <a:pt x="37120" y="92490"/>
                </a:lnTo>
                <a:close/>
                <a:moveTo>
                  <a:pt x="37670" y="92550"/>
                </a:moveTo>
                <a:lnTo>
                  <a:pt x="37720" y="92400"/>
                </a:lnTo>
                <a:lnTo>
                  <a:pt x="37810" y="92260"/>
                </a:lnTo>
                <a:lnTo>
                  <a:pt x="37900" y="92180"/>
                </a:lnTo>
                <a:lnTo>
                  <a:pt x="37980" y="92240"/>
                </a:lnTo>
                <a:lnTo>
                  <a:pt x="38000" y="92420"/>
                </a:lnTo>
                <a:lnTo>
                  <a:pt x="37890" y="92610"/>
                </a:lnTo>
                <a:lnTo>
                  <a:pt x="37760" y="92690"/>
                </a:lnTo>
                <a:lnTo>
                  <a:pt x="37670" y="92550"/>
                </a:lnTo>
                <a:close/>
                <a:moveTo>
                  <a:pt x="40020" y="92270"/>
                </a:moveTo>
                <a:lnTo>
                  <a:pt x="40100" y="92090"/>
                </a:lnTo>
                <a:lnTo>
                  <a:pt x="40190" y="91940"/>
                </a:lnTo>
                <a:lnTo>
                  <a:pt x="40300" y="91860"/>
                </a:lnTo>
                <a:lnTo>
                  <a:pt x="40440" y="91880"/>
                </a:lnTo>
                <a:lnTo>
                  <a:pt x="40410" y="92050"/>
                </a:lnTo>
                <a:lnTo>
                  <a:pt x="40340" y="92150"/>
                </a:lnTo>
                <a:lnTo>
                  <a:pt x="40250" y="92220"/>
                </a:lnTo>
                <a:lnTo>
                  <a:pt x="40170" y="92310"/>
                </a:lnTo>
                <a:lnTo>
                  <a:pt x="40140" y="92390"/>
                </a:lnTo>
                <a:lnTo>
                  <a:pt x="40130" y="92460"/>
                </a:lnTo>
                <a:lnTo>
                  <a:pt x="40110" y="92520"/>
                </a:lnTo>
                <a:lnTo>
                  <a:pt x="40010" y="92570"/>
                </a:lnTo>
                <a:lnTo>
                  <a:pt x="39980" y="92630"/>
                </a:lnTo>
                <a:lnTo>
                  <a:pt x="39980" y="92710"/>
                </a:lnTo>
                <a:lnTo>
                  <a:pt x="40010" y="92800"/>
                </a:lnTo>
                <a:lnTo>
                  <a:pt x="39980" y="92810"/>
                </a:lnTo>
                <a:lnTo>
                  <a:pt x="39960" y="92820"/>
                </a:lnTo>
                <a:lnTo>
                  <a:pt x="39950" y="92840"/>
                </a:lnTo>
                <a:lnTo>
                  <a:pt x="39930" y="92860"/>
                </a:lnTo>
                <a:lnTo>
                  <a:pt x="39950" y="92860"/>
                </a:lnTo>
                <a:lnTo>
                  <a:pt x="40010" y="92910"/>
                </a:lnTo>
                <a:lnTo>
                  <a:pt x="39990" y="92980"/>
                </a:lnTo>
                <a:lnTo>
                  <a:pt x="39980" y="93010"/>
                </a:lnTo>
                <a:lnTo>
                  <a:pt x="40030" y="93240"/>
                </a:lnTo>
                <a:lnTo>
                  <a:pt x="39910" y="93450"/>
                </a:lnTo>
                <a:lnTo>
                  <a:pt x="39600" y="93720"/>
                </a:lnTo>
                <a:lnTo>
                  <a:pt x="39600" y="93770"/>
                </a:lnTo>
                <a:lnTo>
                  <a:pt x="39640" y="93760"/>
                </a:lnTo>
                <a:lnTo>
                  <a:pt x="39660" y="93780"/>
                </a:lnTo>
                <a:lnTo>
                  <a:pt x="39700" y="93820"/>
                </a:lnTo>
                <a:lnTo>
                  <a:pt x="39670" y="93870"/>
                </a:lnTo>
                <a:lnTo>
                  <a:pt x="39620" y="94000"/>
                </a:lnTo>
                <a:lnTo>
                  <a:pt x="39600" y="94030"/>
                </a:lnTo>
                <a:lnTo>
                  <a:pt x="39510" y="94010"/>
                </a:lnTo>
                <a:lnTo>
                  <a:pt x="39470" y="94020"/>
                </a:lnTo>
                <a:lnTo>
                  <a:pt x="39420" y="94080"/>
                </a:lnTo>
                <a:lnTo>
                  <a:pt x="39370" y="93940"/>
                </a:lnTo>
                <a:lnTo>
                  <a:pt x="39320" y="93820"/>
                </a:lnTo>
                <a:lnTo>
                  <a:pt x="39290" y="93900"/>
                </a:lnTo>
                <a:lnTo>
                  <a:pt x="39170" y="94050"/>
                </a:lnTo>
                <a:lnTo>
                  <a:pt x="39150" y="94060"/>
                </a:lnTo>
                <a:lnTo>
                  <a:pt x="39140" y="94090"/>
                </a:lnTo>
                <a:lnTo>
                  <a:pt x="39140" y="94180"/>
                </a:lnTo>
                <a:lnTo>
                  <a:pt x="39120" y="94180"/>
                </a:lnTo>
                <a:lnTo>
                  <a:pt x="39130" y="94070"/>
                </a:lnTo>
                <a:lnTo>
                  <a:pt x="39110" y="94000"/>
                </a:lnTo>
                <a:lnTo>
                  <a:pt x="39090" y="93980"/>
                </a:lnTo>
                <a:lnTo>
                  <a:pt x="39040" y="94030"/>
                </a:lnTo>
                <a:lnTo>
                  <a:pt x="39030" y="93940"/>
                </a:lnTo>
                <a:lnTo>
                  <a:pt x="39050" y="93880"/>
                </a:lnTo>
                <a:lnTo>
                  <a:pt x="39080" y="93820"/>
                </a:lnTo>
                <a:lnTo>
                  <a:pt x="39090" y="93720"/>
                </a:lnTo>
                <a:lnTo>
                  <a:pt x="39050" y="93780"/>
                </a:lnTo>
                <a:lnTo>
                  <a:pt x="38920" y="93910"/>
                </a:lnTo>
                <a:lnTo>
                  <a:pt x="38860" y="94000"/>
                </a:lnTo>
                <a:lnTo>
                  <a:pt x="38700" y="94050"/>
                </a:lnTo>
                <a:lnTo>
                  <a:pt x="38640" y="94080"/>
                </a:lnTo>
                <a:lnTo>
                  <a:pt x="38640" y="93890"/>
                </a:lnTo>
                <a:lnTo>
                  <a:pt x="38640" y="93800"/>
                </a:lnTo>
                <a:lnTo>
                  <a:pt x="38660" y="93720"/>
                </a:lnTo>
                <a:lnTo>
                  <a:pt x="38640" y="93620"/>
                </a:lnTo>
                <a:lnTo>
                  <a:pt x="38650" y="93530"/>
                </a:lnTo>
                <a:lnTo>
                  <a:pt x="38660" y="93450"/>
                </a:lnTo>
                <a:lnTo>
                  <a:pt x="38650" y="93390"/>
                </a:lnTo>
                <a:lnTo>
                  <a:pt x="38610" y="93340"/>
                </a:lnTo>
                <a:lnTo>
                  <a:pt x="38510" y="93280"/>
                </a:lnTo>
                <a:lnTo>
                  <a:pt x="38460" y="93210"/>
                </a:lnTo>
                <a:lnTo>
                  <a:pt x="38540" y="93180"/>
                </a:lnTo>
                <a:lnTo>
                  <a:pt x="38680" y="93080"/>
                </a:lnTo>
                <a:lnTo>
                  <a:pt x="38750" y="93060"/>
                </a:lnTo>
                <a:lnTo>
                  <a:pt x="39120" y="93060"/>
                </a:lnTo>
                <a:lnTo>
                  <a:pt x="39120" y="93010"/>
                </a:lnTo>
                <a:lnTo>
                  <a:pt x="38430" y="92950"/>
                </a:lnTo>
                <a:lnTo>
                  <a:pt x="38470" y="92790"/>
                </a:lnTo>
                <a:lnTo>
                  <a:pt x="38500" y="92580"/>
                </a:lnTo>
                <a:lnTo>
                  <a:pt x="38560" y="92420"/>
                </a:lnTo>
                <a:lnTo>
                  <a:pt x="38660" y="92390"/>
                </a:lnTo>
                <a:lnTo>
                  <a:pt x="38590" y="92580"/>
                </a:lnTo>
                <a:lnTo>
                  <a:pt x="38570" y="92660"/>
                </a:lnTo>
                <a:lnTo>
                  <a:pt x="38620" y="92700"/>
                </a:lnTo>
                <a:lnTo>
                  <a:pt x="38990" y="92630"/>
                </a:lnTo>
                <a:lnTo>
                  <a:pt x="39130" y="92530"/>
                </a:lnTo>
                <a:lnTo>
                  <a:pt x="39190" y="92490"/>
                </a:lnTo>
                <a:lnTo>
                  <a:pt x="39910" y="92380"/>
                </a:lnTo>
                <a:lnTo>
                  <a:pt x="40020" y="92270"/>
                </a:lnTo>
                <a:close/>
                <a:moveTo>
                  <a:pt x="37290" y="91730"/>
                </a:moveTo>
                <a:lnTo>
                  <a:pt x="37390" y="91710"/>
                </a:lnTo>
                <a:lnTo>
                  <a:pt x="37820" y="91750"/>
                </a:lnTo>
                <a:lnTo>
                  <a:pt x="38090" y="91850"/>
                </a:lnTo>
                <a:lnTo>
                  <a:pt x="38150" y="91930"/>
                </a:lnTo>
                <a:lnTo>
                  <a:pt x="38150" y="92020"/>
                </a:lnTo>
                <a:lnTo>
                  <a:pt x="38130" y="92060"/>
                </a:lnTo>
                <a:lnTo>
                  <a:pt x="38060" y="92090"/>
                </a:lnTo>
                <a:lnTo>
                  <a:pt x="38030" y="92080"/>
                </a:lnTo>
                <a:lnTo>
                  <a:pt x="38000" y="92050"/>
                </a:lnTo>
                <a:lnTo>
                  <a:pt x="37970" y="92030"/>
                </a:lnTo>
                <a:lnTo>
                  <a:pt x="37940" y="92060"/>
                </a:lnTo>
                <a:lnTo>
                  <a:pt x="37930" y="92080"/>
                </a:lnTo>
                <a:lnTo>
                  <a:pt x="37880" y="92130"/>
                </a:lnTo>
                <a:lnTo>
                  <a:pt x="37860" y="92140"/>
                </a:lnTo>
                <a:lnTo>
                  <a:pt x="37700" y="92180"/>
                </a:lnTo>
                <a:lnTo>
                  <a:pt x="37640" y="92170"/>
                </a:lnTo>
                <a:lnTo>
                  <a:pt x="37700" y="92090"/>
                </a:lnTo>
                <a:lnTo>
                  <a:pt x="37650" y="92010"/>
                </a:lnTo>
                <a:lnTo>
                  <a:pt x="37570" y="91970"/>
                </a:lnTo>
                <a:lnTo>
                  <a:pt x="37480" y="91970"/>
                </a:lnTo>
                <a:lnTo>
                  <a:pt x="37420" y="91990"/>
                </a:lnTo>
                <a:lnTo>
                  <a:pt x="37570" y="91990"/>
                </a:lnTo>
                <a:lnTo>
                  <a:pt x="37500" y="92140"/>
                </a:lnTo>
                <a:lnTo>
                  <a:pt x="37400" y="92110"/>
                </a:lnTo>
                <a:lnTo>
                  <a:pt x="37300" y="92050"/>
                </a:lnTo>
                <a:lnTo>
                  <a:pt x="37230" y="92060"/>
                </a:lnTo>
                <a:lnTo>
                  <a:pt x="37190" y="92060"/>
                </a:lnTo>
                <a:lnTo>
                  <a:pt x="37180" y="91950"/>
                </a:lnTo>
                <a:lnTo>
                  <a:pt x="37210" y="91820"/>
                </a:lnTo>
                <a:lnTo>
                  <a:pt x="37290" y="91730"/>
                </a:lnTo>
                <a:close/>
                <a:moveTo>
                  <a:pt x="38330" y="91680"/>
                </a:moveTo>
                <a:lnTo>
                  <a:pt x="38270" y="91720"/>
                </a:lnTo>
                <a:lnTo>
                  <a:pt x="38200" y="91730"/>
                </a:lnTo>
                <a:lnTo>
                  <a:pt x="38060" y="91680"/>
                </a:lnTo>
                <a:lnTo>
                  <a:pt x="38120" y="91550"/>
                </a:lnTo>
                <a:lnTo>
                  <a:pt x="38190" y="91470"/>
                </a:lnTo>
                <a:lnTo>
                  <a:pt x="38280" y="91430"/>
                </a:lnTo>
                <a:lnTo>
                  <a:pt x="38370" y="91420"/>
                </a:lnTo>
                <a:lnTo>
                  <a:pt x="38390" y="91440"/>
                </a:lnTo>
                <a:lnTo>
                  <a:pt x="38380" y="91470"/>
                </a:lnTo>
                <a:lnTo>
                  <a:pt x="38380" y="91500"/>
                </a:lnTo>
                <a:lnTo>
                  <a:pt x="38380" y="91520"/>
                </a:lnTo>
                <a:lnTo>
                  <a:pt x="38490" y="91580"/>
                </a:lnTo>
                <a:lnTo>
                  <a:pt x="38540" y="91580"/>
                </a:lnTo>
                <a:lnTo>
                  <a:pt x="38590" y="91580"/>
                </a:lnTo>
                <a:lnTo>
                  <a:pt x="38630" y="91600"/>
                </a:lnTo>
                <a:lnTo>
                  <a:pt x="38660" y="91680"/>
                </a:lnTo>
                <a:lnTo>
                  <a:pt x="38580" y="91770"/>
                </a:lnTo>
                <a:lnTo>
                  <a:pt x="38470" y="91840"/>
                </a:lnTo>
                <a:lnTo>
                  <a:pt x="38360" y="91880"/>
                </a:lnTo>
                <a:lnTo>
                  <a:pt x="38260" y="91880"/>
                </a:lnTo>
                <a:lnTo>
                  <a:pt x="38280" y="91840"/>
                </a:lnTo>
                <a:lnTo>
                  <a:pt x="38300" y="91790"/>
                </a:lnTo>
                <a:lnTo>
                  <a:pt x="38330" y="91680"/>
                </a:lnTo>
                <a:close/>
                <a:moveTo>
                  <a:pt x="36890" y="91580"/>
                </a:moveTo>
                <a:lnTo>
                  <a:pt x="36820" y="91620"/>
                </a:lnTo>
                <a:lnTo>
                  <a:pt x="36750" y="91630"/>
                </a:lnTo>
                <a:lnTo>
                  <a:pt x="36680" y="91610"/>
                </a:lnTo>
                <a:lnTo>
                  <a:pt x="36610" y="91580"/>
                </a:lnTo>
                <a:lnTo>
                  <a:pt x="36600" y="91590"/>
                </a:lnTo>
                <a:lnTo>
                  <a:pt x="36580" y="91610"/>
                </a:lnTo>
                <a:lnTo>
                  <a:pt x="36560" y="91630"/>
                </a:lnTo>
                <a:lnTo>
                  <a:pt x="36530" y="91630"/>
                </a:lnTo>
                <a:lnTo>
                  <a:pt x="36530" y="91610"/>
                </a:lnTo>
                <a:lnTo>
                  <a:pt x="36530" y="91540"/>
                </a:lnTo>
                <a:lnTo>
                  <a:pt x="36530" y="91520"/>
                </a:lnTo>
                <a:lnTo>
                  <a:pt x="36450" y="91450"/>
                </a:lnTo>
                <a:lnTo>
                  <a:pt x="36410" y="91430"/>
                </a:lnTo>
                <a:lnTo>
                  <a:pt x="36300" y="91400"/>
                </a:lnTo>
                <a:lnTo>
                  <a:pt x="36210" y="91350"/>
                </a:lnTo>
                <a:lnTo>
                  <a:pt x="36140" y="91280"/>
                </a:lnTo>
                <a:lnTo>
                  <a:pt x="36100" y="91190"/>
                </a:lnTo>
                <a:lnTo>
                  <a:pt x="36130" y="91110"/>
                </a:lnTo>
                <a:lnTo>
                  <a:pt x="36190" y="91040"/>
                </a:lnTo>
                <a:lnTo>
                  <a:pt x="36270" y="91010"/>
                </a:lnTo>
                <a:lnTo>
                  <a:pt x="36330" y="91010"/>
                </a:lnTo>
                <a:lnTo>
                  <a:pt x="36330" y="90960"/>
                </a:lnTo>
                <a:lnTo>
                  <a:pt x="36150" y="90760"/>
                </a:lnTo>
                <a:lnTo>
                  <a:pt x="36170" y="90660"/>
                </a:lnTo>
                <a:lnTo>
                  <a:pt x="36190" y="90580"/>
                </a:lnTo>
                <a:lnTo>
                  <a:pt x="36220" y="90540"/>
                </a:lnTo>
                <a:lnTo>
                  <a:pt x="36280" y="90550"/>
                </a:lnTo>
                <a:lnTo>
                  <a:pt x="36340" y="90610"/>
                </a:lnTo>
                <a:lnTo>
                  <a:pt x="36500" y="90720"/>
                </a:lnTo>
                <a:lnTo>
                  <a:pt x="36530" y="90780"/>
                </a:lnTo>
                <a:lnTo>
                  <a:pt x="36550" y="90850"/>
                </a:lnTo>
                <a:lnTo>
                  <a:pt x="36580" y="90890"/>
                </a:lnTo>
                <a:lnTo>
                  <a:pt x="36610" y="90900"/>
                </a:lnTo>
                <a:lnTo>
                  <a:pt x="36650" y="90910"/>
                </a:lnTo>
                <a:lnTo>
                  <a:pt x="36710" y="91070"/>
                </a:lnTo>
                <a:lnTo>
                  <a:pt x="36710" y="91110"/>
                </a:lnTo>
                <a:lnTo>
                  <a:pt x="36610" y="91080"/>
                </a:lnTo>
                <a:lnTo>
                  <a:pt x="36550" y="91070"/>
                </a:lnTo>
                <a:lnTo>
                  <a:pt x="36510" y="91110"/>
                </a:lnTo>
                <a:lnTo>
                  <a:pt x="36560" y="91160"/>
                </a:lnTo>
                <a:lnTo>
                  <a:pt x="36660" y="91210"/>
                </a:lnTo>
                <a:lnTo>
                  <a:pt x="36710" y="91270"/>
                </a:lnTo>
                <a:lnTo>
                  <a:pt x="36680" y="91320"/>
                </a:lnTo>
                <a:lnTo>
                  <a:pt x="36810" y="91310"/>
                </a:lnTo>
                <a:lnTo>
                  <a:pt x="36860" y="91340"/>
                </a:lnTo>
                <a:lnTo>
                  <a:pt x="36890" y="91420"/>
                </a:lnTo>
                <a:lnTo>
                  <a:pt x="36800" y="91470"/>
                </a:lnTo>
                <a:lnTo>
                  <a:pt x="36760" y="91480"/>
                </a:lnTo>
                <a:lnTo>
                  <a:pt x="36820" y="91510"/>
                </a:lnTo>
                <a:lnTo>
                  <a:pt x="36850" y="91520"/>
                </a:lnTo>
                <a:lnTo>
                  <a:pt x="36890" y="91520"/>
                </a:lnTo>
                <a:lnTo>
                  <a:pt x="36890" y="91580"/>
                </a:lnTo>
                <a:close/>
                <a:moveTo>
                  <a:pt x="35880" y="90470"/>
                </a:moveTo>
                <a:lnTo>
                  <a:pt x="35840" y="90550"/>
                </a:lnTo>
                <a:lnTo>
                  <a:pt x="35790" y="90640"/>
                </a:lnTo>
                <a:lnTo>
                  <a:pt x="35740" y="90670"/>
                </a:lnTo>
                <a:lnTo>
                  <a:pt x="35720" y="90600"/>
                </a:lnTo>
                <a:lnTo>
                  <a:pt x="35760" y="90450"/>
                </a:lnTo>
                <a:lnTo>
                  <a:pt x="35840" y="90270"/>
                </a:lnTo>
                <a:lnTo>
                  <a:pt x="35940" y="90140"/>
                </a:lnTo>
                <a:lnTo>
                  <a:pt x="36030" y="90140"/>
                </a:lnTo>
                <a:lnTo>
                  <a:pt x="36010" y="90240"/>
                </a:lnTo>
                <a:lnTo>
                  <a:pt x="35980" y="90320"/>
                </a:lnTo>
                <a:lnTo>
                  <a:pt x="35880" y="90470"/>
                </a:lnTo>
                <a:close/>
                <a:moveTo>
                  <a:pt x="34380" y="90470"/>
                </a:moveTo>
                <a:lnTo>
                  <a:pt x="34310" y="90430"/>
                </a:lnTo>
                <a:lnTo>
                  <a:pt x="34180" y="90410"/>
                </a:lnTo>
                <a:lnTo>
                  <a:pt x="34120" y="90350"/>
                </a:lnTo>
                <a:lnTo>
                  <a:pt x="34160" y="90190"/>
                </a:lnTo>
                <a:lnTo>
                  <a:pt x="34130" y="90100"/>
                </a:lnTo>
                <a:lnTo>
                  <a:pt x="34080" y="90020"/>
                </a:lnTo>
                <a:lnTo>
                  <a:pt x="34050" y="89880"/>
                </a:lnTo>
                <a:lnTo>
                  <a:pt x="34120" y="89880"/>
                </a:lnTo>
                <a:lnTo>
                  <a:pt x="34230" y="90020"/>
                </a:lnTo>
                <a:lnTo>
                  <a:pt x="34330" y="90190"/>
                </a:lnTo>
                <a:lnTo>
                  <a:pt x="34340" y="90260"/>
                </a:lnTo>
                <a:lnTo>
                  <a:pt x="34400" y="90470"/>
                </a:lnTo>
                <a:lnTo>
                  <a:pt x="34380" y="90470"/>
                </a:lnTo>
                <a:close/>
                <a:moveTo>
                  <a:pt x="34660" y="89880"/>
                </a:moveTo>
                <a:lnTo>
                  <a:pt x="34720" y="90010"/>
                </a:lnTo>
                <a:lnTo>
                  <a:pt x="34910" y="90040"/>
                </a:lnTo>
                <a:lnTo>
                  <a:pt x="34980" y="90140"/>
                </a:lnTo>
                <a:lnTo>
                  <a:pt x="34970" y="90140"/>
                </a:lnTo>
                <a:lnTo>
                  <a:pt x="34960" y="90150"/>
                </a:lnTo>
                <a:lnTo>
                  <a:pt x="34940" y="90160"/>
                </a:lnTo>
                <a:lnTo>
                  <a:pt x="34910" y="90140"/>
                </a:lnTo>
                <a:lnTo>
                  <a:pt x="34900" y="90210"/>
                </a:lnTo>
                <a:lnTo>
                  <a:pt x="34890" y="90280"/>
                </a:lnTo>
                <a:lnTo>
                  <a:pt x="34890" y="90340"/>
                </a:lnTo>
                <a:lnTo>
                  <a:pt x="34910" y="90390"/>
                </a:lnTo>
                <a:lnTo>
                  <a:pt x="34850" y="90380"/>
                </a:lnTo>
                <a:lnTo>
                  <a:pt x="34800" y="90420"/>
                </a:lnTo>
                <a:lnTo>
                  <a:pt x="34790" y="90480"/>
                </a:lnTo>
                <a:lnTo>
                  <a:pt x="34840" y="90550"/>
                </a:lnTo>
                <a:lnTo>
                  <a:pt x="34740" y="90500"/>
                </a:lnTo>
                <a:lnTo>
                  <a:pt x="34650" y="90410"/>
                </a:lnTo>
                <a:lnTo>
                  <a:pt x="34570" y="90270"/>
                </a:lnTo>
                <a:lnTo>
                  <a:pt x="34530" y="90080"/>
                </a:lnTo>
                <a:lnTo>
                  <a:pt x="34480" y="90160"/>
                </a:lnTo>
                <a:lnTo>
                  <a:pt x="34440" y="90190"/>
                </a:lnTo>
                <a:lnTo>
                  <a:pt x="34410" y="90140"/>
                </a:lnTo>
                <a:lnTo>
                  <a:pt x="34400" y="90010"/>
                </a:lnTo>
                <a:lnTo>
                  <a:pt x="34430" y="89900"/>
                </a:lnTo>
                <a:lnTo>
                  <a:pt x="34500" y="89870"/>
                </a:lnTo>
                <a:lnTo>
                  <a:pt x="34660" y="89880"/>
                </a:lnTo>
                <a:close/>
                <a:moveTo>
                  <a:pt x="34300" y="89830"/>
                </a:moveTo>
                <a:lnTo>
                  <a:pt x="34240" y="89830"/>
                </a:lnTo>
                <a:lnTo>
                  <a:pt x="34210" y="89790"/>
                </a:lnTo>
                <a:lnTo>
                  <a:pt x="34200" y="89720"/>
                </a:lnTo>
                <a:lnTo>
                  <a:pt x="34180" y="89670"/>
                </a:lnTo>
                <a:lnTo>
                  <a:pt x="34100" y="89650"/>
                </a:lnTo>
                <a:lnTo>
                  <a:pt x="34060" y="89630"/>
                </a:lnTo>
                <a:lnTo>
                  <a:pt x="34020" y="89570"/>
                </a:lnTo>
                <a:lnTo>
                  <a:pt x="33990" y="89460"/>
                </a:lnTo>
                <a:lnTo>
                  <a:pt x="34010" y="89410"/>
                </a:lnTo>
                <a:lnTo>
                  <a:pt x="34100" y="89360"/>
                </a:lnTo>
                <a:lnTo>
                  <a:pt x="34120" y="89310"/>
                </a:lnTo>
                <a:lnTo>
                  <a:pt x="34140" y="89250"/>
                </a:lnTo>
                <a:lnTo>
                  <a:pt x="34160" y="89220"/>
                </a:lnTo>
                <a:lnTo>
                  <a:pt x="34200" y="89260"/>
                </a:lnTo>
                <a:lnTo>
                  <a:pt x="34200" y="89320"/>
                </a:lnTo>
                <a:lnTo>
                  <a:pt x="34220" y="89380"/>
                </a:lnTo>
                <a:lnTo>
                  <a:pt x="34240" y="89430"/>
                </a:lnTo>
                <a:lnTo>
                  <a:pt x="34280" y="89470"/>
                </a:lnTo>
                <a:lnTo>
                  <a:pt x="34250" y="89570"/>
                </a:lnTo>
                <a:lnTo>
                  <a:pt x="34230" y="89690"/>
                </a:lnTo>
                <a:lnTo>
                  <a:pt x="34240" y="89770"/>
                </a:lnTo>
                <a:lnTo>
                  <a:pt x="34300" y="89780"/>
                </a:lnTo>
                <a:lnTo>
                  <a:pt x="34300" y="89830"/>
                </a:lnTo>
                <a:close/>
                <a:moveTo>
                  <a:pt x="34180" y="87450"/>
                </a:moveTo>
                <a:lnTo>
                  <a:pt x="34060" y="87450"/>
                </a:lnTo>
                <a:lnTo>
                  <a:pt x="34000" y="87430"/>
                </a:lnTo>
                <a:lnTo>
                  <a:pt x="33950" y="87390"/>
                </a:lnTo>
                <a:lnTo>
                  <a:pt x="34040" y="87310"/>
                </a:lnTo>
                <a:lnTo>
                  <a:pt x="34220" y="87390"/>
                </a:lnTo>
                <a:lnTo>
                  <a:pt x="34300" y="87340"/>
                </a:lnTo>
                <a:lnTo>
                  <a:pt x="34290" y="87310"/>
                </a:lnTo>
                <a:lnTo>
                  <a:pt x="34290" y="87290"/>
                </a:lnTo>
                <a:lnTo>
                  <a:pt x="34280" y="87260"/>
                </a:lnTo>
                <a:lnTo>
                  <a:pt x="34280" y="87230"/>
                </a:lnTo>
                <a:lnTo>
                  <a:pt x="34300" y="87220"/>
                </a:lnTo>
                <a:lnTo>
                  <a:pt x="34330" y="87160"/>
                </a:lnTo>
                <a:lnTo>
                  <a:pt x="34350" y="87130"/>
                </a:lnTo>
                <a:lnTo>
                  <a:pt x="34250" y="86980"/>
                </a:lnTo>
                <a:lnTo>
                  <a:pt x="34180" y="86930"/>
                </a:lnTo>
                <a:lnTo>
                  <a:pt x="34100" y="86920"/>
                </a:lnTo>
                <a:lnTo>
                  <a:pt x="34200" y="86790"/>
                </a:lnTo>
                <a:lnTo>
                  <a:pt x="34250" y="86760"/>
                </a:lnTo>
                <a:lnTo>
                  <a:pt x="34330" y="86770"/>
                </a:lnTo>
                <a:lnTo>
                  <a:pt x="34390" y="86880"/>
                </a:lnTo>
                <a:lnTo>
                  <a:pt x="34450" y="86950"/>
                </a:lnTo>
                <a:lnTo>
                  <a:pt x="34580" y="87080"/>
                </a:lnTo>
                <a:lnTo>
                  <a:pt x="34510" y="87160"/>
                </a:lnTo>
                <a:lnTo>
                  <a:pt x="34450" y="87180"/>
                </a:lnTo>
                <a:lnTo>
                  <a:pt x="34410" y="87230"/>
                </a:lnTo>
                <a:lnTo>
                  <a:pt x="34400" y="87390"/>
                </a:lnTo>
                <a:lnTo>
                  <a:pt x="34380" y="87460"/>
                </a:lnTo>
                <a:lnTo>
                  <a:pt x="34300" y="87470"/>
                </a:lnTo>
                <a:lnTo>
                  <a:pt x="34220" y="87440"/>
                </a:lnTo>
                <a:lnTo>
                  <a:pt x="34180" y="87450"/>
                </a:lnTo>
                <a:close/>
                <a:moveTo>
                  <a:pt x="40180" y="93560"/>
                </a:moveTo>
                <a:lnTo>
                  <a:pt x="40290" y="93550"/>
                </a:lnTo>
                <a:lnTo>
                  <a:pt x="40330" y="93580"/>
                </a:lnTo>
                <a:lnTo>
                  <a:pt x="40300" y="93630"/>
                </a:lnTo>
                <a:lnTo>
                  <a:pt x="40290" y="93700"/>
                </a:lnTo>
                <a:lnTo>
                  <a:pt x="40270" y="93750"/>
                </a:lnTo>
                <a:lnTo>
                  <a:pt x="40250" y="93780"/>
                </a:lnTo>
                <a:lnTo>
                  <a:pt x="40230" y="93780"/>
                </a:lnTo>
                <a:lnTo>
                  <a:pt x="40200" y="93820"/>
                </a:lnTo>
                <a:lnTo>
                  <a:pt x="40170" y="93920"/>
                </a:lnTo>
                <a:lnTo>
                  <a:pt x="40150" y="93980"/>
                </a:lnTo>
                <a:lnTo>
                  <a:pt x="40130" y="94020"/>
                </a:lnTo>
                <a:lnTo>
                  <a:pt x="40080" y="93980"/>
                </a:lnTo>
                <a:lnTo>
                  <a:pt x="40050" y="93860"/>
                </a:lnTo>
                <a:lnTo>
                  <a:pt x="40060" y="93760"/>
                </a:lnTo>
                <a:lnTo>
                  <a:pt x="40170" y="93740"/>
                </a:lnTo>
                <a:lnTo>
                  <a:pt x="40170" y="93710"/>
                </a:lnTo>
                <a:lnTo>
                  <a:pt x="40140" y="93680"/>
                </a:lnTo>
                <a:lnTo>
                  <a:pt x="40090" y="93680"/>
                </a:lnTo>
                <a:lnTo>
                  <a:pt x="40060" y="93650"/>
                </a:lnTo>
                <a:lnTo>
                  <a:pt x="40090" y="93600"/>
                </a:lnTo>
                <a:lnTo>
                  <a:pt x="40180" y="93560"/>
                </a:lnTo>
                <a:close/>
                <a:moveTo>
                  <a:pt x="40440" y="93240"/>
                </a:moveTo>
                <a:lnTo>
                  <a:pt x="40460" y="93290"/>
                </a:lnTo>
                <a:lnTo>
                  <a:pt x="40460" y="93340"/>
                </a:lnTo>
                <a:lnTo>
                  <a:pt x="40440" y="93400"/>
                </a:lnTo>
                <a:lnTo>
                  <a:pt x="40400" y="93430"/>
                </a:lnTo>
                <a:lnTo>
                  <a:pt x="40360" y="93440"/>
                </a:lnTo>
                <a:lnTo>
                  <a:pt x="40350" y="93430"/>
                </a:lnTo>
                <a:lnTo>
                  <a:pt x="40350" y="93400"/>
                </a:lnTo>
                <a:lnTo>
                  <a:pt x="40330" y="93400"/>
                </a:lnTo>
                <a:lnTo>
                  <a:pt x="40280" y="93430"/>
                </a:lnTo>
                <a:lnTo>
                  <a:pt x="40220" y="93460"/>
                </a:lnTo>
                <a:lnTo>
                  <a:pt x="40120" y="93460"/>
                </a:lnTo>
                <a:lnTo>
                  <a:pt x="40090" y="93460"/>
                </a:lnTo>
                <a:lnTo>
                  <a:pt x="40030" y="93450"/>
                </a:lnTo>
                <a:lnTo>
                  <a:pt x="40020" y="93430"/>
                </a:lnTo>
                <a:lnTo>
                  <a:pt x="40070" y="93380"/>
                </a:lnTo>
                <a:lnTo>
                  <a:pt x="40100" y="93310"/>
                </a:lnTo>
                <a:lnTo>
                  <a:pt x="40130" y="93250"/>
                </a:lnTo>
                <a:lnTo>
                  <a:pt x="40150" y="93220"/>
                </a:lnTo>
                <a:lnTo>
                  <a:pt x="40200" y="93180"/>
                </a:lnTo>
                <a:lnTo>
                  <a:pt x="40290" y="93130"/>
                </a:lnTo>
                <a:lnTo>
                  <a:pt x="40370" y="93140"/>
                </a:lnTo>
                <a:lnTo>
                  <a:pt x="40410" y="93180"/>
                </a:lnTo>
                <a:lnTo>
                  <a:pt x="40440" y="93240"/>
                </a:lnTo>
                <a:close/>
                <a:moveTo>
                  <a:pt x="36870" y="93100"/>
                </a:moveTo>
                <a:lnTo>
                  <a:pt x="36900" y="93110"/>
                </a:lnTo>
                <a:lnTo>
                  <a:pt x="36940" y="93150"/>
                </a:lnTo>
                <a:lnTo>
                  <a:pt x="36930" y="93210"/>
                </a:lnTo>
                <a:lnTo>
                  <a:pt x="36850" y="93230"/>
                </a:lnTo>
                <a:lnTo>
                  <a:pt x="36790" y="93240"/>
                </a:lnTo>
                <a:lnTo>
                  <a:pt x="36690" y="93220"/>
                </a:lnTo>
                <a:lnTo>
                  <a:pt x="36670" y="93200"/>
                </a:lnTo>
                <a:lnTo>
                  <a:pt x="36640" y="93140"/>
                </a:lnTo>
                <a:lnTo>
                  <a:pt x="36660" y="93090"/>
                </a:lnTo>
                <a:lnTo>
                  <a:pt x="36720" y="93060"/>
                </a:lnTo>
                <a:lnTo>
                  <a:pt x="36760" y="93040"/>
                </a:lnTo>
                <a:lnTo>
                  <a:pt x="36810" y="93090"/>
                </a:lnTo>
                <a:lnTo>
                  <a:pt x="36870" y="93100"/>
                </a:lnTo>
                <a:close/>
                <a:moveTo>
                  <a:pt x="38060" y="92640"/>
                </a:moveTo>
                <a:lnTo>
                  <a:pt x="38290" y="92550"/>
                </a:lnTo>
                <a:lnTo>
                  <a:pt x="38330" y="92610"/>
                </a:lnTo>
                <a:lnTo>
                  <a:pt x="38260" y="92750"/>
                </a:lnTo>
                <a:lnTo>
                  <a:pt x="38170" y="92810"/>
                </a:lnTo>
                <a:lnTo>
                  <a:pt x="38080" y="92840"/>
                </a:lnTo>
                <a:lnTo>
                  <a:pt x="38080" y="92870"/>
                </a:lnTo>
                <a:lnTo>
                  <a:pt x="38130" y="92920"/>
                </a:lnTo>
                <a:lnTo>
                  <a:pt x="38140" y="92960"/>
                </a:lnTo>
                <a:lnTo>
                  <a:pt x="38100" y="92970"/>
                </a:lnTo>
                <a:lnTo>
                  <a:pt x="38000" y="92970"/>
                </a:lnTo>
                <a:lnTo>
                  <a:pt x="37970" y="92950"/>
                </a:lnTo>
                <a:lnTo>
                  <a:pt x="37980" y="92930"/>
                </a:lnTo>
                <a:lnTo>
                  <a:pt x="37980" y="92900"/>
                </a:lnTo>
                <a:lnTo>
                  <a:pt x="37970" y="92840"/>
                </a:lnTo>
                <a:lnTo>
                  <a:pt x="37990" y="92800"/>
                </a:lnTo>
                <a:lnTo>
                  <a:pt x="38000" y="92780"/>
                </a:lnTo>
                <a:lnTo>
                  <a:pt x="38000" y="92760"/>
                </a:lnTo>
                <a:lnTo>
                  <a:pt x="38010" y="92710"/>
                </a:lnTo>
                <a:lnTo>
                  <a:pt x="38030" y="92660"/>
                </a:lnTo>
                <a:lnTo>
                  <a:pt x="38060" y="92640"/>
                </a:lnTo>
                <a:close/>
                <a:moveTo>
                  <a:pt x="36840" y="91940"/>
                </a:moveTo>
                <a:lnTo>
                  <a:pt x="36810" y="91950"/>
                </a:lnTo>
                <a:lnTo>
                  <a:pt x="36800" y="91940"/>
                </a:lnTo>
                <a:lnTo>
                  <a:pt x="36820" y="91910"/>
                </a:lnTo>
                <a:lnTo>
                  <a:pt x="36880" y="91860"/>
                </a:lnTo>
                <a:lnTo>
                  <a:pt x="36930" y="91850"/>
                </a:lnTo>
                <a:lnTo>
                  <a:pt x="36920" y="91890"/>
                </a:lnTo>
                <a:lnTo>
                  <a:pt x="36880" y="91930"/>
                </a:lnTo>
                <a:lnTo>
                  <a:pt x="36840" y="91940"/>
                </a:lnTo>
                <a:close/>
                <a:moveTo>
                  <a:pt x="36740" y="91970"/>
                </a:moveTo>
                <a:lnTo>
                  <a:pt x="36690" y="92000"/>
                </a:lnTo>
                <a:lnTo>
                  <a:pt x="36620" y="92000"/>
                </a:lnTo>
                <a:lnTo>
                  <a:pt x="36560" y="91980"/>
                </a:lnTo>
                <a:lnTo>
                  <a:pt x="36510" y="91910"/>
                </a:lnTo>
                <a:lnTo>
                  <a:pt x="36470" y="91910"/>
                </a:lnTo>
                <a:lnTo>
                  <a:pt x="36440" y="91800"/>
                </a:lnTo>
                <a:lnTo>
                  <a:pt x="36450" y="91750"/>
                </a:lnTo>
                <a:lnTo>
                  <a:pt x="36510" y="91750"/>
                </a:lnTo>
                <a:lnTo>
                  <a:pt x="36560" y="91760"/>
                </a:lnTo>
                <a:lnTo>
                  <a:pt x="36620" y="91740"/>
                </a:lnTo>
                <a:lnTo>
                  <a:pt x="36750" y="91740"/>
                </a:lnTo>
                <a:lnTo>
                  <a:pt x="36800" y="91760"/>
                </a:lnTo>
                <a:lnTo>
                  <a:pt x="36810" y="91810"/>
                </a:lnTo>
                <a:lnTo>
                  <a:pt x="36740" y="91970"/>
                </a:lnTo>
                <a:close/>
                <a:moveTo>
                  <a:pt x="38010" y="91330"/>
                </a:moveTo>
                <a:lnTo>
                  <a:pt x="37970" y="91400"/>
                </a:lnTo>
                <a:lnTo>
                  <a:pt x="37650" y="91510"/>
                </a:lnTo>
                <a:lnTo>
                  <a:pt x="37610" y="91520"/>
                </a:lnTo>
                <a:lnTo>
                  <a:pt x="37530" y="91500"/>
                </a:lnTo>
                <a:lnTo>
                  <a:pt x="37480" y="91440"/>
                </a:lnTo>
                <a:lnTo>
                  <a:pt x="37480" y="91400"/>
                </a:lnTo>
                <a:lnTo>
                  <a:pt x="37510" y="91370"/>
                </a:lnTo>
                <a:lnTo>
                  <a:pt x="37840" y="91280"/>
                </a:lnTo>
                <a:lnTo>
                  <a:pt x="37950" y="91270"/>
                </a:lnTo>
                <a:lnTo>
                  <a:pt x="38010" y="91330"/>
                </a:lnTo>
                <a:close/>
                <a:moveTo>
                  <a:pt x="37660" y="91210"/>
                </a:moveTo>
                <a:lnTo>
                  <a:pt x="37670" y="91270"/>
                </a:lnTo>
                <a:lnTo>
                  <a:pt x="37310" y="91440"/>
                </a:lnTo>
                <a:lnTo>
                  <a:pt x="37280" y="91430"/>
                </a:lnTo>
                <a:lnTo>
                  <a:pt x="37350" y="91300"/>
                </a:lnTo>
                <a:lnTo>
                  <a:pt x="37410" y="91240"/>
                </a:lnTo>
                <a:lnTo>
                  <a:pt x="37440" y="91230"/>
                </a:lnTo>
                <a:lnTo>
                  <a:pt x="37660" y="91210"/>
                </a:lnTo>
                <a:close/>
                <a:moveTo>
                  <a:pt x="34450" y="91210"/>
                </a:moveTo>
                <a:lnTo>
                  <a:pt x="34500" y="91310"/>
                </a:lnTo>
                <a:lnTo>
                  <a:pt x="34520" y="91400"/>
                </a:lnTo>
                <a:lnTo>
                  <a:pt x="34510" y="91440"/>
                </a:lnTo>
                <a:lnTo>
                  <a:pt x="34500" y="91450"/>
                </a:lnTo>
                <a:lnTo>
                  <a:pt x="34480" y="91430"/>
                </a:lnTo>
                <a:lnTo>
                  <a:pt x="34450" y="91440"/>
                </a:lnTo>
                <a:lnTo>
                  <a:pt x="34430" y="91410"/>
                </a:lnTo>
                <a:lnTo>
                  <a:pt x="34430" y="91360"/>
                </a:lnTo>
                <a:lnTo>
                  <a:pt x="34420" y="91340"/>
                </a:lnTo>
                <a:lnTo>
                  <a:pt x="34400" y="91330"/>
                </a:lnTo>
                <a:lnTo>
                  <a:pt x="34320" y="91350"/>
                </a:lnTo>
                <a:lnTo>
                  <a:pt x="34290" y="91300"/>
                </a:lnTo>
                <a:lnTo>
                  <a:pt x="34290" y="91250"/>
                </a:lnTo>
                <a:lnTo>
                  <a:pt x="34320" y="91210"/>
                </a:lnTo>
                <a:lnTo>
                  <a:pt x="34340" y="91160"/>
                </a:lnTo>
                <a:lnTo>
                  <a:pt x="34380" y="91150"/>
                </a:lnTo>
                <a:lnTo>
                  <a:pt x="34450" y="91210"/>
                </a:lnTo>
                <a:close/>
                <a:moveTo>
                  <a:pt x="38740" y="94970"/>
                </a:moveTo>
                <a:lnTo>
                  <a:pt x="38790" y="94980"/>
                </a:lnTo>
                <a:lnTo>
                  <a:pt x="38800" y="94990"/>
                </a:lnTo>
                <a:lnTo>
                  <a:pt x="38770" y="95030"/>
                </a:lnTo>
                <a:lnTo>
                  <a:pt x="38540" y="95160"/>
                </a:lnTo>
                <a:lnTo>
                  <a:pt x="38480" y="95170"/>
                </a:lnTo>
                <a:lnTo>
                  <a:pt x="38440" y="95150"/>
                </a:lnTo>
                <a:lnTo>
                  <a:pt x="38430" y="95090"/>
                </a:lnTo>
                <a:lnTo>
                  <a:pt x="38460" y="95050"/>
                </a:lnTo>
                <a:lnTo>
                  <a:pt x="38480" y="95050"/>
                </a:lnTo>
                <a:lnTo>
                  <a:pt x="38500" y="95050"/>
                </a:lnTo>
                <a:lnTo>
                  <a:pt x="38590" y="95000"/>
                </a:lnTo>
                <a:lnTo>
                  <a:pt x="38670" y="94990"/>
                </a:lnTo>
                <a:lnTo>
                  <a:pt x="38700" y="94970"/>
                </a:lnTo>
                <a:lnTo>
                  <a:pt x="38740" y="94970"/>
                </a:lnTo>
                <a:close/>
                <a:moveTo>
                  <a:pt x="35420" y="92170"/>
                </a:moveTo>
                <a:lnTo>
                  <a:pt x="35480" y="92170"/>
                </a:lnTo>
                <a:lnTo>
                  <a:pt x="35520" y="92190"/>
                </a:lnTo>
                <a:lnTo>
                  <a:pt x="35500" y="92260"/>
                </a:lnTo>
                <a:lnTo>
                  <a:pt x="35460" y="92320"/>
                </a:lnTo>
                <a:lnTo>
                  <a:pt x="35440" y="92370"/>
                </a:lnTo>
                <a:lnTo>
                  <a:pt x="35430" y="92410"/>
                </a:lnTo>
                <a:lnTo>
                  <a:pt x="35390" y="92420"/>
                </a:lnTo>
                <a:lnTo>
                  <a:pt x="35370" y="92410"/>
                </a:lnTo>
                <a:lnTo>
                  <a:pt x="35340" y="92420"/>
                </a:lnTo>
                <a:lnTo>
                  <a:pt x="35280" y="92380"/>
                </a:lnTo>
                <a:lnTo>
                  <a:pt x="35280" y="92280"/>
                </a:lnTo>
                <a:lnTo>
                  <a:pt x="35310" y="92160"/>
                </a:lnTo>
                <a:lnTo>
                  <a:pt x="35370" y="92060"/>
                </a:lnTo>
                <a:lnTo>
                  <a:pt x="35440" y="92060"/>
                </a:lnTo>
                <a:lnTo>
                  <a:pt x="35440" y="92130"/>
                </a:lnTo>
                <a:lnTo>
                  <a:pt x="35410" y="92150"/>
                </a:lnTo>
                <a:lnTo>
                  <a:pt x="35420" y="92170"/>
                </a:lnTo>
                <a:close/>
                <a:moveTo>
                  <a:pt x="34160" y="87670"/>
                </a:moveTo>
                <a:lnTo>
                  <a:pt x="34190" y="87680"/>
                </a:lnTo>
                <a:lnTo>
                  <a:pt x="34190" y="87780"/>
                </a:lnTo>
                <a:lnTo>
                  <a:pt x="34170" y="87840"/>
                </a:lnTo>
                <a:lnTo>
                  <a:pt x="34120" y="87820"/>
                </a:lnTo>
                <a:lnTo>
                  <a:pt x="33980" y="87730"/>
                </a:lnTo>
                <a:lnTo>
                  <a:pt x="33960" y="87740"/>
                </a:lnTo>
                <a:lnTo>
                  <a:pt x="33950" y="87730"/>
                </a:lnTo>
                <a:lnTo>
                  <a:pt x="33940" y="87700"/>
                </a:lnTo>
                <a:lnTo>
                  <a:pt x="33920" y="87670"/>
                </a:lnTo>
                <a:lnTo>
                  <a:pt x="33890" y="87640"/>
                </a:lnTo>
                <a:lnTo>
                  <a:pt x="33900" y="87610"/>
                </a:lnTo>
                <a:lnTo>
                  <a:pt x="33960" y="87590"/>
                </a:lnTo>
                <a:lnTo>
                  <a:pt x="34020" y="87620"/>
                </a:lnTo>
                <a:lnTo>
                  <a:pt x="34030" y="87690"/>
                </a:lnTo>
                <a:lnTo>
                  <a:pt x="34040" y="87710"/>
                </a:lnTo>
                <a:lnTo>
                  <a:pt x="34070" y="87700"/>
                </a:lnTo>
                <a:lnTo>
                  <a:pt x="34090" y="87700"/>
                </a:lnTo>
                <a:lnTo>
                  <a:pt x="34110" y="87720"/>
                </a:lnTo>
                <a:lnTo>
                  <a:pt x="34130" y="87710"/>
                </a:lnTo>
                <a:lnTo>
                  <a:pt x="34160" y="8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