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Ostrobothnia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Central Ostroboth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210" y="61070"/>
                </a:moveTo>
                <a:lnTo>
                  <a:pt x="43860" y="61550"/>
                </a:lnTo>
                <a:lnTo>
                  <a:pt x="44430" y="61830"/>
                </a:lnTo>
                <a:lnTo>
                  <a:pt x="44650" y="62090"/>
                </a:lnTo>
                <a:lnTo>
                  <a:pt x="44670" y="62290"/>
                </a:lnTo>
                <a:lnTo>
                  <a:pt x="44770" y="62680"/>
                </a:lnTo>
                <a:lnTo>
                  <a:pt x="44830" y="62830"/>
                </a:lnTo>
                <a:lnTo>
                  <a:pt x="45010" y="63030"/>
                </a:lnTo>
                <a:lnTo>
                  <a:pt x="45130" y="63120"/>
                </a:lnTo>
                <a:lnTo>
                  <a:pt x="45140" y="63180"/>
                </a:lnTo>
                <a:lnTo>
                  <a:pt x="45190" y="63390"/>
                </a:lnTo>
                <a:lnTo>
                  <a:pt x="45200" y="63470"/>
                </a:lnTo>
                <a:lnTo>
                  <a:pt x="45300" y="63600"/>
                </a:lnTo>
                <a:lnTo>
                  <a:pt x="45620" y="63750"/>
                </a:lnTo>
                <a:lnTo>
                  <a:pt x="45810" y="63880"/>
                </a:lnTo>
                <a:lnTo>
                  <a:pt x="45960" y="64090"/>
                </a:lnTo>
                <a:lnTo>
                  <a:pt x="46390" y="64990"/>
                </a:lnTo>
                <a:lnTo>
                  <a:pt x="46630" y="65350"/>
                </a:lnTo>
                <a:lnTo>
                  <a:pt x="47140" y="65800"/>
                </a:lnTo>
                <a:lnTo>
                  <a:pt x="48000" y="66800"/>
                </a:lnTo>
                <a:lnTo>
                  <a:pt x="48100" y="67020"/>
                </a:lnTo>
                <a:lnTo>
                  <a:pt x="47610" y="67350"/>
                </a:lnTo>
                <a:lnTo>
                  <a:pt x="47300" y="67660"/>
                </a:lnTo>
                <a:lnTo>
                  <a:pt x="47200" y="67890"/>
                </a:lnTo>
                <a:lnTo>
                  <a:pt x="47200" y="68230"/>
                </a:lnTo>
                <a:lnTo>
                  <a:pt x="47260" y="68520"/>
                </a:lnTo>
                <a:lnTo>
                  <a:pt x="47230" y="68530"/>
                </a:lnTo>
                <a:lnTo>
                  <a:pt x="47140" y="68600"/>
                </a:lnTo>
                <a:lnTo>
                  <a:pt x="47110" y="68630"/>
                </a:lnTo>
                <a:lnTo>
                  <a:pt x="47110" y="68780"/>
                </a:lnTo>
                <a:lnTo>
                  <a:pt x="47120" y="68890"/>
                </a:lnTo>
                <a:lnTo>
                  <a:pt x="47100" y="69080"/>
                </a:lnTo>
                <a:lnTo>
                  <a:pt x="47050" y="69300"/>
                </a:lnTo>
                <a:lnTo>
                  <a:pt x="47030" y="69450"/>
                </a:lnTo>
                <a:lnTo>
                  <a:pt x="47030" y="69620"/>
                </a:lnTo>
                <a:lnTo>
                  <a:pt x="47020" y="69660"/>
                </a:lnTo>
                <a:lnTo>
                  <a:pt x="46460" y="69500"/>
                </a:lnTo>
                <a:lnTo>
                  <a:pt x="46250" y="69480"/>
                </a:lnTo>
                <a:lnTo>
                  <a:pt x="45640" y="69810"/>
                </a:lnTo>
                <a:lnTo>
                  <a:pt x="45110" y="69540"/>
                </a:lnTo>
                <a:lnTo>
                  <a:pt x="44960" y="69540"/>
                </a:lnTo>
                <a:lnTo>
                  <a:pt x="45000" y="69470"/>
                </a:lnTo>
                <a:lnTo>
                  <a:pt x="45050" y="69420"/>
                </a:lnTo>
                <a:lnTo>
                  <a:pt x="45130" y="69350"/>
                </a:lnTo>
                <a:lnTo>
                  <a:pt x="45040" y="69220"/>
                </a:lnTo>
                <a:lnTo>
                  <a:pt x="44710" y="68830"/>
                </a:lnTo>
                <a:lnTo>
                  <a:pt x="44460" y="68630"/>
                </a:lnTo>
                <a:lnTo>
                  <a:pt x="43820" y="68480"/>
                </a:lnTo>
                <a:lnTo>
                  <a:pt x="43680" y="68410"/>
                </a:lnTo>
                <a:lnTo>
                  <a:pt x="43560" y="68310"/>
                </a:lnTo>
                <a:lnTo>
                  <a:pt x="43450" y="68180"/>
                </a:lnTo>
                <a:lnTo>
                  <a:pt x="43350" y="68030"/>
                </a:lnTo>
                <a:lnTo>
                  <a:pt x="43260" y="67850"/>
                </a:lnTo>
                <a:lnTo>
                  <a:pt x="43190" y="67660"/>
                </a:lnTo>
                <a:lnTo>
                  <a:pt x="43200" y="67650"/>
                </a:lnTo>
                <a:lnTo>
                  <a:pt x="43220" y="67650"/>
                </a:lnTo>
                <a:lnTo>
                  <a:pt x="43230" y="67640"/>
                </a:lnTo>
                <a:lnTo>
                  <a:pt x="43230" y="67610"/>
                </a:lnTo>
                <a:lnTo>
                  <a:pt x="43140" y="67440"/>
                </a:lnTo>
                <a:lnTo>
                  <a:pt x="43100" y="67300"/>
                </a:lnTo>
                <a:lnTo>
                  <a:pt x="43010" y="66570"/>
                </a:lnTo>
                <a:lnTo>
                  <a:pt x="42970" y="66400"/>
                </a:lnTo>
                <a:lnTo>
                  <a:pt x="42880" y="66310"/>
                </a:lnTo>
                <a:lnTo>
                  <a:pt x="42810" y="66280"/>
                </a:lnTo>
                <a:lnTo>
                  <a:pt x="42740" y="66200"/>
                </a:lnTo>
                <a:lnTo>
                  <a:pt x="42700" y="65960"/>
                </a:lnTo>
                <a:lnTo>
                  <a:pt x="42690" y="65900"/>
                </a:lnTo>
                <a:lnTo>
                  <a:pt x="42610" y="65850"/>
                </a:lnTo>
                <a:lnTo>
                  <a:pt x="42420" y="65850"/>
                </a:lnTo>
                <a:lnTo>
                  <a:pt x="42310" y="65810"/>
                </a:lnTo>
                <a:lnTo>
                  <a:pt x="42240" y="65780"/>
                </a:lnTo>
                <a:lnTo>
                  <a:pt x="42300" y="65740"/>
                </a:lnTo>
                <a:lnTo>
                  <a:pt x="42320" y="65720"/>
                </a:lnTo>
                <a:lnTo>
                  <a:pt x="42310" y="65690"/>
                </a:lnTo>
                <a:lnTo>
                  <a:pt x="42310" y="65660"/>
                </a:lnTo>
                <a:lnTo>
                  <a:pt x="42310" y="65630"/>
                </a:lnTo>
                <a:lnTo>
                  <a:pt x="42300" y="65610"/>
                </a:lnTo>
                <a:lnTo>
                  <a:pt x="42310" y="65590"/>
                </a:lnTo>
                <a:lnTo>
                  <a:pt x="42330" y="65580"/>
                </a:lnTo>
                <a:lnTo>
                  <a:pt x="42380" y="65540"/>
                </a:lnTo>
                <a:lnTo>
                  <a:pt x="42390" y="65530"/>
                </a:lnTo>
                <a:lnTo>
                  <a:pt x="42400" y="65510"/>
                </a:lnTo>
                <a:lnTo>
                  <a:pt x="42390" y="65480"/>
                </a:lnTo>
                <a:lnTo>
                  <a:pt x="42360" y="65380"/>
                </a:lnTo>
                <a:lnTo>
                  <a:pt x="42350" y="65360"/>
                </a:lnTo>
                <a:lnTo>
                  <a:pt x="42360" y="65320"/>
                </a:lnTo>
                <a:lnTo>
                  <a:pt x="42390" y="65300"/>
                </a:lnTo>
                <a:lnTo>
                  <a:pt x="42430" y="65280"/>
                </a:lnTo>
                <a:lnTo>
                  <a:pt x="42450" y="65270"/>
                </a:lnTo>
                <a:lnTo>
                  <a:pt x="42480" y="65400"/>
                </a:lnTo>
                <a:lnTo>
                  <a:pt x="42510" y="65500"/>
                </a:lnTo>
                <a:lnTo>
                  <a:pt x="42620" y="65550"/>
                </a:lnTo>
                <a:lnTo>
                  <a:pt x="42870" y="65400"/>
                </a:lnTo>
                <a:lnTo>
                  <a:pt x="43260" y="65310"/>
                </a:lnTo>
                <a:lnTo>
                  <a:pt x="43310" y="65270"/>
                </a:lnTo>
                <a:lnTo>
                  <a:pt x="43240" y="65100"/>
                </a:lnTo>
                <a:lnTo>
                  <a:pt x="42780" y="64670"/>
                </a:lnTo>
                <a:lnTo>
                  <a:pt x="42460" y="64450"/>
                </a:lnTo>
                <a:lnTo>
                  <a:pt x="42360" y="64440"/>
                </a:lnTo>
                <a:lnTo>
                  <a:pt x="42260" y="64640"/>
                </a:lnTo>
                <a:lnTo>
                  <a:pt x="42180" y="64630"/>
                </a:lnTo>
                <a:lnTo>
                  <a:pt x="42070" y="64570"/>
                </a:lnTo>
                <a:lnTo>
                  <a:pt x="41940" y="64520"/>
                </a:lnTo>
                <a:lnTo>
                  <a:pt x="41790" y="64560"/>
                </a:lnTo>
                <a:lnTo>
                  <a:pt x="41680" y="64660"/>
                </a:lnTo>
                <a:lnTo>
                  <a:pt x="41600" y="64770"/>
                </a:lnTo>
                <a:lnTo>
                  <a:pt x="41510" y="64840"/>
                </a:lnTo>
                <a:lnTo>
                  <a:pt x="41330" y="64810"/>
                </a:lnTo>
                <a:lnTo>
                  <a:pt x="40730" y="64280"/>
                </a:lnTo>
                <a:lnTo>
                  <a:pt x="40680" y="64310"/>
                </a:lnTo>
                <a:lnTo>
                  <a:pt x="40640" y="64330"/>
                </a:lnTo>
                <a:lnTo>
                  <a:pt x="40600" y="64310"/>
                </a:lnTo>
                <a:lnTo>
                  <a:pt x="40560" y="64270"/>
                </a:lnTo>
                <a:lnTo>
                  <a:pt x="40580" y="64160"/>
                </a:lnTo>
                <a:lnTo>
                  <a:pt x="40580" y="64120"/>
                </a:lnTo>
                <a:lnTo>
                  <a:pt x="40560" y="64040"/>
                </a:lnTo>
                <a:lnTo>
                  <a:pt x="40770" y="63820"/>
                </a:lnTo>
                <a:lnTo>
                  <a:pt x="40830" y="63730"/>
                </a:lnTo>
                <a:lnTo>
                  <a:pt x="40880" y="63690"/>
                </a:lnTo>
                <a:lnTo>
                  <a:pt x="41050" y="63760"/>
                </a:lnTo>
                <a:lnTo>
                  <a:pt x="41090" y="63730"/>
                </a:lnTo>
                <a:lnTo>
                  <a:pt x="41120" y="63680"/>
                </a:lnTo>
                <a:lnTo>
                  <a:pt x="41170" y="63640"/>
                </a:lnTo>
                <a:lnTo>
                  <a:pt x="41160" y="63630"/>
                </a:lnTo>
                <a:lnTo>
                  <a:pt x="41120" y="63590"/>
                </a:lnTo>
                <a:lnTo>
                  <a:pt x="41120" y="63530"/>
                </a:lnTo>
                <a:lnTo>
                  <a:pt x="41170" y="63470"/>
                </a:lnTo>
                <a:lnTo>
                  <a:pt x="41220" y="63440"/>
                </a:lnTo>
                <a:lnTo>
                  <a:pt x="41330" y="63410"/>
                </a:lnTo>
                <a:lnTo>
                  <a:pt x="41620" y="63420"/>
                </a:lnTo>
                <a:lnTo>
                  <a:pt x="41730" y="63380"/>
                </a:lnTo>
                <a:lnTo>
                  <a:pt x="41810" y="63240"/>
                </a:lnTo>
                <a:lnTo>
                  <a:pt x="41900" y="63340"/>
                </a:lnTo>
                <a:lnTo>
                  <a:pt x="41980" y="63330"/>
                </a:lnTo>
                <a:lnTo>
                  <a:pt x="42060" y="63240"/>
                </a:lnTo>
                <a:lnTo>
                  <a:pt x="42140" y="63120"/>
                </a:lnTo>
                <a:lnTo>
                  <a:pt x="42020" y="63010"/>
                </a:lnTo>
                <a:lnTo>
                  <a:pt x="41970" y="62940"/>
                </a:lnTo>
                <a:lnTo>
                  <a:pt x="41970" y="62860"/>
                </a:lnTo>
                <a:lnTo>
                  <a:pt x="42000" y="62750"/>
                </a:lnTo>
                <a:lnTo>
                  <a:pt x="41990" y="62670"/>
                </a:lnTo>
                <a:lnTo>
                  <a:pt x="41970" y="62590"/>
                </a:lnTo>
                <a:lnTo>
                  <a:pt x="41960" y="62510"/>
                </a:lnTo>
                <a:lnTo>
                  <a:pt x="41970" y="62460"/>
                </a:lnTo>
                <a:lnTo>
                  <a:pt x="42010" y="62080"/>
                </a:lnTo>
                <a:lnTo>
                  <a:pt x="42060" y="62010"/>
                </a:lnTo>
                <a:lnTo>
                  <a:pt x="42130" y="62010"/>
                </a:lnTo>
                <a:lnTo>
                  <a:pt x="42260" y="62080"/>
                </a:lnTo>
                <a:lnTo>
                  <a:pt x="42290" y="62100"/>
                </a:lnTo>
                <a:lnTo>
                  <a:pt x="42330" y="62170"/>
                </a:lnTo>
                <a:lnTo>
                  <a:pt x="42360" y="62190"/>
                </a:lnTo>
                <a:lnTo>
                  <a:pt x="42400" y="62190"/>
                </a:lnTo>
                <a:lnTo>
                  <a:pt x="42440" y="62160"/>
                </a:lnTo>
                <a:lnTo>
                  <a:pt x="42470" y="62140"/>
                </a:lnTo>
                <a:lnTo>
                  <a:pt x="42590" y="62220"/>
                </a:lnTo>
                <a:lnTo>
                  <a:pt x="42830" y="62260"/>
                </a:lnTo>
                <a:lnTo>
                  <a:pt x="42890" y="62170"/>
                </a:lnTo>
                <a:lnTo>
                  <a:pt x="42840" y="61970"/>
                </a:lnTo>
                <a:lnTo>
                  <a:pt x="42750" y="61770"/>
                </a:lnTo>
                <a:lnTo>
                  <a:pt x="42690" y="61670"/>
                </a:lnTo>
                <a:lnTo>
                  <a:pt x="42720" y="61580"/>
                </a:lnTo>
                <a:lnTo>
                  <a:pt x="42760" y="61570"/>
                </a:lnTo>
                <a:lnTo>
                  <a:pt x="42870" y="61610"/>
                </a:lnTo>
                <a:lnTo>
                  <a:pt x="42900" y="61580"/>
                </a:lnTo>
                <a:lnTo>
                  <a:pt x="42980" y="61440"/>
                </a:lnTo>
                <a:lnTo>
                  <a:pt x="43030" y="61390"/>
                </a:lnTo>
                <a:lnTo>
                  <a:pt x="43040" y="61280"/>
                </a:lnTo>
                <a:lnTo>
                  <a:pt x="43110" y="61170"/>
                </a:lnTo>
                <a:lnTo>
                  <a:pt x="43200" y="61080"/>
                </a:lnTo>
                <a:lnTo>
                  <a:pt x="43210" y="6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