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Finland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Central Fin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100" y="67020"/>
                </a:moveTo>
                <a:lnTo>
                  <a:pt x="48300" y="66910"/>
                </a:lnTo>
                <a:lnTo>
                  <a:pt x="48390" y="66670"/>
                </a:lnTo>
                <a:lnTo>
                  <a:pt x="48450" y="66360"/>
                </a:lnTo>
                <a:lnTo>
                  <a:pt x="48550" y="66040"/>
                </a:lnTo>
                <a:lnTo>
                  <a:pt x="48700" y="65870"/>
                </a:lnTo>
                <a:lnTo>
                  <a:pt x="48850" y="65830"/>
                </a:lnTo>
                <a:lnTo>
                  <a:pt x="49150" y="65900"/>
                </a:lnTo>
                <a:lnTo>
                  <a:pt x="49320" y="65990"/>
                </a:lnTo>
                <a:lnTo>
                  <a:pt x="49640" y="66330"/>
                </a:lnTo>
                <a:lnTo>
                  <a:pt x="49820" y="66410"/>
                </a:lnTo>
                <a:lnTo>
                  <a:pt x="50720" y="66520"/>
                </a:lnTo>
                <a:lnTo>
                  <a:pt x="50910" y="66640"/>
                </a:lnTo>
                <a:lnTo>
                  <a:pt x="51210" y="67030"/>
                </a:lnTo>
                <a:lnTo>
                  <a:pt x="51370" y="67180"/>
                </a:lnTo>
                <a:lnTo>
                  <a:pt x="51590" y="67250"/>
                </a:lnTo>
                <a:lnTo>
                  <a:pt x="51800" y="67210"/>
                </a:lnTo>
                <a:lnTo>
                  <a:pt x="52210" y="67030"/>
                </a:lnTo>
                <a:lnTo>
                  <a:pt x="52250" y="67060"/>
                </a:lnTo>
                <a:lnTo>
                  <a:pt x="52330" y="67140"/>
                </a:lnTo>
                <a:lnTo>
                  <a:pt x="52300" y="67250"/>
                </a:lnTo>
                <a:lnTo>
                  <a:pt x="52060" y="67670"/>
                </a:lnTo>
                <a:lnTo>
                  <a:pt x="52020" y="67760"/>
                </a:lnTo>
                <a:lnTo>
                  <a:pt x="52040" y="67900"/>
                </a:lnTo>
                <a:lnTo>
                  <a:pt x="52100" y="67970"/>
                </a:lnTo>
                <a:lnTo>
                  <a:pt x="52190" y="68190"/>
                </a:lnTo>
                <a:lnTo>
                  <a:pt x="52310" y="68680"/>
                </a:lnTo>
                <a:lnTo>
                  <a:pt x="52380" y="68910"/>
                </a:lnTo>
                <a:lnTo>
                  <a:pt x="52370" y="69020"/>
                </a:lnTo>
                <a:lnTo>
                  <a:pt x="52290" y="69050"/>
                </a:lnTo>
                <a:lnTo>
                  <a:pt x="52270" y="69120"/>
                </a:lnTo>
                <a:lnTo>
                  <a:pt x="52270" y="69290"/>
                </a:lnTo>
                <a:lnTo>
                  <a:pt x="52290" y="69540"/>
                </a:lnTo>
                <a:lnTo>
                  <a:pt x="52450" y="69760"/>
                </a:lnTo>
                <a:lnTo>
                  <a:pt x="52560" y="70010"/>
                </a:lnTo>
                <a:lnTo>
                  <a:pt x="52700" y="70260"/>
                </a:lnTo>
                <a:lnTo>
                  <a:pt x="52810" y="70370"/>
                </a:lnTo>
                <a:lnTo>
                  <a:pt x="52860" y="70470"/>
                </a:lnTo>
                <a:lnTo>
                  <a:pt x="52690" y="70440"/>
                </a:lnTo>
                <a:lnTo>
                  <a:pt x="52600" y="70470"/>
                </a:lnTo>
                <a:lnTo>
                  <a:pt x="52560" y="70520"/>
                </a:lnTo>
                <a:lnTo>
                  <a:pt x="52570" y="70660"/>
                </a:lnTo>
                <a:lnTo>
                  <a:pt x="52610" y="70730"/>
                </a:lnTo>
                <a:lnTo>
                  <a:pt x="52700" y="70850"/>
                </a:lnTo>
                <a:lnTo>
                  <a:pt x="52810" y="70920"/>
                </a:lnTo>
                <a:lnTo>
                  <a:pt x="52880" y="70930"/>
                </a:lnTo>
                <a:lnTo>
                  <a:pt x="52900" y="71040"/>
                </a:lnTo>
                <a:lnTo>
                  <a:pt x="52850" y="71140"/>
                </a:lnTo>
                <a:lnTo>
                  <a:pt x="52770" y="71230"/>
                </a:lnTo>
                <a:lnTo>
                  <a:pt x="52730" y="71230"/>
                </a:lnTo>
                <a:lnTo>
                  <a:pt x="52590" y="71180"/>
                </a:lnTo>
                <a:lnTo>
                  <a:pt x="52380" y="71160"/>
                </a:lnTo>
                <a:lnTo>
                  <a:pt x="51930" y="71290"/>
                </a:lnTo>
                <a:lnTo>
                  <a:pt x="51890" y="71420"/>
                </a:lnTo>
                <a:lnTo>
                  <a:pt x="51950" y="71530"/>
                </a:lnTo>
                <a:lnTo>
                  <a:pt x="52070" y="71660"/>
                </a:lnTo>
                <a:lnTo>
                  <a:pt x="52320" y="71820"/>
                </a:lnTo>
                <a:lnTo>
                  <a:pt x="52390" y="71910"/>
                </a:lnTo>
                <a:lnTo>
                  <a:pt x="52370" y="71930"/>
                </a:lnTo>
                <a:lnTo>
                  <a:pt x="52300" y="72050"/>
                </a:lnTo>
                <a:lnTo>
                  <a:pt x="52340" y="72150"/>
                </a:lnTo>
                <a:lnTo>
                  <a:pt x="53030" y="72750"/>
                </a:lnTo>
                <a:lnTo>
                  <a:pt x="53080" y="72770"/>
                </a:lnTo>
                <a:lnTo>
                  <a:pt x="53160" y="72690"/>
                </a:lnTo>
                <a:lnTo>
                  <a:pt x="53230" y="72560"/>
                </a:lnTo>
                <a:lnTo>
                  <a:pt x="53330" y="72570"/>
                </a:lnTo>
                <a:lnTo>
                  <a:pt x="53440" y="72670"/>
                </a:lnTo>
                <a:lnTo>
                  <a:pt x="53570" y="72820"/>
                </a:lnTo>
                <a:lnTo>
                  <a:pt x="53620" y="72920"/>
                </a:lnTo>
                <a:lnTo>
                  <a:pt x="53650" y="73030"/>
                </a:lnTo>
                <a:lnTo>
                  <a:pt x="53680" y="73190"/>
                </a:lnTo>
                <a:lnTo>
                  <a:pt x="53770" y="73300"/>
                </a:lnTo>
                <a:lnTo>
                  <a:pt x="53850" y="73560"/>
                </a:lnTo>
                <a:lnTo>
                  <a:pt x="53910" y="73810"/>
                </a:lnTo>
                <a:lnTo>
                  <a:pt x="53890" y="73930"/>
                </a:lnTo>
                <a:lnTo>
                  <a:pt x="53850" y="74010"/>
                </a:lnTo>
                <a:lnTo>
                  <a:pt x="53860" y="74020"/>
                </a:lnTo>
                <a:lnTo>
                  <a:pt x="53870" y="74020"/>
                </a:lnTo>
                <a:lnTo>
                  <a:pt x="53890" y="74020"/>
                </a:lnTo>
                <a:lnTo>
                  <a:pt x="53900" y="74070"/>
                </a:lnTo>
                <a:lnTo>
                  <a:pt x="53850" y="74160"/>
                </a:lnTo>
                <a:lnTo>
                  <a:pt x="53480" y="74620"/>
                </a:lnTo>
                <a:lnTo>
                  <a:pt x="53500" y="74730"/>
                </a:lnTo>
                <a:lnTo>
                  <a:pt x="53880" y="75060"/>
                </a:lnTo>
                <a:lnTo>
                  <a:pt x="53980" y="75110"/>
                </a:lnTo>
                <a:lnTo>
                  <a:pt x="54240" y="75130"/>
                </a:lnTo>
                <a:lnTo>
                  <a:pt x="54330" y="75210"/>
                </a:lnTo>
                <a:lnTo>
                  <a:pt x="54310" y="75370"/>
                </a:lnTo>
                <a:lnTo>
                  <a:pt x="54280" y="75480"/>
                </a:lnTo>
                <a:lnTo>
                  <a:pt x="54260" y="75530"/>
                </a:lnTo>
                <a:lnTo>
                  <a:pt x="54240" y="75580"/>
                </a:lnTo>
                <a:lnTo>
                  <a:pt x="54260" y="75670"/>
                </a:lnTo>
                <a:lnTo>
                  <a:pt x="54530" y="75920"/>
                </a:lnTo>
                <a:lnTo>
                  <a:pt x="54520" y="75990"/>
                </a:lnTo>
                <a:lnTo>
                  <a:pt x="54340" y="76030"/>
                </a:lnTo>
                <a:lnTo>
                  <a:pt x="54230" y="76100"/>
                </a:lnTo>
                <a:lnTo>
                  <a:pt x="54190" y="76160"/>
                </a:lnTo>
                <a:lnTo>
                  <a:pt x="54160" y="76250"/>
                </a:lnTo>
                <a:lnTo>
                  <a:pt x="54170" y="76260"/>
                </a:lnTo>
                <a:lnTo>
                  <a:pt x="54200" y="76270"/>
                </a:lnTo>
                <a:lnTo>
                  <a:pt x="54210" y="76270"/>
                </a:lnTo>
                <a:lnTo>
                  <a:pt x="54200" y="76330"/>
                </a:lnTo>
                <a:lnTo>
                  <a:pt x="54170" y="76370"/>
                </a:lnTo>
                <a:lnTo>
                  <a:pt x="54120" y="76410"/>
                </a:lnTo>
                <a:lnTo>
                  <a:pt x="54020" y="76450"/>
                </a:lnTo>
                <a:lnTo>
                  <a:pt x="54000" y="76540"/>
                </a:lnTo>
                <a:lnTo>
                  <a:pt x="54020" y="76580"/>
                </a:lnTo>
                <a:lnTo>
                  <a:pt x="54040" y="76670"/>
                </a:lnTo>
                <a:lnTo>
                  <a:pt x="54050" y="76780"/>
                </a:lnTo>
                <a:lnTo>
                  <a:pt x="54050" y="76850"/>
                </a:lnTo>
                <a:lnTo>
                  <a:pt x="54090" y="76930"/>
                </a:lnTo>
                <a:lnTo>
                  <a:pt x="54130" y="76970"/>
                </a:lnTo>
                <a:lnTo>
                  <a:pt x="54090" y="77000"/>
                </a:lnTo>
                <a:lnTo>
                  <a:pt x="54000" y="77000"/>
                </a:lnTo>
                <a:lnTo>
                  <a:pt x="53900" y="76930"/>
                </a:lnTo>
                <a:lnTo>
                  <a:pt x="53800" y="76820"/>
                </a:lnTo>
                <a:lnTo>
                  <a:pt x="53760" y="76780"/>
                </a:lnTo>
                <a:lnTo>
                  <a:pt x="53670" y="76760"/>
                </a:lnTo>
                <a:lnTo>
                  <a:pt x="53620" y="76770"/>
                </a:lnTo>
                <a:lnTo>
                  <a:pt x="53540" y="76810"/>
                </a:lnTo>
                <a:lnTo>
                  <a:pt x="53490" y="76900"/>
                </a:lnTo>
                <a:lnTo>
                  <a:pt x="53500" y="76910"/>
                </a:lnTo>
                <a:lnTo>
                  <a:pt x="53520" y="76910"/>
                </a:lnTo>
                <a:lnTo>
                  <a:pt x="53530" y="76920"/>
                </a:lnTo>
                <a:lnTo>
                  <a:pt x="53520" y="76970"/>
                </a:lnTo>
                <a:lnTo>
                  <a:pt x="53500" y="77000"/>
                </a:lnTo>
                <a:lnTo>
                  <a:pt x="53450" y="77060"/>
                </a:lnTo>
                <a:lnTo>
                  <a:pt x="53400" y="77100"/>
                </a:lnTo>
                <a:lnTo>
                  <a:pt x="53370" y="77120"/>
                </a:lnTo>
                <a:lnTo>
                  <a:pt x="53270" y="77020"/>
                </a:lnTo>
                <a:lnTo>
                  <a:pt x="53180" y="77030"/>
                </a:lnTo>
                <a:lnTo>
                  <a:pt x="52930" y="77230"/>
                </a:lnTo>
                <a:lnTo>
                  <a:pt x="52600" y="77710"/>
                </a:lnTo>
                <a:lnTo>
                  <a:pt x="52610" y="78000"/>
                </a:lnTo>
                <a:lnTo>
                  <a:pt x="53140" y="78870"/>
                </a:lnTo>
                <a:lnTo>
                  <a:pt x="53130" y="79070"/>
                </a:lnTo>
                <a:lnTo>
                  <a:pt x="53030" y="79130"/>
                </a:lnTo>
                <a:lnTo>
                  <a:pt x="52980" y="79270"/>
                </a:lnTo>
                <a:lnTo>
                  <a:pt x="52980" y="79470"/>
                </a:lnTo>
                <a:lnTo>
                  <a:pt x="52930" y="79710"/>
                </a:lnTo>
                <a:lnTo>
                  <a:pt x="52960" y="79700"/>
                </a:lnTo>
                <a:lnTo>
                  <a:pt x="53070" y="79710"/>
                </a:lnTo>
                <a:lnTo>
                  <a:pt x="53100" y="79770"/>
                </a:lnTo>
                <a:lnTo>
                  <a:pt x="53100" y="79850"/>
                </a:lnTo>
                <a:lnTo>
                  <a:pt x="53080" y="80140"/>
                </a:lnTo>
                <a:lnTo>
                  <a:pt x="53100" y="80270"/>
                </a:lnTo>
                <a:lnTo>
                  <a:pt x="53130" y="80330"/>
                </a:lnTo>
                <a:lnTo>
                  <a:pt x="53450" y="80690"/>
                </a:lnTo>
                <a:lnTo>
                  <a:pt x="53500" y="80770"/>
                </a:lnTo>
                <a:lnTo>
                  <a:pt x="53620" y="81030"/>
                </a:lnTo>
                <a:lnTo>
                  <a:pt x="53650" y="81130"/>
                </a:lnTo>
                <a:lnTo>
                  <a:pt x="53650" y="81250"/>
                </a:lnTo>
                <a:lnTo>
                  <a:pt x="53600" y="81630"/>
                </a:lnTo>
                <a:lnTo>
                  <a:pt x="53530" y="81680"/>
                </a:lnTo>
                <a:lnTo>
                  <a:pt x="53160" y="81490"/>
                </a:lnTo>
                <a:lnTo>
                  <a:pt x="53080" y="81520"/>
                </a:lnTo>
                <a:lnTo>
                  <a:pt x="53030" y="81640"/>
                </a:lnTo>
                <a:lnTo>
                  <a:pt x="53020" y="81700"/>
                </a:lnTo>
                <a:lnTo>
                  <a:pt x="53020" y="81740"/>
                </a:lnTo>
                <a:lnTo>
                  <a:pt x="53010" y="81790"/>
                </a:lnTo>
                <a:lnTo>
                  <a:pt x="52920" y="81850"/>
                </a:lnTo>
                <a:lnTo>
                  <a:pt x="52880" y="81870"/>
                </a:lnTo>
                <a:lnTo>
                  <a:pt x="52850" y="81800"/>
                </a:lnTo>
                <a:lnTo>
                  <a:pt x="52830" y="81740"/>
                </a:lnTo>
                <a:lnTo>
                  <a:pt x="52840" y="81670"/>
                </a:lnTo>
                <a:lnTo>
                  <a:pt x="52850" y="81630"/>
                </a:lnTo>
                <a:lnTo>
                  <a:pt x="52820" y="81540"/>
                </a:lnTo>
                <a:lnTo>
                  <a:pt x="52770" y="81520"/>
                </a:lnTo>
                <a:lnTo>
                  <a:pt x="52630" y="81540"/>
                </a:lnTo>
                <a:lnTo>
                  <a:pt x="52300" y="81680"/>
                </a:lnTo>
                <a:lnTo>
                  <a:pt x="52270" y="81720"/>
                </a:lnTo>
                <a:lnTo>
                  <a:pt x="52240" y="81720"/>
                </a:lnTo>
                <a:lnTo>
                  <a:pt x="52140" y="81590"/>
                </a:lnTo>
                <a:lnTo>
                  <a:pt x="51980" y="81520"/>
                </a:lnTo>
                <a:lnTo>
                  <a:pt x="51950" y="81480"/>
                </a:lnTo>
                <a:lnTo>
                  <a:pt x="51910" y="81410"/>
                </a:lnTo>
                <a:lnTo>
                  <a:pt x="51910" y="81390"/>
                </a:lnTo>
                <a:lnTo>
                  <a:pt x="51930" y="81380"/>
                </a:lnTo>
                <a:lnTo>
                  <a:pt x="51950" y="81330"/>
                </a:lnTo>
                <a:lnTo>
                  <a:pt x="51960" y="81250"/>
                </a:lnTo>
                <a:lnTo>
                  <a:pt x="51990" y="81150"/>
                </a:lnTo>
                <a:lnTo>
                  <a:pt x="52000" y="81110"/>
                </a:lnTo>
                <a:lnTo>
                  <a:pt x="51990" y="81070"/>
                </a:lnTo>
                <a:lnTo>
                  <a:pt x="51960" y="81040"/>
                </a:lnTo>
                <a:lnTo>
                  <a:pt x="51940" y="81000"/>
                </a:lnTo>
                <a:lnTo>
                  <a:pt x="51890" y="80930"/>
                </a:lnTo>
                <a:lnTo>
                  <a:pt x="51810" y="81000"/>
                </a:lnTo>
                <a:lnTo>
                  <a:pt x="51730" y="80990"/>
                </a:lnTo>
                <a:lnTo>
                  <a:pt x="51700" y="80930"/>
                </a:lnTo>
                <a:lnTo>
                  <a:pt x="51650" y="80770"/>
                </a:lnTo>
                <a:lnTo>
                  <a:pt x="51620" y="80690"/>
                </a:lnTo>
                <a:lnTo>
                  <a:pt x="51570" y="80630"/>
                </a:lnTo>
                <a:lnTo>
                  <a:pt x="51420" y="80490"/>
                </a:lnTo>
                <a:lnTo>
                  <a:pt x="51390" y="80530"/>
                </a:lnTo>
                <a:lnTo>
                  <a:pt x="51370" y="80600"/>
                </a:lnTo>
                <a:lnTo>
                  <a:pt x="51330" y="80670"/>
                </a:lnTo>
                <a:lnTo>
                  <a:pt x="51270" y="80690"/>
                </a:lnTo>
                <a:lnTo>
                  <a:pt x="51230" y="80680"/>
                </a:lnTo>
                <a:lnTo>
                  <a:pt x="51220" y="80610"/>
                </a:lnTo>
                <a:lnTo>
                  <a:pt x="51240" y="80550"/>
                </a:lnTo>
                <a:lnTo>
                  <a:pt x="51250" y="80470"/>
                </a:lnTo>
                <a:lnTo>
                  <a:pt x="51220" y="80400"/>
                </a:lnTo>
                <a:lnTo>
                  <a:pt x="51190" y="80380"/>
                </a:lnTo>
                <a:lnTo>
                  <a:pt x="51150" y="80470"/>
                </a:lnTo>
                <a:lnTo>
                  <a:pt x="51120" y="80570"/>
                </a:lnTo>
                <a:lnTo>
                  <a:pt x="51020" y="80870"/>
                </a:lnTo>
                <a:lnTo>
                  <a:pt x="50880" y="81140"/>
                </a:lnTo>
                <a:lnTo>
                  <a:pt x="50820" y="81200"/>
                </a:lnTo>
                <a:lnTo>
                  <a:pt x="50770" y="81200"/>
                </a:lnTo>
                <a:lnTo>
                  <a:pt x="50800" y="81130"/>
                </a:lnTo>
                <a:lnTo>
                  <a:pt x="50730" y="81110"/>
                </a:lnTo>
                <a:lnTo>
                  <a:pt x="50550" y="81100"/>
                </a:lnTo>
                <a:lnTo>
                  <a:pt x="50450" y="81120"/>
                </a:lnTo>
                <a:lnTo>
                  <a:pt x="50340" y="81180"/>
                </a:lnTo>
                <a:lnTo>
                  <a:pt x="50210" y="81310"/>
                </a:lnTo>
                <a:lnTo>
                  <a:pt x="50150" y="81340"/>
                </a:lnTo>
                <a:lnTo>
                  <a:pt x="49960" y="81290"/>
                </a:lnTo>
                <a:lnTo>
                  <a:pt x="49910" y="81320"/>
                </a:lnTo>
                <a:lnTo>
                  <a:pt x="49860" y="81510"/>
                </a:lnTo>
                <a:lnTo>
                  <a:pt x="49760" y="82200"/>
                </a:lnTo>
                <a:lnTo>
                  <a:pt x="49700" y="82490"/>
                </a:lnTo>
                <a:lnTo>
                  <a:pt x="49640" y="82670"/>
                </a:lnTo>
                <a:lnTo>
                  <a:pt x="49580" y="82780"/>
                </a:lnTo>
                <a:lnTo>
                  <a:pt x="49490" y="82830"/>
                </a:lnTo>
                <a:lnTo>
                  <a:pt x="47870" y="83080"/>
                </a:lnTo>
                <a:lnTo>
                  <a:pt x="47840" y="83040"/>
                </a:lnTo>
                <a:lnTo>
                  <a:pt x="47780" y="82800"/>
                </a:lnTo>
                <a:lnTo>
                  <a:pt x="47760" y="82570"/>
                </a:lnTo>
                <a:lnTo>
                  <a:pt x="47710" y="82400"/>
                </a:lnTo>
                <a:lnTo>
                  <a:pt x="47630" y="82350"/>
                </a:lnTo>
                <a:lnTo>
                  <a:pt x="47620" y="82310"/>
                </a:lnTo>
                <a:lnTo>
                  <a:pt x="47670" y="82220"/>
                </a:lnTo>
                <a:lnTo>
                  <a:pt x="47650" y="82080"/>
                </a:lnTo>
                <a:lnTo>
                  <a:pt x="47540" y="82050"/>
                </a:lnTo>
                <a:lnTo>
                  <a:pt x="47450" y="82140"/>
                </a:lnTo>
                <a:lnTo>
                  <a:pt x="47360" y="82170"/>
                </a:lnTo>
                <a:lnTo>
                  <a:pt x="47340" y="82090"/>
                </a:lnTo>
                <a:lnTo>
                  <a:pt x="47270" y="81950"/>
                </a:lnTo>
                <a:lnTo>
                  <a:pt x="47220" y="81810"/>
                </a:lnTo>
                <a:lnTo>
                  <a:pt x="47250" y="81640"/>
                </a:lnTo>
                <a:lnTo>
                  <a:pt x="47370" y="81510"/>
                </a:lnTo>
                <a:lnTo>
                  <a:pt x="47520" y="81550"/>
                </a:lnTo>
                <a:lnTo>
                  <a:pt x="47760" y="81670"/>
                </a:lnTo>
                <a:lnTo>
                  <a:pt x="47840" y="81630"/>
                </a:lnTo>
                <a:lnTo>
                  <a:pt x="47840" y="81580"/>
                </a:lnTo>
                <a:lnTo>
                  <a:pt x="47850" y="81550"/>
                </a:lnTo>
                <a:lnTo>
                  <a:pt x="47860" y="81530"/>
                </a:lnTo>
                <a:lnTo>
                  <a:pt x="47880" y="81480"/>
                </a:lnTo>
                <a:lnTo>
                  <a:pt x="47870" y="81400"/>
                </a:lnTo>
                <a:lnTo>
                  <a:pt x="47780" y="81280"/>
                </a:lnTo>
                <a:lnTo>
                  <a:pt x="47730" y="81180"/>
                </a:lnTo>
                <a:lnTo>
                  <a:pt x="47710" y="81070"/>
                </a:lnTo>
                <a:lnTo>
                  <a:pt x="47740" y="80930"/>
                </a:lnTo>
                <a:lnTo>
                  <a:pt x="47790" y="80870"/>
                </a:lnTo>
                <a:lnTo>
                  <a:pt x="47850" y="80890"/>
                </a:lnTo>
                <a:lnTo>
                  <a:pt x="47880" y="80930"/>
                </a:lnTo>
                <a:lnTo>
                  <a:pt x="47940" y="80960"/>
                </a:lnTo>
                <a:lnTo>
                  <a:pt x="47980" y="80900"/>
                </a:lnTo>
                <a:lnTo>
                  <a:pt x="47970" y="80780"/>
                </a:lnTo>
                <a:lnTo>
                  <a:pt x="47890" y="80590"/>
                </a:lnTo>
                <a:lnTo>
                  <a:pt x="47870" y="80510"/>
                </a:lnTo>
                <a:lnTo>
                  <a:pt x="47890" y="80500"/>
                </a:lnTo>
                <a:lnTo>
                  <a:pt x="47930" y="80460"/>
                </a:lnTo>
                <a:lnTo>
                  <a:pt x="47850" y="80430"/>
                </a:lnTo>
                <a:lnTo>
                  <a:pt x="47770" y="80350"/>
                </a:lnTo>
                <a:lnTo>
                  <a:pt x="47740" y="80130"/>
                </a:lnTo>
                <a:lnTo>
                  <a:pt x="47780" y="79820"/>
                </a:lnTo>
                <a:lnTo>
                  <a:pt x="47800" y="79440"/>
                </a:lnTo>
                <a:lnTo>
                  <a:pt x="47760" y="79180"/>
                </a:lnTo>
                <a:lnTo>
                  <a:pt x="47610" y="78630"/>
                </a:lnTo>
                <a:lnTo>
                  <a:pt x="47580" y="78490"/>
                </a:lnTo>
                <a:lnTo>
                  <a:pt x="47510" y="78350"/>
                </a:lnTo>
                <a:lnTo>
                  <a:pt x="47160" y="78520"/>
                </a:lnTo>
                <a:lnTo>
                  <a:pt x="47050" y="78530"/>
                </a:lnTo>
                <a:lnTo>
                  <a:pt x="46830" y="78400"/>
                </a:lnTo>
                <a:lnTo>
                  <a:pt x="46770" y="78330"/>
                </a:lnTo>
                <a:lnTo>
                  <a:pt x="46770" y="78270"/>
                </a:lnTo>
                <a:lnTo>
                  <a:pt x="46760" y="78150"/>
                </a:lnTo>
                <a:lnTo>
                  <a:pt x="46770" y="78010"/>
                </a:lnTo>
                <a:lnTo>
                  <a:pt x="46770" y="77930"/>
                </a:lnTo>
                <a:lnTo>
                  <a:pt x="46710" y="77840"/>
                </a:lnTo>
                <a:lnTo>
                  <a:pt x="46640" y="77790"/>
                </a:lnTo>
                <a:lnTo>
                  <a:pt x="46550" y="77660"/>
                </a:lnTo>
                <a:lnTo>
                  <a:pt x="46480" y="77510"/>
                </a:lnTo>
                <a:lnTo>
                  <a:pt x="46390" y="77360"/>
                </a:lnTo>
                <a:lnTo>
                  <a:pt x="46260" y="77270"/>
                </a:lnTo>
                <a:lnTo>
                  <a:pt x="46150" y="77270"/>
                </a:lnTo>
                <a:lnTo>
                  <a:pt x="45960" y="77370"/>
                </a:lnTo>
                <a:lnTo>
                  <a:pt x="45890" y="77420"/>
                </a:lnTo>
                <a:lnTo>
                  <a:pt x="45940" y="77530"/>
                </a:lnTo>
                <a:lnTo>
                  <a:pt x="45840" y="77570"/>
                </a:lnTo>
                <a:lnTo>
                  <a:pt x="45690" y="77540"/>
                </a:lnTo>
                <a:lnTo>
                  <a:pt x="45640" y="77480"/>
                </a:lnTo>
                <a:lnTo>
                  <a:pt x="45530" y="77410"/>
                </a:lnTo>
                <a:lnTo>
                  <a:pt x="45380" y="77160"/>
                </a:lnTo>
                <a:lnTo>
                  <a:pt x="45340" y="76980"/>
                </a:lnTo>
                <a:lnTo>
                  <a:pt x="45210" y="76780"/>
                </a:lnTo>
                <a:lnTo>
                  <a:pt x="44900" y="76710"/>
                </a:lnTo>
                <a:lnTo>
                  <a:pt x="44740" y="76640"/>
                </a:lnTo>
                <a:lnTo>
                  <a:pt x="44580" y="76530"/>
                </a:lnTo>
                <a:lnTo>
                  <a:pt x="44500" y="76450"/>
                </a:lnTo>
                <a:lnTo>
                  <a:pt x="44430" y="76340"/>
                </a:lnTo>
                <a:lnTo>
                  <a:pt x="44380" y="76170"/>
                </a:lnTo>
                <a:lnTo>
                  <a:pt x="44370" y="75910"/>
                </a:lnTo>
                <a:lnTo>
                  <a:pt x="44480" y="75700"/>
                </a:lnTo>
                <a:lnTo>
                  <a:pt x="44790" y="75290"/>
                </a:lnTo>
                <a:lnTo>
                  <a:pt x="44920" y="75150"/>
                </a:lnTo>
                <a:lnTo>
                  <a:pt x="45030" y="75070"/>
                </a:lnTo>
                <a:lnTo>
                  <a:pt x="45110" y="75060"/>
                </a:lnTo>
                <a:lnTo>
                  <a:pt x="45420" y="75170"/>
                </a:lnTo>
                <a:lnTo>
                  <a:pt x="45500" y="75150"/>
                </a:lnTo>
                <a:lnTo>
                  <a:pt x="45540" y="75070"/>
                </a:lnTo>
                <a:lnTo>
                  <a:pt x="45510" y="74980"/>
                </a:lnTo>
                <a:lnTo>
                  <a:pt x="45510" y="74890"/>
                </a:lnTo>
                <a:lnTo>
                  <a:pt x="45670" y="74820"/>
                </a:lnTo>
                <a:lnTo>
                  <a:pt x="45730" y="74850"/>
                </a:lnTo>
                <a:lnTo>
                  <a:pt x="45760" y="74860"/>
                </a:lnTo>
                <a:lnTo>
                  <a:pt x="45810" y="74870"/>
                </a:lnTo>
                <a:lnTo>
                  <a:pt x="45850" y="74930"/>
                </a:lnTo>
                <a:lnTo>
                  <a:pt x="45860" y="74980"/>
                </a:lnTo>
                <a:lnTo>
                  <a:pt x="45900" y="74990"/>
                </a:lnTo>
                <a:lnTo>
                  <a:pt x="45980" y="74920"/>
                </a:lnTo>
                <a:lnTo>
                  <a:pt x="46060" y="74860"/>
                </a:lnTo>
                <a:lnTo>
                  <a:pt x="46110" y="74840"/>
                </a:lnTo>
                <a:lnTo>
                  <a:pt x="46160" y="74830"/>
                </a:lnTo>
                <a:lnTo>
                  <a:pt x="46200" y="74790"/>
                </a:lnTo>
                <a:lnTo>
                  <a:pt x="46190" y="74740"/>
                </a:lnTo>
                <a:lnTo>
                  <a:pt x="46190" y="74710"/>
                </a:lnTo>
                <a:lnTo>
                  <a:pt x="46230" y="74660"/>
                </a:lnTo>
                <a:lnTo>
                  <a:pt x="46240" y="74550"/>
                </a:lnTo>
                <a:lnTo>
                  <a:pt x="46250" y="74470"/>
                </a:lnTo>
                <a:lnTo>
                  <a:pt x="46260" y="74440"/>
                </a:lnTo>
                <a:lnTo>
                  <a:pt x="46260" y="74410"/>
                </a:lnTo>
                <a:lnTo>
                  <a:pt x="46250" y="74380"/>
                </a:lnTo>
                <a:lnTo>
                  <a:pt x="46250" y="74330"/>
                </a:lnTo>
                <a:lnTo>
                  <a:pt x="46260" y="74330"/>
                </a:lnTo>
                <a:lnTo>
                  <a:pt x="46300" y="74340"/>
                </a:lnTo>
                <a:lnTo>
                  <a:pt x="46310" y="74320"/>
                </a:lnTo>
                <a:lnTo>
                  <a:pt x="46290" y="74310"/>
                </a:lnTo>
                <a:lnTo>
                  <a:pt x="46280" y="74280"/>
                </a:lnTo>
                <a:lnTo>
                  <a:pt x="46280" y="74230"/>
                </a:lnTo>
                <a:lnTo>
                  <a:pt x="46290" y="74210"/>
                </a:lnTo>
                <a:lnTo>
                  <a:pt x="46300" y="74190"/>
                </a:lnTo>
                <a:lnTo>
                  <a:pt x="46380" y="74170"/>
                </a:lnTo>
                <a:lnTo>
                  <a:pt x="46390" y="74140"/>
                </a:lnTo>
                <a:lnTo>
                  <a:pt x="46380" y="74110"/>
                </a:lnTo>
                <a:lnTo>
                  <a:pt x="46370" y="74020"/>
                </a:lnTo>
                <a:lnTo>
                  <a:pt x="46360" y="74000"/>
                </a:lnTo>
                <a:lnTo>
                  <a:pt x="46350" y="73970"/>
                </a:lnTo>
                <a:lnTo>
                  <a:pt x="46350" y="73940"/>
                </a:lnTo>
                <a:lnTo>
                  <a:pt x="46440" y="73950"/>
                </a:lnTo>
                <a:lnTo>
                  <a:pt x="46450" y="73930"/>
                </a:lnTo>
                <a:lnTo>
                  <a:pt x="46450" y="73880"/>
                </a:lnTo>
                <a:lnTo>
                  <a:pt x="46420" y="73860"/>
                </a:lnTo>
                <a:lnTo>
                  <a:pt x="46320" y="73880"/>
                </a:lnTo>
                <a:lnTo>
                  <a:pt x="46200" y="73870"/>
                </a:lnTo>
                <a:lnTo>
                  <a:pt x="46190" y="73790"/>
                </a:lnTo>
                <a:lnTo>
                  <a:pt x="46220" y="73730"/>
                </a:lnTo>
                <a:lnTo>
                  <a:pt x="46410" y="73530"/>
                </a:lnTo>
                <a:lnTo>
                  <a:pt x="46360" y="73410"/>
                </a:lnTo>
                <a:lnTo>
                  <a:pt x="46280" y="73320"/>
                </a:lnTo>
                <a:lnTo>
                  <a:pt x="46160" y="73110"/>
                </a:lnTo>
                <a:lnTo>
                  <a:pt x="45880" y="72440"/>
                </a:lnTo>
                <a:lnTo>
                  <a:pt x="45650" y="72050"/>
                </a:lnTo>
                <a:lnTo>
                  <a:pt x="45650" y="71900"/>
                </a:lnTo>
                <a:lnTo>
                  <a:pt x="45700" y="71880"/>
                </a:lnTo>
                <a:lnTo>
                  <a:pt x="45930" y="71850"/>
                </a:lnTo>
                <a:lnTo>
                  <a:pt x="45970" y="71730"/>
                </a:lnTo>
                <a:lnTo>
                  <a:pt x="45940" y="71630"/>
                </a:lnTo>
                <a:lnTo>
                  <a:pt x="45850" y="71500"/>
                </a:lnTo>
                <a:lnTo>
                  <a:pt x="45720" y="71450"/>
                </a:lnTo>
                <a:lnTo>
                  <a:pt x="45650" y="71450"/>
                </a:lnTo>
                <a:lnTo>
                  <a:pt x="45580" y="71320"/>
                </a:lnTo>
                <a:lnTo>
                  <a:pt x="45580" y="71180"/>
                </a:lnTo>
                <a:lnTo>
                  <a:pt x="45550" y="71060"/>
                </a:lnTo>
                <a:lnTo>
                  <a:pt x="45500" y="71020"/>
                </a:lnTo>
                <a:lnTo>
                  <a:pt x="45450" y="70930"/>
                </a:lnTo>
                <a:lnTo>
                  <a:pt x="45420" y="70820"/>
                </a:lnTo>
                <a:lnTo>
                  <a:pt x="45410" y="70730"/>
                </a:lnTo>
                <a:lnTo>
                  <a:pt x="45410" y="70640"/>
                </a:lnTo>
                <a:lnTo>
                  <a:pt x="45410" y="70560"/>
                </a:lnTo>
                <a:lnTo>
                  <a:pt x="45400" y="70500"/>
                </a:lnTo>
                <a:lnTo>
                  <a:pt x="45380" y="70500"/>
                </a:lnTo>
                <a:lnTo>
                  <a:pt x="45360" y="70520"/>
                </a:lnTo>
                <a:lnTo>
                  <a:pt x="45330" y="70500"/>
                </a:lnTo>
                <a:lnTo>
                  <a:pt x="45280" y="70290"/>
                </a:lnTo>
                <a:lnTo>
                  <a:pt x="45410" y="70250"/>
                </a:lnTo>
                <a:lnTo>
                  <a:pt x="45510" y="70150"/>
                </a:lnTo>
                <a:lnTo>
                  <a:pt x="45580" y="70000"/>
                </a:lnTo>
                <a:lnTo>
                  <a:pt x="45640" y="69810"/>
                </a:lnTo>
                <a:lnTo>
                  <a:pt x="46250" y="69480"/>
                </a:lnTo>
                <a:lnTo>
                  <a:pt x="46460" y="69500"/>
                </a:lnTo>
                <a:lnTo>
                  <a:pt x="47020" y="69660"/>
                </a:lnTo>
                <a:lnTo>
                  <a:pt x="47030" y="69620"/>
                </a:lnTo>
                <a:lnTo>
                  <a:pt x="47030" y="69450"/>
                </a:lnTo>
                <a:lnTo>
                  <a:pt x="47050" y="69300"/>
                </a:lnTo>
                <a:lnTo>
                  <a:pt x="47100" y="69080"/>
                </a:lnTo>
                <a:lnTo>
                  <a:pt x="47120" y="68890"/>
                </a:lnTo>
                <a:lnTo>
                  <a:pt x="47110" y="68780"/>
                </a:lnTo>
                <a:lnTo>
                  <a:pt x="47110" y="68630"/>
                </a:lnTo>
                <a:lnTo>
                  <a:pt x="47140" y="68600"/>
                </a:lnTo>
                <a:lnTo>
                  <a:pt x="47230" y="68530"/>
                </a:lnTo>
                <a:lnTo>
                  <a:pt x="47260" y="68520"/>
                </a:lnTo>
                <a:lnTo>
                  <a:pt x="47200" y="68230"/>
                </a:lnTo>
                <a:lnTo>
                  <a:pt x="47200" y="67890"/>
                </a:lnTo>
                <a:lnTo>
                  <a:pt x="47300" y="67660"/>
                </a:lnTo>
                <a:lnTo>
                  <a:pt x="47610" y="67350"/>
                </a:lnTo>
                <a:lnTo>
                  <a:pt x="48100" y="67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