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Finland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Å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530" y="93010"/>
                </a:moveTo>
                <a:lnTo>
                  <a:pt x="30600" y="93160"/>
                </a:lnTo>
                <a:lnTo>
                  <a:pt x="30550" y="93290"/>
                </a:lnTo>
                <a:lnTo>
                  <a:pt x="30490" y="93420"/>
                </a:lnTo>
                <a:lnTo>
                  <a:pt x="30530" y="93570"/>
                </a:lnTo>
                <a:lnTo>
                  <a:pt x="30480" y="93610"/>
                </a:lnTo>
                <a:lnTo>
                  <a:pt x="30460" y="93600"/>
                </a:lnTo>
                <a:lnTo>
                  <a:pt x="30430" y="93560"/>
                </a:lnTo>
                <a:lnTo>
                  <a:pt x="30400" y="93510"/>
                </a:lnTo>
                <a:lnTo>
                  <a:pt x="30270" y="93440"/>
                </a:lnTo>
                <a:lnTo>
                  <a:pt x="30250" y="93410"/>
                </a:lnTo>
                <a:lnTo>
                  <a:pt x="30230" y="93290"/>
                </a:lnTo>
                <a:lnTo>
                  <a:pt x="30260" y="93170"/>
                </a:lnTo>
                <a:lnTo>
                  <a:pt x="30300" y="93060"/>
                </a:lnTo>
                <a:lnTo>
                  <a:pt x="30320" y="92950"/>
                </a:lnTo>
                <a:lnTo>
                  <a:pt x="30400" y="93170"/>
                </a:lnTo>
                <a:lnTo>
                  <a:pt x="30450" y="93260"/>
                </a:lnTo>
                <a:lnTo>
                  <a:pt x="30480" y="93190"/>
                </a:lnTo>
                <a:lnTo>
                  <a:pt x="30440" y="93030"/>
                </a:lnTo>
                <a:lnTo>
                  <a:pt x="30450" y="92980"/>
                </a:lnTo>
                <a:lnTo>
                  <a:pt x="30530" y="93010"/>
                </a:lnTo>
                <a:close/>
                <a:moveTo>
                  <a:pt x="32740" y="94700"/>
                </a:moveTo>
                <a:lnTo>
                  <a:pt x="32710" y="94670"/>
                </a:lnTo>
                <a:lnTo>
                  <a:pt x="32690" y="94590"/>
                </a:lnTo>
                <a:lnTo>
                  <a:pt x="32720" y="94530"/>
                </a:lnTo>
                <a:lnTo>
                  <a:pt x="32770" y="94510"/>
                </a:lnTo>
                <a:lnTo>
                  <a:pt x="32820" y="94500"/>
                </a:lnTo>
                <a:lnTo>
                  <a:pt x="32850" y="94550"/>
                </a:lnTo>
                <a:lnTo>
                  <a:pt x="32880" y="94650"/>
                </a:lnTo>
                <a:lnTo>
                  <a:pt x="32900" y="94730"/>
                </a:lnTo>
                <a:lnTo>
                  <a:pt x="32870" y="94770"/>
                </a:lnTo>
                <a:lnTo>
                  <a:pt x="32780" y="94730"/>
                </a:lnTo>
                <a:lnTo>
                  <a:pt x="32740" y="94700"/>
                </a:lnTo>
                <a:close/>
                <a:moveTo>
                  <a:pt x="33140" y="94480"/>
                </a:moveTo>
                <a:lnTo>
                  <a:pt x="33090" y="94480"/>
                </a:lnTo>
                <a:lnTo>
                  <a:pt x="33090" y="94490"/>
                </a:lnTo>
                <a:lnTo>
                  <a:pt x="33140" y="94530"/>
                </a:lnTo>
                <a:lnTo>
                  <a:pt x="33170" y="94600"/>
                </a:lnTo>
                <a:lnTo>
                  <a:pt x="33140" y="94640"/>
                </a:lnTo>
                <a:lnTo>
                  <a:pt x="32950" y="94540"/>
                </a:lnTo>
                <a:lnTo>
                  <a:pt x="32900" y="94480"/>
                </a:lnTo>
                <a:lnTo>
                  <a:pt x="32880" y="94440"/>
                </a:lnTo>
                <a:lnTo>
                  <a:pt x="32890" y="94440"/>
                </a:lnTo>
                <a:lnTo>
                  <a:pt x="32900" y="94410"/>
                </a:lnTo>
                <a:lnTo>
                  <a:pt x="32960" y="94370"/>
                </a:lnTo>
                <a:lnTo>
                  <a:pt x="33120" y="94420"/>
                </a:lnTo>
                <a:lnTo>
                  <a:pt x="33160" y="94420"/>
                </a:lnTo>
                <a:lnTo>
                  <a:pt x="33180" y="94430"/>
                </a:lnTo>
                <a:lnTo>
                  <a:pt x="33190" y="94470"/>
                </a:lnTo>
                <a:lnTo>
                  <a:pt x="33140" y="94480"/>
                </a:lnTo>
                <a:close/>
                <a:moveTo>
                  <a:pt x="31760" y="93730"/>
                </a:moveTo>
                <a:lnTo>
                  <a:pt x="31770" y="93740"/>
                </a:lnTo>
                <a:lnTo>
                  <a:pt x="31790" y="93750"/>
                </a:lnTo>
                <a:lnTo>
                  <a:pt x="31780" y="93760"/>
                </a:lnTo>
                <a:lnTo>
                  <a:pt x="31730" y="93770"/>
                </a:lnTo>
                <a:lnTo>
                  <a:pt x="31720" y="93770"/>
                </a:lnTo>
                <a:lnTo>
                  <a:pt x="31750" y="93800"/>
                </a:lnTo>
                <a:lnTo>
                  <a:pt x="31760" y="93840"/>
                </a:lnTo>
                <a:lnTo>
                  <a:pt x="31740" y="93890"/>
                </a:lnTo>
                <a:lnTo>
                  <a:pt x="31710" y="93940"/>
                </a:lnTo>
                <a:lnTo>
                  <a:pt x="31670" y="94000"/>
                </a:lnTo>
                <a:lnTo>
                  <a:pt x="31640" y="94010"/>
                </a:lnTo>
                <a:lnTo>
                  <a:pt x="31540" y="93920"/>
                </a:lnTo>
                <a:lnTo>
                  <a:pt x="31520" y="93940"/>
                </a:lnTo>
                <a:lnTo>
                  <a:pt x="31500" y="93990"/>
                </a:lnTo>
                <a:lnTo>
                  <a:pt x="31450" y="94020"/>
                </a:lnTo>
                <a:lnTo>
                  <a:pt x="31390" y="94010"/>
                </a:lnTo>
                <a:lnTo>
                  <a:pt x="31350" y="93970"/>
                </a:lnTo>
                <a:lnTo>
                  <a:pt x="31370" y="93880"/>
                </a:lnTo>
                <a:lnTo>
                  <a:pt x="31460" y="93700"/>
                </a:lnTo>
                <a:lnTo>
                  <a:pt x="31520" y="93650"/>
                </a:lnTo>
                <a:lnTo>
                  <a:pt x="31570" y="93640"/>
                </a:lnTo>
                <a:lnTo>
                  <a:pt x="31600" y="93640"/>
                </a:lnTo>
                <a:lnTo>
                  <a:pt x="31630" y="93620"/>
                </a:lnTo>
                <a:lnTo>
                  <a:pt x="31660" y="93620"/>
                </a:lnTo>
                <a:lnTo>
                  <a:pt x="31670" y="93650"/>
                </a:lnTo>
                <a:lnTo>
                  <a:pt x="31670" y="93680"/>
                </a:lnTo>
                <a:lnTo>
                  <a:pt x="31690" y="93690"/>
                </a:lnTo>
                <a:lnTo>
                  <a:pt x="31710" y="93670"/>
                </a:lnTo>
                <a:lnTo>
                  <a:pt x="31740" y="93680"/>
                </a:lnTo>
                <a:lnTo>
                  <a:pt x="31750" y="93710"/>
                </a:lnTo>
                <a:lnTo>
                  <a:pt x="31760" y="93730"/>
                </a:lnTo>
                <a:close/>
                <a:moveTo>
                  <a:pt x="31070" y="93650"/>
                </a:moveTo>
                <a:lnTo>
                  <a:pt x="31160" y="93580"/>
                </a:lnTo>
                <a:lnTo>
                  <a:pt x="31210" y="93570"/>
                </a:lnTo>
                <a:lnTo>
                  <a:pt x="31170" y="93760"/>
                </a:lnTo>
                <a:lnTo>
                  <a:pt x="31100" y="93880"/>
                </a:lnTo>
                <a:lnTo>
                  <a:pt x="30990" y="93900"/>
                </a:lnTo>
                <a:lnTo>
                  <a:pt x="30940" y="93850"/>
                </a:lnTo>
                <a:lnTo>
                  <a:pt x="30990" y="93760"/>
                </a:lnTo>
                <a:lnTo>
                  <a:pt x="31070" y="93650"/>
                </a:lnTo>
                <a:close/>
                <a:moveTo>
                  <a:pt x="31430" y="93710"/>
                </a:moveTo>
                <a:lnTo>
                  <a:pt x="31420" y="93740"/>
                </a:lnTo>
                <a:lnTo>
                  <a:pt x="31350" y="93790"/>
                </a:lnTo>
                <a:lnTo>
                  <a:pt x="31240" y="93760"/>
                </a:lnTo>
                <a:lnTo>
                  <a:pt x="31240" y="93640"/>
                </a:lnTo>
                <a:lnTo>
                  <a:pt x="31300" y="93600"/>
                </a:lnTo>
                <a:lnTo>
                  <a:pt x="31430" y="93580"/>
                </a:lnTo>
                <a:lnTo>
                  <a:pt x="31440" y="93580"/>
                </a:lnTo>
                <a:lnTo>
                  <a:pt x="31410" y="93570"/>
                </a:lnTo>
                <a:lnTo>
                  <a:pt x="31420" y="93540"/>
                </a:lnTo>
                <a:lnTo>
                  <a:pt x="31470" y="93520"/>
                </a:lnTo>
                <a:lnTo>
                  <a:pt x="31500" y="93540"/>
                </a:lnTo>
                <a:lnTo>
                  <a:pt x="31480" y="93590"/>
                </a:lnTo>
                <a:lnTo>
                  <a:pt x="31450" y="93640"/>
                </a:lnTo>
                <a:lnTo>
                  <a:pt x="31430" y="93710"/>
                </a:lnTo>
                <a:close/>
                <a:moveTo>
                  <a:pt x="30540" y="94230"/>
                </a:moveTo>
                <a:lnTo>
                  <a:pt x="30620" y="94070"/>
                </a:lnTo>
                <a:lnTo>
                  <a:pt x="30760" y="93910"/>
                </a:lnTo>
                <a:lnTo>
                  <a:pt x="30840" y="93930"/>
                </a:lnTo>
                <a:lnTo>
                  <a:pt x="30970" y="93990"/>
                </a:lnTo>
                <a:lnTo>
                  <a:pt x="31120" y="94020"/>
                </a:lnTo>
                <a:lnTo>
                  <a:pt x="31150" y="94100"/>
                </a:lnTo>
                <a:lnTo>
                  <a:pt x="30970" y="94200"/>
                </a:lnTo>
                <a:lnTo>
                  <a:pt x="30860" y="94190"/>
                </a:lnTo>
                <a:lnTo>
                  <a:pt x="30750" y="94210"/>
                </a:lnTo>
                <a:lnTo>
                  <a:pt x="30700" y="94230"/>
                </a:lnTo>
                <a:lnTo>
                  <a:pt x="30690" y="94340"/>
                </a:lnTo>
                <a:lnTo>
                  <a:pt x="30630" y="94400"/>
                </a:lnTo>
                <a:lnTo>
                  <a:pt x="30550" y="94370"/>
                </a:lnTo>
                <a:lnTo>
                  <a:pt x="30540" y="94230"/>
                </a:lnTo>
                <a:close/>
                <a:moveTo>
                  <a:pt x="33530" y="90480"/>
                </a:moveTo>
                <a:lnTo>
                  <a:pt x="33550" y="90520"/>
                </a:lnTo>
                <a:lnTo>
                  <a:pt x="33560" y="90610"/>
                </a:lnTo>
                <a:lnTo>
                  <a:pt x="33530" y="90690"/>
                </a:lnTo>
                <a:lnTo>
                  <a:pt x="33490" y="90720"/>
                </a:lnTo>
                <a:lnTo>
                  <a:pt x="33440" y="90670"/>
                </a:lnTo>
                <a:lnTo>
                  <a:pt x="33420" y="90580"/>
                </a:lnTo>
                <a:lnTo>
                  <a:pt x="33440" y="90530"/>
                </a:lnTo>
                <a:lnTo>
                  <a:pt x="33480" y="90480"/>
                </a:lnTo>
                <a:lnTo>
                  <a:pt x="33510" y="90480"/>
                </a:lnTo>
                <a:lnTo>
                  <a:pt x="33530" y="90480"/>
                </a:lnTo>
                <a:close/>
                <a:moveTo>
                  <a:pt x="32030" y="93090"/>
                </a:moveTo>
                <a:lnTo>
                  <a:pt x="32040" y="93120"/>
                </a:lnTo>
                <a:lnTo>
                  <a:pt x="32050" y="93190"/>
                </a:lnTo>
                <a:lnTo>
                  <a:pt x="32020" y="93250"/>
                </a:lnTo>
                <a:lnTo>
                  <a:pt x="31980" y="93250"/>
                </a:lnTo>
                <a:lnTo>
                  <a:pt x="31930" y="93200"/>
                </a:lnTo>
                <a:lnTo>
                  <a:pt x="31860" y="93090"/>
                </a:lnTo>
                <a:lnTo>
                  <a:pt x="31850" y="92990"/>
                </a:lnTo>
                <a:lnTo>
                  <a:pt x="31880" y="92950"/>
                </a:lnTo>
                <a:lnTo>
                  <a:pt x="31920" y="92940"/>
                </a:lnTo>
                <a:lnTo>
                  <a:pt x="31940" y="92950"/>
                </a:lnTo>
                <a:lnTo>
                  <a:pt x="31970" y="92990"/>
                </a:lnTo>
                <a:lnTo>
                  <a:pt x="32010" y="93050"/>
                </a:lnTo>
                <a:lnTo>
                  <a:pt x="32030" y="93090"/>
                </a:lnTo>
                <a:close/>
                <a:moveTo>
                  <a:pt x="31080" y="92090"/>
                </a:moveTo>
                <a:lnTo>
                  <a:pt x="31110" y="92110"/>
                </a:lnTo>
                <a:lnTo>
                  <a:pt x="31120" y="92140"/>
                </a:lnTo>
                <a:lnTo>
                  <a:pt x="31130" y="92190"/>
                </a:lnTo>
                <a:lnTo>
                  <a:pt x="31130" y="92240"/>
                </a:lnTo>
                <a:lnTo>
                  <a:pt x="30950" y="92600"/>
                </a:lnTo>
                <a:lnTo>
                  <a:pt x="30910" y="92590"/>
                </a:lnTo>
                <a:lnTo>
                  <a:pt x="30910" y="92550"/>
                </a:lnTo>
                <a:lnTo>
                  <a:pt x="30930" y="92500"/>
                </a:lnTo>
                <a:lnTo>
                  <a:pt x="30930" y="92450"/>
                </a:lnTo>
                <a:lnTo>
                  <a:pt x="30930" y="92410"/>
                </a:lnTo>
                <a:lnTo>
                  <a:pt x="30930" y="92330"/>
                </a:lnTo>
                <a:lnTo>
                  <a:pt x="30920" y="92270"/>
                </a:lnTo>
                <a:lnTo>
                  <a:pt x="30810" y="92360"/>
                </a:lnTo>
                <a:lnTo>
                  <a:pt x="30780" y="92300"/>
                </a:lnTo>
                <a:lnTo>
                  <a:pt x="30780" y="92180"/>
                </a:lnTo>
                <a:lnTo>
                  <a:pt x="30830" y="92090"/>
                </a:lnTo>
                <a:lnTo>
                  <a:pt x="30900" y="92060"/>
                </a:lnTo>
                <a:lnTo>
                  <a:pt x="31020" y="92130"/>
                </a:lnTo>
                <a:lnTo>
                  <a:pt x="31080" y="92090"/>
                </a:lnTo>
                <a:close/>
                <a:moveTo>
                  <a:pt x="32530" y="92340"/>
                </a:moveTo>
                <a:lnTo>
                  <a:pt x="32420" y="92290"/>
                </a:lnTo>
                <a:lnTo>
                  <a:pt x="32390" y="92100"/>
                </a:lnTo>
                <a:lnTo>
                  <a:pt x="32410" y="91930"/>
                </a:lnTo>
                <a:lnTo>
                  <a:pt x="32480" y="91930"/>
                </a:lnTo>
                <a:lnTo>
                  <a:pt x="32520" y="91970"/>
                </a:lnTo>
                <a:lnTo>
                  <a:pt x="32630" y="92050"/>
                </a:lnTo>
                <a:lnTo>
                  <a:pt x="32660" y="92090"/>
                </a:lnTo>
                <a:lnTo>
                  <a:pt x="32650" y="92180"/>
                </a:lnTo>
                <a:lnTo>
                  <a:pt x="32600" y="92230"/>
                </a:lnTo>
                <a:lnTo>
                  <a:pt x="32550" y="92250"/>
                </a:lnTo>
                <a:lnTo>
                  <a:pt x="32500" y="92240"/>
                </a:lnTo>
                <a:lnTo>
                  <a:pt x="32530" y="92340"/>
                </a:lnTo>
                <a:close/>
                <a:moveTo>
                  <a:pt x="32030" y="92360"/>
                </a:moveTo>
                <a:lnTo>
                  <a:pt x="32110" y="92440"/>
                </a:lnTo>
                <a:lnTo>
                  <a:pt x="32150" y="92510"/>
                </a:lnTo>
                <a:lnTo>
                  <a:pt x="32120" y="92580"/>
                </a:lnTo>
                <a:lnTo>
                  <a:pt x="32040" y="92620"/>
                </a:lnTo>
                <a:lnTo>
                  <a:pt x="31980" y="92580"/>
                </a:lnTo>
                <a:lnTo>
                  <a:pt x="31960" y="92540"/>
                </a:lnTo>
                <a:lnTo>
                  <a:pt x="31950" y="92460"/>
                </a:lnTo>
                <a:lnTo>
                  <a:pt x="31970" y="92380"/>
                </a:lnTo>
                <a:lnTo>
                  <a:pt x="32030" y="92360"/>
                </a:lnTo>
                <a:close/>
                <a:moveTo>
                  <a:pt x="32380" y="91630"/>
                </a:moveTo>
                <a:lnTo>
                  <a:pt x="32240" y="91740"/>
                </a:lnTo>
                <a:lnTo>
                  <a:pt x="32210" y="91720"/>
                </a:lnTo>
                <a:lnTo>
                  <a:pt x="32210" y="91680"/>
                </a:lnTo>
                <a:lnTo>
                  <a:pt x="32210" y="91650"/>
                </a:lnTo>
                <a:lnTo>
                  <a:pt x="32210" y="91590"/>
                </a:lnTo>
                <a:lnTo>
                  <a:pt x="32220" y="91550"/>
                </a:lnTo>
                <a:lnTo>
                  <a:pt x="32250" y="91470"/>
                </a:lnTo>
                <a:lnTo>
                  <a:pt x="32260" y="91440"/>
                </a:lnTo>
                <a:lnTo>
                  <a:pt x="32280" y="91420"/>
                </a:lnTo>
                <a:lnTo>
                  <a:pt x="32290" y="91380"/>
                </a:lnTo>
                <a:lnTo>
                  <a:pt x="32300" y="91340"/>
                </a:lnTo>
                <a:lnTo>
                  <a:pt x="32330" y="91320"/>
                </a:lnTo>
                <a:lnTo>
                  <a:pt x="32370" y="91340"/>
                </a:lnTo>
                <a:lnTo>
                  <a:pt x="32410" y="91370"/>
                </a:lnTo>
                <a:lnTo>
                  <a:pt x="32430" y="91440"/>
                </a:lnTo>
                <a:lnTo>
                  <a:pt x="32420" y="91510"/>
                </a:lnTo>
                <a:lnTo>
                  <a:pt x="32400" y="91580"/>
                </a:lnTo>
                <a:lnTo>
                  <a:pt x="32380" y="91630"/>
                </a:lnTo>
                <a:close/>
                <a:moveTo>
                  <a:pt x="29170" y="93310"/>
                </a:moveTo>
                <a:lnTo>
                  <a:pt x="29080" y="93310"/>
                </a:lnTo>
                <a:lnTo>
                  <a:pt x="29030" y="93350"/>
                </a:lnTo>
                <a:lnTo>
                  <a:pt x="29020" y="93390"/>
                </a:lnTo>
                <a:lnTo>
                  <a:pt x="29010" y="93430"/>
                </a:lnTo>
                <a:lnTo>
                  <a:pt x="28980" y="93460"/>
                </a:lnTo>
                <a:lnTo>
                  <a:pt x="28930" y="93480"/>
                </a:lnTo>
                <a:lnTo>
                  <a:pt x="28880" y="93470"/>
                </a:lnTo>
                <a:lnTo>
                  <a:pt x="28850" y="93440"/>
                </a:lnTo>
                <a:lnTo>
                  <a:pt x="28850" y="93360"/>
                </a:lnTo>
                <a:lnTo>
                  <a:pt x="28790" y="93320"/>
                </a:lnTo>
                <a:lnTo>
                  <a:pt x="28720" y="93350"/>
                </a:lnTo>
                <a:lnTo>
                  <a:pt x="28660" y="93420"/>
                </a:lnTo>
                <a:lnTo>
                  <a:pt x="28620" y="93510"/>
                </a:lnTo>
                <a:lnTo>
                  <a:pt x="28570" y="93310"/>
                </a:lnTo>
                <a:lnTo>
                  <a:pt x="28630" y="93260"/>
                </a:lnTo>
                <a:lnTo>
                  <a:pt x="28720" y="93180"/>
                </a:lnTo>
                <a:lnTo>
                  <a:pt x="28800" y="93140"/>
                </a:lnTo>
                <a:lnTo>
                  <a:pt x="28800" y="92960"/>
                </a:lnTo>
                <a:lnTo>
                  <a:pt x="28880" y="92950"/>
                </a:lnTo>
                <a:lnTo>
                  <a:pt x="28860" y="92800"/>
                </a:lnTo>
                <a:lnTo>
                  <a:pt x="28930" y="92740"/>
                </a:lnTo>
                <a:lnTo>
                  <a:pt x="28990" y="92740"/>
                </a:lnTo>
                <a:lnTo>
                  <a:pt x="29110" y="92700"/>
                </a:lnTo>
                <a:lnTo>
                  <a:pt x="29190" y="92700"/>
                </a:lnTo>
                <a:lnTo>
                  <a:pt x="29290" y="92680"/>
                </a:lnTo>
                <a:lnTo>
                  <a:pt x="29350" y="92730"/>
                </a:lnTo>
                <a:lnTo>
                  <a:pt x="29450" y="92780"/>
                </a:lnTo>
                <a:lnTo>
                  <a:pt x="29490" y="92830"/>
                </a:lnTo>
                <a:lnTo>
                  <a:pt x="29510" y="92880"/>
                </a:lnTo>
                <a:lnTo>
                  <a:pt x="29540" y="92910"/>
                </a:lnTo>
                <a:lnTo>
                  <a:pt x="29570" y="92890"/>
                </a:lnTo>
                <a:lnTo>
                  <a:pt x="29600" y="92850"/>
                </a:lnTo>
                <a:lnTo>
                  <a:pt x="29630" y="92800"/>
                </a:lnTo>
                <a:lnTo>
                  <a:pt x="29660" y="92750"/>
                </a:lnTo>
                <a:lnTo>
                  <a:pt x="29620" y="92990"/>
                </a:lnTo>
                <a:lnTo>
                  <a:pt x="29610" y="93110"/>
                </a:lnTo>
                <a:lnTo>
                  <a:pt x="29610" y="93210"/>
                </a:lnTo>
                <a:lnTo>
                  <a:pt x="29630" y="93240"/>
                </a:lnTo>
                <a:lnTo>
                  <a:pt x="29650" y="93250"/>
                </a:lnTo>
                <a:lnTo>
                  <a:pt x="29680" y="93280"/>
                </a:lnTo>
                <a:lnTo>
                  <a:pt x="29690" y="93340"/>
                </a:lnTo>
                <a:lnTo>
                  <a:pt x="29670" y="93410"/>
                </a:lnTo>
                <a:lnTo>
                  <a:pt x="29620" y="93410"/>
                </a:lnTo>
                <a:lnTo>
                  <a:pt x="29520" y="93360"/>
                </a:lnTo>
                <a:lnTo>
                  <a:pt x="29370" y="93390"/>
                </a:lnTo>
                <a:lnTo>
                  <a:pt x="29310" y="93440"/>
                </a:lnTo>
                <a:lnTo>
                  <a:pt x="29320" y="93540"/>
                </a:lnTo>
                <a:lnTo>
                  <a:pt x="29340" y="93660"/>
                </a:lnTo>
                <a:lnTo>
                  <a:pt x="29310" y="93710"/>
                </a:lnTo>
                <a:lnTo>
                  <a:pt x="29270" y="93690"/>
                </a:lnTo>
                <a:lnTo>
                  <a:pt x="29280" y="93620"/>
                </a:lnTo>
                <a:lnTo>
                  <a:pt x="29220" y="93380"/>
                </a:lnTo>
                <a:lnTo>
                  <a:pt x="29170" y="93310"/>
                </a:lnTo>
                <a:close/>
                <a:moveTo>
                  <a:pt x="28170" y="92420"/>
                </a:moveTo>
                <a:lnTo>
                  <a:pt x="28180" y="92480"/>
                </a:lnTo>
                <a:lnTo>
                  <a:pt x="28240" y="92560"/>
                </a:lnTo>
                <a:lnTo>
                  <a:pt x="28270" y="92600"/>
                </a:lnTo>
                <a:lnTo>
                  <a:pt x="28280" y="92650"/>
                </a:lnTo>
                <a:lnTo>
                  <a:pt x="28290" y="92690"/>
                </a:lnTo>
                <a:lnTo>
                  <a:pt x="28290" y="92830"/>
                </a:lnTo>
                <a:lnTo>
                  <a:pt x="28280" y="92890"/>
                </a:lnTo>
                <a:lnTo>
                  <a:pt x="28250" y="92900"/>
                </a:lnTo>
                <a:lnTo>
                  <a:pt x="28220" y="92890"/>
                </a:lnTo>
                <a:lnTo>
                  <a:pt x="28190" y="92910"/>
                </a:lnTo>
                <a:lnTo>
                  <a:pt x="28140" y="92830"/>
                </a:lnTo>
                <a:lnTo>
                  <a:pt x="28050" y="92670"/>
                </a:lnTo>
                <a:lnTo>
                  <a:pt x="27990" y="92600"/>
                </a:lnTo>
                <a:lnTo>
                  <a:pt x="28020" y="92730"/>
                </a:lnTo>
                <a:lnTo>
                  <a:pt x="28030" y="92850"/>
                </a:lnTo>
                <a:lnTo>
                  <a:pt x="28020" y="92960"/>
                </a:lnTo>
                <a:lnTo>
                  <a:pt x="27960" y="93060"/>
                </a:lnTo>
                <a:lnTo>
                  <a:pt x="27890" y="93100"/>
                </a:lnTo>
                <a:lnTo>
                  <a:pt x="27810" y="93060"/>
                </a:lnTo>
                <a:lnTo>
                  <a:pt x="27750" y="92960"/>
                </a:lnTo>
                <a:lnTo>
                  <a:pt x="27710" y="92800"/>
                </a:lnTo>
                <a:lnTo>
                  <a:pt x="27700" y="92730"/>
                </a:lnTo>
                <a:lnTo>
                  <a:pt x="27700" y="92700"/>
                </a:lnTo>
                <a:lnTo>
                  <a:pt x="27710" y="92670"/>
                </a:lnTo>
                <a:lnTo>
                  <a:pt x="27760" y="92620"/>
                </a:lnTo>
                <a:lnTo>
                  <a:pt x="27790" y="92570"/>
                </a:lnTo>
                <a:lnTo>
                  <a:pt x="27790" y="92490"/>
                </a:lnTo>
                <a:lnTo>
                  <a:pt x="27780" y="92410"/>
                </a:lnTo>
                <a:lnTo>
                  <a:pt x="27790" y="92340"/>
                </a:lnTo>
                <a:lnTo>
                  <a:pt x="27810" y="92300"/>
                </a:lnTo>
                <a:lnTo>
                  <a:pt x="27870" y="92210"/>
                </a:lnTo>
                <a:lnTo>
                  <a:pt x="27900" y="92170"/>
                </a:lnTo>
                <a:lnTo>
                  <a:pt x="27940" y="92130"/>
                </a:lnTo>
                <a:lnTo>
                  <a:pt x="28000" y="92130"/>
                </a:lnTo>
                <a:lnTo>
                  <a:pt x="28050" y="92150"/>
                </a:lnTo>
                <a:lnTo>
                  <a:pt x="28120" y="92230"/>
                </a:lnTo>
                <a:lnTo>
                  <a:pt x="28150" y="92280"/>
                </a:lnTo>
                <a:lnTo>
                  <a:pt x="28160" y="92340"/>
                </a:lnTo>
                <a:lnTo>
                  <a:pt x="28170" y="92420"/>
                </a:lnTo>
                <a:close/>
                <a:moveTo>
                  <a:pt x="29620" y="93590"/>
                </a:moveTo>
                <a:lnTo>
                  <a:pt x="29750" y="93520"/>
                </a:lnTo>
                <a:lnTo>
                  <a:pt x="29870" y="93360"/>
                </a:lnTo>
                <a:lnTo>
                  <a:pt x="29980" y="93420"/>
                </a:lnTo>
                <a:lnTo>
                  <a:pt x="30100" y="93410"/>
                </a:lnTo>
                <a:lnTo>
                  <a:pt x="30210" y="93580"/>
                </a:lnTo>
                <a:lnTo>
                  <a:pt x="30290" y="93800"/>
                </a:lnTo>
                <a:lnTo>
                  <a:pt x="30320" y="93950"/>
                </a:lnTo>
                <a:lnTo>
                  <a:pt x="30330" y="94020"/>
                </a:lnTo>
                <a:lnTo>
                  <a:pt x="30280" y="94130"/>
                </a:lnTo>
                <a:lnTo>
                  <a:pt x="30190" y="94240"/>
                </a:lnTo>
                <a:lnTo>
                  <a:pt x="30150" y="94270"/>
                </a:lnTo>
                <a:lnTo>
                  <a:pt x="30180" y="94110"/>
                </a:lnTo>
                <a:lnTo>
                  <a:pt x="30130" y="94070"/>
                </a:lnTo>
                <a:lnTo>
                  <a:pt x="30060" y="94110"/>
                </a:lnTo>
                <a:lnTo>
                  <a:pt x="29960" y="94140"/>
                </a:lnTo>
                <a:lnTo>
                  <a:pt x="29890" y="94090"/>
                </a:lnTo>
                <a:lnTo>
                  <a:pt x="29930" y="94020"/>
                </a:lnTo>
                <a:lnTo>
                  <a:pt x="29950" y="93940"/>
                </a:lnTo>
                <a:lnTo>
                  <a:pt x="29890" y="93850"/>
                </a:lnTo>
                <a:lnTo>
                  <a:pt x="29790" y="93850"/>
                </a:lnTo>
                <a:lnTo>
                  <a:pt x="29720" y="93770"/>
                </a:lnTo>
                <a:lnTo>
                  <a:pt x="29590" y="93750"/>
                </a:lnTo>
                <a:lnTo>
                  <a:pt x="29620" y="9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Lap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820" y="41010"/>
                </a:moveTo>
                <a:lnTo>
                  <a:pt x="64810" y="41010"/>
                </a:lnTo>
                <a:lnTo>
                  <a:pt x="63930" y="41030"/>
                </a:lnTo>
                <a:lnTo>
                  <a:pt x="63610" y="41140"/>
                </a:lnTo>
                <a:lnTo>
                  <a:pt x="63420" y="41130"/>
                </a:lnTo>
                <a:lnTo>
                  <a:pt x="61810" y="40520"/>
                </a:lnTo>
                <a:lnTo>
                  <a:pt x="61650" y="40630"/>
                </a:lnTo>
                <a:lnTo>
                  <a:pt x="61630" y="40680"/>
                </a:lnTo>
                <a:lnTo>
                  <a:pt x="61610" y="40820"/>
                </a:lnTo>
                <a:lnTo>
                  <a:pt x="61600" y="41050"/>
                </a:lnTo>
                <a:lnTo>
                  <a:pt x="61570" y="41170"/>
                </a:lnTo>
                <a:lnTo>
                  <a:pt x="61530" y="41200"/>
                </a:lnTo>
                <a:lnTo>
                  <a:pt x="61400" y="41200"/>
                </a:lnTo>
                <a:lnTo>
                  <a:pt x="61360" y="41220"/>
                </a:lnTo>
                <a:lnTo>
                  <a:pt x="61280" y="41310"/>
                </a:lnTo>
                <a:lnTo>
                  <a:pt x="61210" y="41430"/>
                </a:lnTo>
                <a:lnTo>
                  <a:pt x="61150" y="41600"/>
                </a:lnTo>
                <a:lnTo>
                  <a:pt x="61110" y="41820"/>
                </a:lnTo>
                <a:lnTo>
                  <a:pt x="61120" y="42130"/>
                </a:lnTo>
                <a:lnTo>
                  <a:pt x="61220" y="42360"/>
                </a:lnTo>
                <a:lnTo>
                  <a:pt x="61360" y="42500"/>
                </a:lnTo>
                <a:lnTo>
                  <a:pt x="61500" y="42590"/>
                </a:lnTo>
                <a:lnTo>
                  <a:pt x="61500" y="42610"/>
                </a:lnTo>
                <a:lnTo>
                  <a:pt x="61490" y="42670"/>
                </a:lnTo>
                <a:lnTo>
                  <a:pt x="61490" y="42680"/>
                </a:lnTo>
                <a:lnTo>
                  <a:pt x="61540" y="42680"/>
                </a:lnTo>
                <a:lnTo>
                  <a:pt x="61670" y="42620"/>
                </a:lnTo>
                <a:lnTo>
                  <a:pt x="61760" y="42600"/>
                </a:lnTo>
                <a:lnTo>
                  <a:pt x="61820" y="42610"/>
                </a:lnTo>
                <a:lnTo>
                  <a:pt x="61870" y="42670"/>
                </a:lnTo>
                <a:lnTo>
                  <a:pt x="61850" y="42740"/>
                </a:lnTo>
                <a:lnTo>
                  <a:pt x="61860" y="42760"/>
                </a:lnTo>
                <a:lnTo>
                  <a:pt x="61900" y="42770"/>
                </a:lnTo>
                <a:lnTo>
                  <a:pt x="61910" y="42780"/>
                </a:lnTo>
                <a:lnTo>
                  <a:pt x="61920" y="42790"/>
                </a:lnTo>
                <a:lnTo>
                  <a:pt x="61910" y="42840"/>
                </a:lnTo>
                <a:lnTo>
                  <a:pt x="61840" y="43050"/>
                </a:lnTo>
                <a:lnTo>
                  <a:pt x="61820" y="43090"/>
                </a:lnTo>
                <a:lnTo>
                  <a:pt x="61820" y="43130"/>
                </a:lnTo>
                <a:lnTo>
                  <a:pt x="61840" y="43150"/>
                </a:lnTo>
                <a:lnTo>
                  <a:pt x="61930" y="43250"/>
                </a:lnTo>
                <a:lnTo>
                  <a:pt x="61920" y="43320"/>
                </a:lnTo>
                <a:lnTo>
                  <a:pt x="61810" y="43440"/>
                </a:lnTo>
                <a:lnTo>
                  <a:pt x="61760" y="43530"/>
                </a:lnTo>
                <a:lnTo>
                  <a:pt x="61760" y="43590"/>
                </a:lnTo>
                <a:lnTo>
                  <a:pt x="61730" y="43720"/>
                </a:lnTo>
                <a:lnTo>
                  <a:pt x="61680" y="43770"/>
                </a:lnTo>
                <a:lnTo>
                  <a:pt x="61570" y="43820"/>
                </a:lnTo>
                <a:lnTo>
                  <a:pt x="61390" y="43840"/>
                </a:lnTo>
                <a:lnTo>
                  <a:pt x="61350" y="43900"/>
                </a:lnTo>
                <a:lnTo>
                  <a:pt x="61400" y="44040"/>
                </a:lnTo>
                <a:lnTo>
                  <a:pt x="61430" y="44130"/>
                </a:lnTo>
                <a:lnTo>
                  <a:pt x="61460" y="44170"/>
                </a:lnTo>
                <a:lnTo>
                  <a:pt x="61480" y="44210"/>
                </a:lnTo>
                <a:lnTo>
                  <a:pt x="61450" y="44280"/>
                </a:lnTo>
                <a:lnTo>
                  <a:pt x="61440" y="44300"/>
                </a:lnTo>
                <a:lnTo>
                  <a:pt x="61670" y="44490"/>
                </a:lnTo>
                <a:lnTo>
                  <a:pt x="61780" y="44560"/>
                </a:lnTo>
                <a:lnTo>
                  <a:pt x="61840" y="44560"/>
                </a:lnTo>
                <a:lnTo>
                  <a:pt x="61890" y="44580"/>
                </a:lnTo>
                <a:lnTo>
                  <a:pt x="61890" y="44780"/>
                </a:lnTo>
                <a:lnTo>
                  <a:pt x="61840" y="44930"/>
                </a:lnTo>
                <a:lnTo>
                  <a:pt x="61770" y="44990"/>
                </a:lnTo>
                <a:lnTo>
                  <a:pt x="61590" y="45040"/>
                </a:lnTo>
                <a:lnTo>
                  <a:pt x="61120" y="44980"/>
                </a:lnTo>
                <a:lnTo>
                  <a:pt x="60800" y="45080"/>
                </a:lnTo>
                <a:lnTo>
                  <a:pt x="60710" y="45090"/>
                </a:lnTo>
                <a:lnTo>
                  <a:pt x="60630" y="45060"/>
                </a:lnTo>
                <a:lnTo>
                  <a:pt x="60630" y="45050"/>
                </a:lnTo>
                <a:lnTo>
                  <a:pt x="60640" y="44980"/>
                </a:lnTo>
                <a:lnTo>
                  <a:pt x="60640" y="44970"/>
                </a:lnTo>
                <a:lnTo>
                  <a:pt x="60630" y="44940"/>
                </a:lnTo>
                <a:lnTo>
                  <a:pt x="60610" y="44940"/>
                </a:lnTo>
                <a:lnTo>
                  <a:pt x="60540" y="44940"/>
                </a:lnTo>
                <a:lnTo>
                  <a:pt x="60530" y="44970"/>
                </a:lnTo>
                <a:lnTo>
                  <a:pt x="60540" y="45000"/>
                </a:lnTo>
                <a:lnTo>
                  <a:pt x="60550" y="45130"/>
                </a:lnTo>
                <a:lnTo>
                  <a:pt x="60560" y="45160"/>
                </a:lnTo>
                <a:lnTo>
                  <a:pt x="60560" y="45200"/>
                </a:lnTo>
                <a:lnTo>
                  <a:pt x="60510" y="45220"/>
                </a:lnTo>
                <a:lnTo>
                  <a:pt x="60490" y="45250"/>
                </a:lnTo>
                <a:lnTo>
                  <a:pt x="60550" y="45360"/>
                </a:lnTo>
                <a:lnTo>
                  <a:pt x="60630" y="45430"/>
                </a:lnTo>
                <a:lnTo>
                  <a:pt x="60930" y="45870"/>
                </a:lnTo>
                <a:lnTo>
                  <a:pt x="61000" y="46110"/>
                </a:lnTo>
                <a:lnTo>
                  <a:pt x="60970" y="46250"/>
                </a:lnTo>
                <a:lnTo>
                  <a:pt x="60830" y="46440"/>
                </a:lnTo>
                <a:lnTo>
                  <a:pt x="60660" y="46520"/>
                </a:lnTo>
                <a:lnTo>
                  <a:pt x="60320" y="46560"/>
                </a:lnTo>
                <a:lnTo>
                  <a:pt x="59980" y="46710"/>
                </a:lnTo>
                <a:lnTo>
                  <a:pt x="59810" y="46740"/>
                </a:lnTo>
                <a:lnTo>
                  <a:pt x="58230" y="46520"/>
                </a:lnTo>
                <a:lnTo>
                  <a:pt x="58230" y="46500"/>
                </a:lnTo>
                <a:lnTo>
                  <a:pt x="58240" y="46400"/>
                </a:lnTo>
                <a:lnTo>
                  <a:pt x="58140" y="46260"/>
                </a:lnTo>
                <a:lnTo>
                  <a:pt x="58060" y="46070"/>
                </a:lnTo>
                <a:lnTo>
                  <a:pt x="57920" y="45660"/>
                </a:lnTo>
                <a:lnTo>
                  <a:pt x="57760" y="45390"/>
                </a:lnTo>
                <a:lnTo>
                  <a:pt x="57620" y="45420"/>
                </a:lnTo>
                <a:lnTo>
                  <a:pt x="57500" y="45570"/>
                </a:lnTo>
                <a:lnTo>
                  <a:pt x="57520" y="45600"/>
                </a:lnTo>
                <a:lnTo>
                  <a:pt x="57450" y="45650"/>
                </a:lnTo>
                <a:lnTo>
                  <a:pt x="57380" y="45640"/>
                </a:lnTo>
                <a:lnTo>
                  <a:pt x="56990" y="45410"/>
                </a:lnTo>
                <a:lnTo>
                  <a:pt x="56880" y="45500"/>
                </a:lnTo>
                <a:lnTo>
                  <a:pt x="56020" y="46930"/>
                </a:lnTo>
                <a:lnTo>
                  <a:pt x="55770" y="47230"/>
                </a:lnTo>
                <a:lnTo>
                  <a:pt x="54810" y="47640"/>
                </a:lnTo>
                <a:lnTo>
                  <a:pt x="52390" y="47510"/>
                </a:lnTo>
                <a:lnTo>
                  <a:pt x="52300" y="47450"/>
                </a:lnTo>
                <a:lnTo>
                  <a:pt x="52280" y="47310"/>
                </a:lnTo>
                <a:lnTo>
                  <a:pt x="52280" y="47070"/>
                </a:lnTo>
                <a:lnTo>
                  <a:pt x="52300" y="46700"/>
                </a:lnTo>
                <a:lnTo>
                  <a:pt x="52170" y="46660"/>
                </a:lnTo>
                <a:lnTo>
                  <a:pt x="51240" y="47150"/>
                </a:lnTo>
                <a:lnTo>
                  <a:pt x="50820" y="47270"/>
                </a:lnTo>
                <a:lnTo>
                  <a:pt x="49870" y="47210"/>
                </a:lnTo>
                <a:lnTo>
                  <a:pt x="49430" y="47360"/>
                </a:lnTo>
                <a:lnTo>
                  <a:pt x="48710" y="48150"/>
                </a:lnTo>
                <a:lnTo>
                  <a:pt x="48450" y="48520"/>
                </a:lnTo>
                <a:lnTo>
                  <a:pt x="48340" y="48650"/>
                </a:lnTo>
                <a:lnTo>
                  <a:pt x="48340" y="48630"/>
                </a:lnTo>
                <a:lnTo>
                  <a:pt x="48310" y="48540"/>
                </a:lnTo>
                <a:lnTo>
                  <a:pt x="48270" y="48460"/>
                </a:lnTo>
                <a:lnTo>
                  <a:pt x="48220" y="48430"/>
                </a:lnTo>
                <a:lnTo>
                  <a:pt x="48130" y="48460"/>
                </a:lnTo>
                <a:lnTo>
                  <a:pt x="48080" y="48390"/>
                </a:lnTo>
                <a:lnTo>
                  <a:pt x="48020" y="48340"/>
                </a:lnTo>
                <a:lnTo>
                  <a:pt x="47840" y="48380"/>
                </a:lnTo>
                <a:lnTo>
                  <a:pt x="47760" y="48370"/>
                </a:lnTo>
                <a:lnTo>
                  <a:pt x="47720" y="48310"/>
                </a:lnTo>
                <a:lnTo>
                  <a:pt x="47650" y="48170"/>
                </a:lnTo>
                <a:lnTo>
                  <a:pt x="47610" y="48120"/>
                </a:lnTo>
                <a:lnTo>
                  <a:pt x="47480" y="48050"/>
                </a:lnTo>
                <a:lnTo>
                  <a:pt x="47330" y="48020"/>
                </a:lnTo>
                <a:lnTo>
                  <a:pt x="47180" y="48050"/>
                </a:lnTo>
                <a:lnTo>
                  <a:pt x="47050" y="48120"/>
                </a:lnTo>
                <a:lnTo>
                  <a:pt x="46960" y="48240"/>
                </a:lnTo>
                <a:lnTo>
                  <a:pt x="46910" y="48280"/>
                </a:lnTo>
                <a:lnTo>
                  <a:pt x="46840" y="48300"/>
                </a:lnTo>
                <a:lnTo>
                  <a:pt x="46800" y="48260"/>
                </a:lnTo>
                <a:lnTo>
                  <a:pt x="46780" y="48180"/>
                </a:lnTo>
                <a:lnTo>
                  <a:pt x="46780" y="47830"/>
                </a:lnTo>
                <a:lnTo>
                  <a:pt x="46770" y="47770"/>
                </a:lnTo>
                <a:lnTo>
                  <a:pt x="46740" y="47730"/>
                </a:lnTo>
                <a:lnTo>
                  <a:pt x="46500" y="47600"/>
                </a:lnTo>
                <a:lnTo>
                  <a:pt x="46460" y="47530"/>
                </a:lnTo>
                <a:lnTo>
                  <a:pt x="46400" y="47410"/>
                </a:lnTo>
                <a:lnTo>
                  <a:pt x="46350" y="47280"/>
                </a:lnTo>
                <a:lnTo>
                  <a:pt x="46330" y="47110"/>
                </a:lnTo>
                <a:lnTo>
                  <a:pt x="46370" y="46880"/>
                </a:lnTo>
                <a:lnTo>
                  <a:pt x="46430" y="46710"/>
                </a:lnTo>
                <a:lnTo>
                  <a:pt x="46640" y="46240"/>
                </a:lnTo>
                <a:lnTo>
                  <a:pt x="46690" y="46070"/>
                </a:lnTo>
                <a:lnTo>
                  <a:pt x="46720" y="46010"/>
                </a:lnTo>
                <a:lnTo>
                  <a:pt x="46780" y="45960"/>
                </a:lnTo>
                <a:lnTo>
                  <a:pt x="46880" y="45930"/>
                </a:lnTo>
                <a:lnTo>
                  <a:pt x="46920" y="45890"/>
                </a:lnTo>
                <a:lnTo>
                  <a:pt x="46930" y="45770"/>
                </a:lnTo>
                <a:lnTo>
                  <a:pt x="46870" y="45840"/>
                </a:lnTo>
                <a:lnTo>
                  <a:pt x="46670" y="45960"/>
                </a:lnTo>
                <a:lnTo>
                  <a:pt x="46640" y="45960"/>
                </a:lnTo>
                <a:lnTo>
                  <a:pt x="46610" y="45960"/>
                </a:lnTo>
                <a:lnTo>
                  <a:pt x="46580" y="45980"/>
                </a:lnTo>
                <a:lnTo>
                  <a:pt x="46570" y="46050"/>
                </a:lnTo>
                <a:lnTo>
                  <a:pt x="46570" y="46140"/>
                </a:lnTo>
                <a:lnTo>
                  <a:pt x="46570" y="46190"/>
                </a:lnTo>
                <a:lnTo>
                  <a:pt x="46560" y="46200"/>
                </a:lnTo>
                <a:lnTo>
                  <a:pt x="46470" y="46290"/>
                </a:lnTo>
                <a:lnTo>
                  <a:pt x="46310" y="46700"/>
                </a:lnTo>
                <a:lnTo>
                  <a:pt x="46220" y="46820"/>
                </a:lnTo>
                <a:lnTo>
                  <a:pt x="46130" y="46830"/>
                </a:lnTo>
                <a:lnTo>
                  <a:pt x="46050" y="46810"/>
                </a:lnTo>
                <a:lnTo>
                  <a:pt x="45970" y="46810"/>
                </a:lnTo>
                <a:lnTo>
                  <a:pt x="45890" y="46880"/>
                </a:lnTo>
                <a:lnTo>
                  <a:pt x="45880" y="46910"/>
                </a:lnTo>
                <a:lnTo>
                  <a:pt x="45870" y="46950"/>
                </a:lnTo>
                <a:lnTo>
                  <a:pt x="45860" y="47000"/>
                </a:lnTo>
                <a:lnTo>
                  <a:pt x="45840" y="47040"/>
                </a:lnTo>
                <a:lnTo>
                  <a:pt x="45800" y="47060"/>
                </a:lnTo>
                <a:lnTo>
                  <a:pt x="45620" y="46970"/>
                </a:lnTo>
                <a:lnTo>
                  <a:pt x="45510" y="46800"/>
                </a:lnTo>
                <a:lnTo>
                  <a:pt x="45470" y="46760"/>
                </a:lnTo>
                <a:lnTo>
                  <a:pt x="45330" y="46700"/>
                </a:lnTo>
                <a:lnTo>
                  <a:pt x="45180" y="46580"/>
                </a:lnTo>
                <a:lnTo>
                  <a:pt x="45220" y="46700"/>
                </a:lnTo>
                <a:lnTo>
                  <a:pt x="45230" y="46840"/>
                </a:lnTo>
                <a:lnTo>
                  <a:pt x="45200" y="46950"/>
                </a:lnTo>
                <a:lnTo>
                  <a:pt x="45130" y="47010"/>
                </a:lnTo>
                <a:lnTo>
                  <a:pt x="45060" y="46980"/>
                </a:lnTo>
                <a:lnTo>
                  <a:pt x="44990" y="46870"/>
                </a:lnTo>
                <a:lnTo>
                  <a:pt x="44940" y="46750"/>
                </a:lnTo>
                <a:lnTo>
                  <a:pt x="44900" y="46640"/>
                </a:lnTo>
                <a:lnTo>
                  <a:pt x="44900" y="46580"/>
                </a:lnTo>
                <a:lnTo>
                  <a:pt x="44900" y="46420"/>
                </a:lnTo>
                <a:lnTo>
                  <a:pt x="44760" y="46160"/>
                </a:lnTo>
                <a:lnTo>
                  <a:pt x="44680" y="45800"/>
                </a:lnTo>
                <a:lnTo>
                  <a:pt x="44580" y="45630"/>
                </a:lnTo>
                <a:lnTo>
                  <a:pt x="44500" y="45450"/>
                </a:lnTo>
                <a:lnTo>
                  <a:pt x="44510" y="45240"/>
                </a:lnTo>
                <a:lnTo>
                  <a:pt x="44500" y="45110"/>
                </a:lnTo>
                <a:lnTo>
                  <a:pt x="44410" y="44650"/>
                </a:lnTo>
                <a:lnTo>
                  <a:pt x="44370" y="44530"/>
                </a:lnTo>
                <a:lnTo>
                  <a:pt x="44330" y="44470"/>
                </a:lnTo>
                <a:lnTo>
                  <a:pt x="44240" y="44370"/>
                </a:lnTo>
                <a:lnTo>
                  <a:pt x="44200" y="44310"/>
                </a:lnTo>
                <a:lnTo>
                  <a:pt x="44170" y="44230"/>
                </a:lnTo>
                <a:lnTo>
                  <a:pt x="43970" y="43620"/>
                </a:lnTo>
                <a:lnTo>
                  <a:pt x="43890" y="43500"/>
                </a:lnTo>
                <a:lnTo>
                  <a:pt x="43500" y="43360"/>
                </a:lnTo>
                <a:lnTo>
                  <a:pt x="43370" y="43240"/>
                </a:lnTo>
                <a:lnTo>
                  <a:pt x="43280" y="43080"/>
                </a:lnTo>
                <a:lnTo>
                  <a:pt x="43150" y="42620"/>
                </a:lnTo>
                <a:lnTo>
                  <a:pt x="43120" y="42380"/>
                </a:lnTo>
                <a:lnTo>
                  <a:pt x="43060" y="42180"/>
                </a:lnTo>
                <a:lnTo>
                  <a:pt x="43050" y="42070"/>
                </a:lnTo>
                <a:lnTo>
                  <a:pt x="43060" y="41980"/>
                </a:lnTo>
                <a:lnTo>
                  <a:pt x="43090" y="41860"/>
                </a:lnTo>
                <a:lnTo>
                  <a:pt x="43100" y="41770"/>
                </a:lnTo>
                <a:lnTo>
                  <a:pt x="43100" y="41640"/>
                </a:lnTo>
                <a:lnTo>
                  <a:pt x="43080" y="41470"/>
                </a:lnTo>
                <a:lnTo>
                  <a:pt x="43080" y="41350"/>
                </a:lnTo>
                <a:lnTo>
                  <a:pt x="43060" y="41250"/>
                </a:lnTo>
                <a:lnTo>
                  <a:pt x="42990" y="41080"/>
                </a:lnTo>
                <a:lnTo>
                  <a:pt x="42970" y="40970"/>
                </a:lnTo>
                <a:lnTo>
                  <a:pt x="43010" y="40760"/>
                </a:lnTo>
                <a:lnTo>
                  <a:pt x="43100" y="40620"/>
                </a:lnTo>
                <a:lnTo>
                  <a:pt x="43210" y="40540"/>
                </a:lnTo>
                <a:lnTo>
                  <a:pt x="43300" y="40500"/>
                </a:lnTo>
                <a:lnTo>
                  <a:pt x="43300" y="40350"/>
                </a:lnTo>
                <a:lnTo>
                  <a:pt x="43390" y="40270"/>
                </a:lnTo>
                <a:lnTo>
                  <a:pt x="43510" y="40210"/>
                </a:lnTo>
                <a:lnTo>
                  <a:pt x="43580" y="40120"/>
                </a:lnTo>
                <a:lnTo>
                  <a:pt x="43590" y="40010"/>
                </a:lnTo>
                <a:lnTo>
                  <a:pt x="43780" y="39870"/>
                </a:lnTo>
                <a:lnTo>
                  <a:pt x="43860" y="39790"/>
                </a:lnTo>
                <a:lnTo>
                  <a:pt x="43900" y="39650"/>
                </a:lnTo>
                <a:lnTo>
                  <a:pt x="43900" y="39490"/>
                </a:lnTo>
                <a:lnTo>
                  <a:pt x="43890" y="39320"/>
                </a:lnTo>
                <a:lnTo>
                  <a:pt x="43860" y="39150"/>
                </a:lnTo>
                <a:lnTo>
                  <a:pt x="43900" y="39000"/>
                </a:lnTo>
                <a:lnTo>
                  <a:pt x="43920" y="38830"/>
                </a:lnTo>
                <a:lnTo>
                  <a:pt x="43940" y="38640"/>
                </a:lnTo>
                <a:lnTo>
                  <a:pt x="43940" y="38450"/>
                </a:lnTo>
                <a:lnTo>
                  <a:pt x="43900" y="38110"/>
                </a:lnTo>
                <a:lnTo>
                  <a:pt x="43900" y="38040"/>
                </a:lnTo>
                <a:lnTo>
                  <a:pt x="44020" y="37830"/>
                </a:lnTo>
                <a:lnTo>
                  <a:pt x="44070" y="37660"/>
                </a:lnTo>
                <a:lnTo>
                  <a:pt x="44150" y="37640"/>
                </a:lnTo>
                <a:lnTo>
                  <a:pt x="44240" y="37640"/>
                </a:lnTo>
                <a:lnTo>
                  <a:pt x="44290" y="37610"/>
                </a:lnTo>
                <a:lnTo>
                  <a:pt x="44310" y="37530"/>
                </a:lnTo>
                <a:lnTo>
                  <a:pt x="44300" y="37460"/>
                </a:lnTo>
                <a:lnTo>
                  <a:pt x="44150" y="37000"/>
                </a:lnTo>
                <a:lnTo>
                  <a:pt x="44050" y="36740"/>
                </a:lnTo>
                <a:lnTo>
                  <a:pt x="43970" y="36610"/>
                </a:lnTo>
                <a:lnTo>
                  <a:pt x="43830" y="36400"/>
                </a:lnTo>
                <a:lnTo>
                  <a:pt x="43620" y="35920"/>
                </a:lnTo>
                <a:lnTo>
                  <a:pt x="43530" y="35800"/>
                </a:lnTo>
                <a:lnTo>
                  <a:pt x="43420" y="35750"/>
                </a:lnTo>
                <a:lnTo>
                  <a:pt x="43350" y="35680"/>
                </a:lnTo>
                <a:lnTo>
                  <a:pt x="43260" y="35530"/>
                </a:lnTo>
                <a:lnTo>
                  <a:pt x="43130" y="35220"/>
                </a:lnTo>
                <a:lnTo>
                  <a:pt x="43100" y="35140"/>
                </a:lnTo>
                <a:lnTo>
                  <a:pt x="43090" y="35070"/>
                </a:lnTo>
                <a:lnTo>
                  <a:pt x="43080" y="34990"/>
                </a:lnTo>
                <a:lnTo>
                  <a:pt x="43080" y="34870"/>
                </a:lnTo>
                <a:lnTo>
                  <a:pt x="43060" y="34760"/>
                </a:lnTo>
                <a:lnTo>
                  <a:pt x="43030" y="34710"/>
                </a:lnTo>
                <a:lnTo>
                  <a:pt x="42990" y="34660"/>
                </a:lnTo>
                <a:lnTo>
                  <a:pt x="42890" y="34470"/>
                </a:lnTo>
                <a:lnTo>
                  <a:pt x="42810" y="34360"/>
                </a:lnTo>
                <a:lnTo>
                  <a:pt x="42750" y="34240"/>
                </a:lnTo>
                <a:lnTo>
                  <a:pt x="42720" y="34050"/>
                </a:lnTo>
                <a:lnTo>
                  <a:pt x="42770" y="33970"/>
                </a:lnTo>
                <a:lnTo>
                  <a:pt x="42810" y="33880"/>
                </a:lnTo>
                <a:lnTo>
                  <a:pt x="42840" y="33780"/>
                </a:lnTo>
                <a:lnTo>
                  <a:pt x="42870" y="33660"/>
                </a:lnTo>
                <a:lnTo>
                  <a:pt x="42810" y="33620"/>
                </a:lnTo>
                <a:lnTo>
                  <a:pt x="42790" y="33550"/>
                </a:lnTo>
                <a:lnTo>
                  <a:pt x="42800" y="33370"/>
                </a:lnTo>
                <a:lnTo>
                  <a:pt x="42830" y="33220"/>
                </a:lnTo>
                <a:lnTo>
                  <a:pt x="42900" y="33130"/>
                </a:lnTo>
                <a:lnTo>
                  <a:pt x="43320" y="32930"/>
                </a:lnTo>
                <a:lnTo>
                  <a:pt x="43420" y="32770"/>
                </a:lnTo>
                <a:lnTo>
                  <a:pt x="43500" y="32470"/>
                </a:lnTo>
                <a:lnTo>
                  <a:pt x="43380" y="32390"/>
                </a:lnTo>
                <a:lnTo>
                  <a:pt x="43380" y="32170"/>
                </a:lnTo>
                <a:lnTo>
                  <a:pt x="43420" y="31900"/>
                </a:lnTo>
                <a:lnTo>
                  <a:pt x="43430" y="31680"/>
                </a:lnTo>
                <a:lnTo>
                  <a:pt x="43380" y="31610"/>
                </a:lnTo>
                <a:lnTo>
                  <a:pt x="43300" y="31570"/>
                </a:lnTo>
                <a:lnTo>
                  <a:pt x="43050" y="31520"/>
                </a:lnTo>
                <a:lnTo>
                  <a:pt x="42800" y="31360"/>
                </a:lnTo>
                <a:lnTo>
                  <a:pt x="42650" y="31370"/>
                </a:lnTo>
                <a:lnTo>
                  <a:pt x="42500" y="31440"/>
                </a:lnTo>
                <a:lnTo>
                  <a:pt x="42360" y="31450"/>
                </a:lnTo>
                <a:lnTo>
                  <a:pt x="42240" y="31290"/>
                </a:lnTo>
                <a:lnTo>
                  <a:pt x="42190" y="31050"/>
                </a:lnTo>
                <a:lnTo>
                  <a:pt x="42240" y="30860"/>
                </a:lnTo>
                <a:lnTo>
                  <a:pt x="42320" y="30690"/>
                </a:lnTo>
                <a:lnTo>
                  <a:pt x="42390" y="30490"/>
                </a:lnTo>
                <a:lnTo>
                  <a:pt x="42350" y="30380"/>
                </a:lnTo>
                <a:lnTo>
                  <a:pt x="42450" y="30270"/>
                </a:lnTo>
                <a:lnTo>
                  <a:pt x="42580" y="30160"/>
                </a:lnTo>
                <a:lnTo>
                  <a:pt x="42650" y="30070"/>
                </a:lnTo>
                <a:lnTo>
                  <a:pt x="42630" y="29830"/>
                </a:lnTo>
                <a:lnTo>
                  <a:pt x="42610" y="29680"/>
                </a:lnTo>
                <a:lnTo>
                  <a:pt x="42520" y="29430"/>
                </a:lnTo>
                <a:lnTo>
                  <a:pt x="42490" y="29270"/>
                </a:lnTo>
                <a:lnTo>
                  <a:pt x="42450" y="28880"/>
                </a:lnTo>
                <a:lnTo>
                  <a:pt x="42400" y="28730"/>
                </a:lnTo>
                <a:lnTo>
                  <a:pt x="42390" y="28600"/>
                </a:lnTo>
                <a:lnTo>
                  <a:pt x="42390" y="28030"/>
                </a:lnTo>
                <a:lnTo>
                  <a:pt x="42370" y="27820"/>
                </a:lnTo>
                <a:lnTo>
                  <a:pt x="42360" y="27590"/>
                </a:lnTo>
                <a:lnTo>
                  <a:pt x="42380" y="27360"/>
                </a:lnTo>
                <a:lnTo>
                  <a:pt x="42440" y="27180"/>
                </a:lnTo>
                <a:lnTo>
                  <a:pt x="42570" y="27080"/>
                </a:lnTo>
                <a:lnTo>
                  <a:pt x="42830" y="26980"/>
                </a:lnTo>
                <a:lnTo>
                  <a:pt x="42950" y="26880"/>
                </a:lnTo>
                <a:lnTo>
                  <a:pt x="43040" y="26690"/>
                </a:lnTo>
                <a:lnTo>
                  <a:pt x="43050" y="26510"/>
                </a:lnTo>
                <a:lnTo>
                  <a:pt x="42980" y="26390"/>
                </a:lnTo>
                <a:lnTo>
                  <a:pt x="42720" y="26290"/>
                </a:lnTo>
                <a:lnTo>
                  <a:pt x="42390" y="25870"/>
                </a:lnTo>
                <a:lnTo>
                  <a:pt x="42290" y="25780"/>
                </a:lnTo>
                <a:lnTo>
                  <a:pt x="42010" y="25520"/>
                </a:lnTo>
                <a:lnTo>
                  <a:pt x="41980" y="25430"/>
                </a:lnTo>
                <a:lnTo>
                  <a:pt x="41970" y="25350"/>
                </a:lnTo>
                <a:lnTo>
                  <a:pt x="41820" y="24760"/>
                </a:lnTo>
                <a:lnTo>
                  <a:pt x="41780" y="24650"/>
                </a:lnTo>
                <a:lnTo>
                  <a:pt x="41730" y="24580"/>
                </a:lnTo>
                <a:lnTo>
                  <a:pt x="41600" y="24590"/>
                </a:lnTo>
                <a:lnTo>
                  <a:pt x="41290" y="24810"/>
                </a:lnTo>
                <a:lnTo>
                  <a:pt x="41210" y="24820"/>
                </a:lnTo>
                <a:lnTo>
                  <a:pt x="41190" y="24760"/>
                </a:lnTo>
                <a:lnTo>
                  <a:pt x="41170" y="24750"/>
                </a:lnTo>
                <a:lnTo>
                  <a:pt x="41160" y="24730"/>
                </a:lnTo>
                <a:lnTo>
                  <a:pt x="41150" y="24640"/>
                </a:lnTo>
                <a:lnTo>
                  <a:pt x="41150" y="24590"/>
                </a:lnTo>
                <a:lnTo>
                  <a:pt x="41170" y="24500"/>
                </a:lnTo>
                <a:lnTo>
                  <a:pt x="41190" y="24250"/>
                </a:lnTo>
                <a:lnTo>
                  <a:pt x="41180" y="24170"/>
                </a:lnTo>
                <a:lnTo>
                  <a:pt x="41150" y="24100"/>
                </a:lnTo>
                <a:lnTo>
                  <a:pt x="41170" y="23870"/>
                </a:lnTo>
                <a:lnTo>
                  <a:pt x="41120" y="23700"/>
                </a:lnTo>
                <a:lnTo>
                  <a:pt x="40950" y="23490"/>
                </a:lnTo>
                <a:lnTo>
                  <a:pt x="40900" y="23390"/>
                </a:lnTo>
                <a:lnTo>
                  <a:pt x="40880" y="23300"/>
                </a:lnTo>
                <a:lnTo>
                  <a:pt x="40870" y="23220"/>
                </a:lnTo>
                <a:lnTo>
                  <a:pt x="40850" y="23140"/>
                </a:lnTo>
                <a:lnTo>
                  <a:pt x="40790" y="23060"/>
                </a:lnTo>
                <a:lnTo>
                  <a:pt x="40240" y="22670"/>
                </a:lnTo>
                <a:lnTo>
                  <a:pt x="40140" y="22530"/>
                </a:lnTo>
                <a:lnTo>
                  <a:pt x="39980" y="22190"/>
                </a:lnTo>
                <a:lnTo>
                  <a:pt x="39890" y="22090"/>
                </a:lnTo>
                <a:lnTo>
                  <a:pt x="39670" y="22180"/>
                </a:lnTo>
                <a:lnTo>
                  <a:pt x="39560" y="22050"/>
                </a:lnTo>
                <a:lnTo>
                  <a:pt x="39450" y="21870"/>
                </a:lnTo>
                <a:lnTo>
                  <a:pt x="39350" y="21760"/>
                </a:lnTo>
                <a:lnTo>
                  <a:pt x="39280" y="21760"/>
                </a:lnTo>
                <a:lnTo>
                  <a:pt x="39210" y="21790"/>
                </a:lnTo>
                <a:lnTo>
                  <a:pt x="39150" y="21790"/>
                </a:lnTo>
                <a:lnTo>
                  <a:pt x="38990" y="21670"/>
                </a:lnTo>
                <a:lnTo>
                  <a:pt x="38830" y="21650"/>
                </a:lnTo>
                <a:lnTo>
                  <a:pt x="38590" y="21520"/>
                </a:lnTo>
                <a:lnTo>
                  <a:pt x="38300" y="21490"/>
                </a:lnTo>
                <a:lnTo>
                  <a:pt x="38280" y="21470"/>
                </a:lnTo>
                <a:lnTo>
                  <a:pt x="38280" y="21370"/>
                </a:lnTo>
                <a:lnTo>
                  <a:pt x="38270" y="21350"/>
                </a:lnTo>
                <a:lnTo>
                  <a:pt x="38020" y="21270"/>
                </a:lnTo>
                <a:lnTo>
                  <a:pt x="37170" y="21260"/>
                </a:lnTo>
                <a:lnTo>
                  <a:pt x="37040" y="21150"/>
                </a:lnTo>
                <a:lnTo>
                  <a:pt x="37030" y="21100"/>
                </a:lnTo>
                <a:lnTo>
                  <a:pt x="37040" y="21030"/>
                </a:lnTo>
                <a:lnTo>
                  <a:pt x="37030" y="20970"/>
                </a:lnTo>
                <a:lnTo>
                  <a:pt x="37000" y="20940"/>
                </a:lnTo>
                <a:lnTo>
                  <a:pt x="36990" y="20930"/>
                </a:lnTo>
                <a:lnTo>
                  <a:pt x="36940" y="20870"/>
                </a:lnTo>
                <a:lnTo>
                  <a:pt x="36890" y="20770"/>
                </a:lnTo>
                <a:lnTo>
                  <a:pt x="36790" y="20620"/>
                </a:lnTo>
                <a:lnTo>
                  <a:pt x="36770" y="20560"/>
                </a:lnTo>
                <a:lnTo>
                  <a:pt x="36600" y="20340"/>
                </a:lnTo>
                <a:lnTo>
                  <a:pt x="35930" y="20140"/>
                </a:lnTo>
                <a:lnTo>
                  <a:pt x="35850" y="19820"/>
                </a:lnTo>
                <a:lnTo>
                  <a:pt x="35650" y="19680"/>
                </a:lnTo>
                <a:lnTo>
                  <a:pt x="35320" y="19340"/>
                </a:lnTo>
                <a:lnTo>
                  <a:pt x="35030" y="19250"/>
                </a:lnTo>
                <a:lnTo>
                  <a:pt x="34910" y="19140"/>
                </a:lnTo>
                <a:lnTo>
                  <a:pt x="34870" y="19040"/>
                </a:lnTo>
                <a:lnTo>
                  <a:pt x="34760" y="18720"/>
                </a:lnTo>
                <a:lnTo>
                  <a:pt x="34740" y="18610"/>
                </a:lnTo>
                <a:lnTo>
                  <a:pt x="34700" y="18510"/>
                </a:lnTo>
                <a:lnTo>
                  <a:pt x="34630" y="18450"/>
                </a:lnTo>
                <a:lnTo>
                  <a:pt x="34360" y="18450"/>
                </a:lnTo>
                <a:lnTo>
                  <a:pt x="34330" y="18430"/>
                </a:lnTo>
                <a:lnTo>
                  <a:pt x="34310" y="18400"/>
                </a:lnTo>
                <a:lnTo>
                  <a:pt x="34290" y="18310"/>
                </a:lnTo>
                <a:lnTo>
                  <a:pt x="34270" y="18290"/>
                </a:lnTo>
                <a:lnTo>
                  <a:pt x="34220" y="18220"/>
                </a:lnTo>
                <a:lnTo>
                  <a:pt x="34000" y="17810"/>
                </a:lnTo>
                <a:lnTo>
                  <a:pt x="33760" y="17560"/>
                </a:lnTo>
                <a:lnTo>
                  <a:pt x="33470" y="17270"/>
                </a:lnTo>
                <a:lnTo>
                  <a:pt x="32850" y="17010"/>
                </a:lnTo>
                <a:lnTo>
                  <a:pt x="32770" y="16890"/>
                </a:lnTo>
                <a:lnTo>
                  <a:pt x="32780" y="16680"/>
                </a:lnTo>
                <a:lnTo>
                  <a:pt x="32890" y="16620"/>
                </a:lnTo>
                <a:lnTo>
                  <a:pt x="32960" y="16450"/>
                </a:lnTo>
                <a:lnTo>
                  <a:pt x="32960" y="16270"/>
                </a:lnTo>
                <a:lnTo>
                  <a:pt x="32870" y="16130"/>
                </a:lnTo>
                <a:lnTo>
                  <a:pt x="32700" y="16070"/>
                </a:lnTo>
                <a:lnTo>
                  <a:pt x="32440" y="15810"/>
                </a:lnTo>
                <a:lnTo>
                  <a:pt x="32000" y="15740"/>
                </a:lnTo>
                <a:lnTo>
                  <a:pt x="31800" y="15550"/>
                </a:lnTo>
                <a:lnTo>
                  <a:pt x="32150" y="14910"/>
                </a:lnTo>
                <a:lnTo>
                  <a:pt x="32250" y="14850"/>
                </a:lnTo>
                <a:lnTo>
                  <a:pt x="33320" y="15500"/>
                </a:lnTo>
                <a:lnTo>
                  <a:pt x="33460" y="15550"/>
                </a:lnTo>
                <a:lnTo>
                  <a:pt x="33570" y="15470"/>
                </a:lnTo>
                <a:lnTo>
                  <a:pt x="33780" y="15020"/>
                </a:lnTo>
                <a:lnTo>
                  <a:pt x="33320" y="14050"/>
                </a:lnTo>
                <a:lnTo>
                  <a:pt x="33430" y="13700"/>
                </a:lnTo>
                <a:lnTo>
                  <a:pt x="33490" y="13540"/>
                </a:lnTo>
                <a:lnTo>
                  <a:pt x="33560" y="13440"/>
                </a:lnTo>
                <a:lnTo>
                  <a:pt x="34360" y="12900"/>
                </a:lnTo>
                <a:lnTo>
                  <a:pt x="35560" y="13110"/>
                </a:lnTo>
                <a:lnTo>
                  <a:pt x="35650" y="13190"/>
                </a:lnTo>
                <a:lnTo>
                  <a:pt x="36700" y="15250"/>
                </a:lnTo>
                <a:lnTo>
                  <a:pt x="36980" y="15800"/>
                </a:lnTo>
                <a:lnTo>
                  <a:pt x="37490" y="16380"/>
                </a:lnTo>
                <a:lnTo>
                  <a:pt x="37540" y="16510"/>
                </a:lnTo>
                <a:lnTo>
                  <a:pt x="37600" y="16770"/>
                </a:lnTo>
                <a:lnTo>
                  <a:pt x="37640" y="16870"/>
                </a:lnTo>
                <a:lnTo>
                  <a:pt x="37920" y="17390"/>
                </a:lnTo>
                <a:lnTo>
                  <a:pt x="38220" y="17650"/>
                </a:lnTo>
                <a:lnTo>
                  <a:pt x="38270" y="17750"/>
                </a:lnTo>
                <a:lnTo>
                  <a:pt x="38370" y="18680"/>
                </a:lnTo>
                <a:lnTo>
                  <a:pt x="38410" y="18870"/>
                </a:lnTo>
                <a:lnTo>
                  <a:pt x="38480" y="18900"/>
                </a:lnTo>
                <a:lnTo>
                  <a:pt x="38910" y="18740"/>
                </a:lnTo>
                <a:lnTo>
                  <a:pt x="39010" y="18730"/>
                </a:lnTo>
                <a:lnTo>
                  <a:pt x="39110" y="18750"/>
                </a:lnTo>
                <a:lnTo>
                  <a:pt x="40050" y="19250"/>
                </a:lnTo>
                <a:lnTo>
                  <a:pt x="40670" y="19140"/>
                </a:lnTo>
                <a:lnTo>
                  <a:pt x="40860" y="19200"/>
                </a:lnTo>
                <a:lnTo>
                  <a:pt x="40960" y="19310"/>
                </a:lnTo>
                <a:lnTo>
                  <a:pt x="41250" y="19800"/>
                </a:lnTo>
                <a:lnTo>
                  <a:pt x="41330" y="19840"/>
                </a:lnTo>
                <a:lnTo>
                  <a:pt x="42380" y="19150"/>
                </a:lnTo>
                <a:lnTo>
                  <a:pt x="42970" y="19050"/>
                </a:lnTo>
                <a:lnTo>
                  <a:pt x="43320" y="18850"/>
                </a:lnTo>
                <a:lnTo>
                  <a:pt x="43440" y="18430"/>
                </a:lnTo>
                <a:lnTo>
                  <a:pt x="43510" y="17990"/>
                </a:lnTo>
                <a:lnTo>
                  <a:pt x="43750" y="17810"/>
                </a:lnTo>
                <a:lnTo>
                  <a:pt x="44040" y="17820"/>
                </a:lnTo>
                <a:lnTo>
                  <a:pt x="44780" y="18230"/>
                </a:lnTo>
                <a:lnTo>
                  <a:pt x="44900" y="18440"/>
                </a:lnTo>
                <a:lnTo>
                  <a:pt x="44990" y="18550"/>
                </a:lnTo>
                <a:lnTo>
                  <a:pt x="45530" y="18920"/>
                </a:lnTo>
                <a:lnTo>
                  <a:pt x="46080" y="19110"/>
                </a:lnTo>
                <a:lnTo>
                  <a:pt x="46750" y="19350"/>
                </a:lnTo>
                <a:lnTo>
                  <a:pt x="47090" y="19640"/>
                </a:lnTo>
                <a:lnTo>
                  <a:pt x="47370" y="20080"/>
                </a:lnTo>
                <a:lnTo>
                  <a:pt x="47480" y="20390"/>
                </a:lnTo>
                <a:lnTo>
                  <a:pt x="47550" y="20480"/>
                </a:lnTo>
                <a:lnTo>
                  <a:pt x="47650" y="20460"/>
                </a:lnTo>
                <a:lnTo>
                  <a:pt x="47730" y="20320"/>
                </a:lnTo>
                <a:lnTo>
                  <a:pt x="47770" y="20140"/>
                </a:lnTo>
                <a:lnTo>
                  <a:pt x="47820" y="19970"/>
                </a:lnTo>
                <a:lnTo>
                  <a:pt x="47930" y="19870"/>
                </a:lnTo>
                <a:lnTo>
                  <a:pt x="48020" y="19870"/>
                </a:lnTo>
                <a:lnTo>
                  <a:pt x="48260" y="19700"/>
                </a:lnTo>
                <a:lnTo>
                  <a:pt x="48360" y="19680"/>
                </a:lnTo>
                <a:lnTo>
                  <a:pt x="48430" y="19640"/>
                </a:lnTo>
                <a:lnTo>
                  <a:pt x="48490" y="19540"/>
                </a:lnTo>
                <a:lnTo>
                  <a:pt x="48530" y="19330"/>
                </a:lnTo>
                <a:lnTo>
                  <a:pt x="48490" y="19240"/>
                </a:lnTo>
                <a:lnTo>
                  <a:pt x="48490" y="19180"/>
                </a:lnTo>
                <a:lnTo>
                  <a:pt x="48510" y="19120"/>
                </a:lnTo>
                <a:lnTo>
                  <a:pt x="48530" y="19040"/>
                </a:lnTo>
                <a:lnTo>
                  <a:pt x="48530" y="18570"/>
                </a:lnTo>
                <a:lnTo>
                  <a:pt x="48550" y="18340"/>
                </a:lnTo>
                <a:lnTo>
                  <a:pt x="48600" y="18140"/>
                </a:lnTo>
                <a:lnTo>
                  <a:pt x="48740" y="17850"/>
                </a:lnTo>
                <a:lnTo>
                  <a:pt x="49430" y="17220"/>
                </a:lnTo>
                <a:lnTo>
                  <a:pt x="49600" y="17120"/>
                </a:lnTo>
                <a:lnTo>
                  <a:pt x="49780" y="17080"/>
                </a:lnTo>
                <a:lnTo>
                  <a:pt x="50230" y="17240"/>
                </a:lnTo>
                <a:lnTo>
                  <a:pt x="50320" y="17220"/>
                </a:lnTo>
                <a:lnTo>
                  <a:pt x="50410" y="17130"/>
                </a:lnTo>
                <a:lnTo>
                  <a:pt x="50460" y="16980"/>
                </a:lnTo>
                <a:lnTo>
                  <a:pt x="50510" y="16830"/>
                </a:lnTo>
                <a:lnTo>
                  <a:pt x="50570" y="16690"/>
                </a:lnTo>
                <a:lnTo>
                  <a:pt x="50680" y="16520"/>
                </a:lnTo>
                <a:lnTo>
                  <a:pt x="50730" y="16420"/>
                </a:lnTo>
                <a:lnTo>
                  <a:pt x="50740" y="16280"/>
                </a:lnTo>
                <a:lnTo>
                  <a:pt x="50790" y="16150"/>
                </a:lnTo>
                <a:lnTo>
                  <a:pt x="50940" y="16000"/>
                </a:lnTo>
                <a:lnTo>
                  <a:pt x="50970" y="15860"/>
                </a:lnTo>
                <a:lnTo>
                  <a:pt x="50960" y="15790"/>
                </a:lnTo>
                <a:lnTo>
                  <a:pt x="50930" y="15740"/>
                </a:lnTo>
                <a:lnTo>
                  <a:pt x="50860" y="15670"/>
                </a:lnTo>
                <a:lnTo>
                  <a:pt x="50830" y="15610"/>
                </a:lnTo>
                <a:lnTo>
                  <a:pt x="50830" y="15560"/>
                </a:lnTo>
                <a:lnTo>
                  <a:pt x="50830" y="15520"/>
                </a:lnTo>
                <a:lnTo>
                  <a:pt x="50830" y="15480"/>
                </a:lnTo>
                <a:lnTo>
                  <a:pt x="50770" y="15320"/>
                </a:lnTo>
                <a:lnTo>
                  <a:pt x="50770" y="15250"/>
                </a:lnTo>
                <a:lnTo>
                  <a:pt x="50800" y="15150"/>
                </a:lnTo>
                <a:lnTo>
                  <a:pt x="50810" y="15080"/>
                </a:lnTo>
                <a:lnTo>
                  <a:pt x="50810" y="14740"/>
                </a:lnTo>
                <a:lnTo>
                  <a:pt x="50820" y="14690"/>
                </a:lnTo>
                <a:lnTo>
                  <a:pt x="50830" y="14660"/>
                </a:lnTo>
                <a:lnTo>
                  <a:pt x="50850" y="14610"/>
                </a:lnTo>
                <a:lnTo>
                  <a:pt x="50850" y="14530"/>
                </a:lnTo>
                <a:lnTo>
                  <a:pt x="50840" y="14460"/>
                </a:lnTo>
                <a:lnTo>
                  <a:pt x="50790" y="14270"/>
                </a:lnTo>
                <a:lnTo>
                  <a:pt x="50770" y="14220"/>
                </a:lnTo>
                <a:lnTo>
                  <a:pt x="50710" y="13940"/>
                </a:lnTo>
                <a:lnTo>
                  <a:pt x="50720" y="13660"/>
                </a:lnTo>
                <a:lnTo>
                  <a:pt x="50860" y="12820"/>
                </a:lnTo>
                <a:lnTo>
                  <a:pt x="50910" y="12680"/>
                </a:lnTo>
                <a:lnTo>
                  <a:pt x="51240" y="12070"/>
                </a:lnTo>
                <a:lnTo>
                  <a:pt x="51230" y="11980"/>
                </a:lnTo>
                <a:lnTo>
                  <a:pt x="51110" y="11570"/>
                </a:lnTo>
                <a:lnTo>
                  <a:pt x="51200" y="11330"/>
                </a:lnTo>
                <a:lnTo>
                  <a:pt x="51240" y="11270"/>
                </a:lnTo>
                <a:lnTo>
                  <a:pt x="51280" y="11180"/>
                </a:lnTo>
                <a:lnTo>
                  <a:pt x="51270" y="10930"/>
                </a:lnTo>
                <a:lnTo>
                  <a:pt x="51300" y="10800"/>
                </a:lnTo>
                <a:lnTo>
                  <a:pt x="51350" y="10690"/>
                </a:lnTo>
                <a:lnTo>
                  <a:pt x="51330" y="10610"/>
                </a:lnTo>
                <a:lnTo>
                  <a:pt x="51290" y="10550"/>
                </a:lnTo>
                <a:lnTo>
                  <a:pt x="51280" y="10490"/>
                </a:lnTo>
                <a:lnTo>
                  <a:pt x="51330" y="10370"/>
                </a:lnTo>
                <a:lnTo>
                  <a:pt x="51550" y="10190"/>
                </a:lnTo>
                <a:lnTo>
                  <a:pt x="51650" y="10010"/>
                </a:lnTo>
                <a:lnTo>
                  <a:pt x="51710" y="9780"/>
                </a:lnTo>
                <a:lnTo>
                  <a:pt x="51720" y="9530"/>
                </a:lnTo>
                <a:lnTo>
                  <a:pt x="51630" y="9290"/>
                </a:lnTo>
                <a:lnTo>
                  <a:pt x="51570" y="9190"/>
                </a:lnTo>
                <a:lnTo>
                  <a:pt x="51560" y="9090"/>
                </a:lnTo>
                <a:lnTo>
                  <a:pt x="51580" y="8980"/>
                </a:lnTo>
                <a:lnTo>
                  <a:pt x="51630" y="8850"/>
                </a:lnTo>
                <a:lnTo>
                  <a:pt x="51720" y="8700"/>
                </a:lnTo>
                <a:lnTo>
                  <a:pt x="51820" y="8620"/>
                </a:lnTo>
                <a:lnTo>
                  <a:pt x="52370" y="8460"/>
                </a:lnTo>
                <a:lnTo>
                  <a:pt x="52430" y="8420"/>
                </a:lnTo>
                <a:lnTo>
                  <a:pt x="52480" y="8340"/>
                </a:lnTo>
                <a:lnTo>
                  <a:pt x="52520" y="8240"/>
                </a:lnTo>
                <a:lnTo>
                  <a:pt x="52690" y="7960"/>
                </a:lnTo>
                <a:lnTo>
                  <a:pt x="52870" y="7570"/>
                </a:lnTo>
                <a:lnTo>
                  <a:pt x="53250" y="7130"/>
                </a:lnTo>
                <a:lnTo>
                  <a:pt x="53350" y="6910"/>
                </a:lnTo>
                <a:lnTo>
                  <a:pt x="53310" y="6720"/>
                </a:lnTo>
                <a:lnTo>
                  <a:pt x="53350" y="6640"/>
                </a:lnTo>
                <a:lnTo>
                  <a:pt x="53480" y="6450"/>
                </a:lnTo>
                <a:lnTo>
                  <a:pt x="53550" y="6240"/>
                </a:lnTo>
                <a:lnTo>
                  <a:pt x="53670" y="6170"/>
                </a:lnTo>
                <a:lnTo>
                  <a:pt x="54310" y="6060"/>
                </a:lnTo>
                <a:lnTo>
                  <a:pt x="54550" y="6130"/>
                </a:lnTo>
                <a:lnTo>
                  <a:pt x="54900" y="6030"/>
                </a:lnTo>
                <a:lnTo>
                  <a:pt x="55010" y="6070"/>
                </a:lnTo>
                <a:lnTo>
                  <a:pt x="55220" y="6220"/>
                </a:lnTo>
                <a:lnTo>
                  <a:pt x="55330" y="6190"/>
                </a:lnTo>
                <a:lnTo>
                  <a:pt x="55420" y="6200"/>
                </a:lnTo>
                <a:lnTo>
                  <a:pt x="55700" y="6410"/>
                </a:lnTo>
                <a:lnTo>
                  <a:pt x="55770" y="6420"/>
                </a:lnTo>
                <a:lnTo>
                  <a:pt x="56550" y="6120"/>
                </a:lnTo>
                <a:lnTo>
                  <a:pt x="56700" y="5920"/>
                </a:lnTo>
                <a:lnTo>
                  <a:pt x="56670" y="5890"/>
                </a:lnTo>
                <a:lnTo>
                  <a:pt x="56620" y="5820"/>
                </a:lnTo>
                <a:lnTo>
                  <a:pt x="56590" y="5800"/>
                </a:lnTo>
                <a:lnTo>
                  <a:pt x="56630" y="5700"/>
                </a:lnTo>
                <a:lnTo>
                  <a:pt x="56690" y="5670"/>
                </a:lnTo>
                <a:lnTo>
                  <a:pt x="56750" y="5670"/>
                </a:lnTo>
                <a:lnTo>
                  <a:pt x="56810" y="5640"/>
                </a:lnTo>
                <a:lnTo>
                  <a:pt x="57040" y="5330"/>
                </a:lnTo>
                <a:lnTo>
                  <a:pt x="57480" y="5110"/>
                </a:lnTo>
                <a:lnTo>
                  <a:pt x="57510" y="4920"/>
                </a:lnTo>
                <a:lnTo>
                  <a:pt x="57660" y="4690"/>
                </a:lnTo>
                <a:lnTo>
                  <a:pt x="57860" y="4620"/>
                </a:lnTo>
                <a:lnTo>
                  <a:pt x="58330" y="4720"/>
                </a:lnTo>
                <a:lnTo>
                  <a:pt x="58600" y="4550"/>
                </a:lnTo>
                <a:lnTo>
                  <a:pt x="58720" y="4600"/>
                </a:lnTo>
                <a:lnTo>
                  <a:pt x="58830" y="4780"/>
                </a:lnTo>
                <a:lnTo>
                  <a:pt x="59030" y="5260"/>
                </a:lnTo>
                <a:lnTo>
                  <a:pt x="59720" y="6500"/>
                </a:lnTo>
                <a:lnTo>
                  <a:pt x="59800" y="6590"/>
                </a:lnTo>
                <a:lnTo>
                  <a:pt x="60510" y="6910"/>
                </a:lnTo>
                <a:lnTo>
                  <a:pt x="60500" y="7270"/>
                </a:lnTo>
                <a:lnTo>
                  <a:pt x="60590" y="7490"/>
                </a:lnTo>
                <a:lnTo>
                  <a:pt x="60730" y="7610"/>
                </a:lnTo>
                <a:lnTo>
                  <a:pt x="60880" y="7670"/>
                </a:lnTo>
                <a:lnTo>
                  <a:pt x="62080" y="8260"/>
                </a:lnTo>
                <a:lnTo>
                  <a:pt x="63280" y="8860"/>
                </a:lnTo>
                <a:lnTo>
                  <a:pt x="63340" y="8970"/>
                </a:lnTo>
                <a:lnTo>
                  <a:pt x="63550" y="9800"/>
                </a:lnTo>
                <a:lnTo>
                  <a:pt x="64070" y="11080"/>
                </a:lnTo>
                <a:lnTo>
                  <a:pt x="63640" y="12000"/>
                </a:lnTo>
                <a:lnTo>
                  <a:pt x="62300" y="13680"/>
                </a:lnTo>
                <a:lnTo>
                  <a:pt x="62250" y="13820"/>
                </a:lnTo>
                <a:lnTo>
                  <a:pt x="62220" y="14050"/>
                </a:lnTo>
                <a:lnTo>
                  <a:pt x="62160" y="14820"/>
                </a:lnTo>
                <a:lnTo>
                  <a:pt x="62160" y="14990"/>
                </a:lnTo>
                <a:lnTo>
                  <a:pt x="62200" y="15100"/>
                </a:lnTo>
                <a:lnTo>
                  <a:pt x="62630" y="15650"/>
                </a:lnTo>
                <a:lnTo>
                  <a:pt x="62180" y="16090"/>
                </a:lnTo>
                <a:lnTo>
                  <a:pt x="61730" y="16260"/>
                </a:lnTo>
                <a:lnTo>
                  <a:pt x="60780" y="16960"/>
                </a:lnTo>
                <a:lnTo>
                  <a:pt x="60610" y="16970"/>
                </a:lnTo>
                <a:lnTo>
                  <a:pt x="60620" y="17160"/>
                </a:lnTo>
                <a:lnTo>
                  <a:pt x="60670" y="17260"/>
                </a:lnTo>
                <a:lnTo>
                  <a:pt x="60740" y="17310"/>
                </a:lnTo>
                <a:lnTo>
                  <a:pt x="61480" y="17250"/>
                </a:lnTo>
                <a:lnTo>
                  <a:pt x="61790" y="17320"/>
                </a:lnTo>
                <a:lnTo>
                  <a:pt x="62060" y="17620"/>
                </a:lnTo>
                <a:lnTo>
                  <a:pt x="61860" y="18390"/>
                </a:lnTo>
                <a:lnTo>
                  <a:pt x="61750" y="18720"/>
                </a:lnTo>
                <a:lnTo>
                  <a:pt x="60800" y="20600"/>
                </a:lnTo>
                <a:lnTo>
                  <a:pt x="60750" y="20730"/>
                </a:lnTo>
                <a:lnTo>
                  <a:pt x="60750" y="20880"/>
                </a:lnTo>
                <a:lnTo>
                  <a:pt x="60800" y="21120"/>
                </a:lnTo>
                <a:lnTo>
                  <a:pt x="60880" y="21410"/>
                </a:lnTo>
                <a:lnTo>
                  <a:pt x="61550" y="24000"/>
                </a:lnTo>
                <a:lnTo>
                  <a:pt x="61650" y="24210"/>
                </a:lnTo>
                <a:lnTo>
                  <a:pt x="61790" y="24310"/>
                </a:lnTo>
                <a:lnTo>
                  <a:pt x="62840" y="24760"/>
                </a:lnTo>
                <a:lnTo>
                  <a:pt x="63900" y="25210"/>
                </a:lnTo>
                <a:lnTo>
                  <a:pt x="64020" y="25300"/>
                </a:lnTo>
                <a:lnTo>
                  <a:pt x="64130" y="25460"/>
                </a:lnTo>
                <a:lnTo>
                  <a:pt x="64430" y="26110"/>
                </a:lnTo>
                <a:lnTo>
                  <a:pt x="64570" y="26410"/>
                </a:lnTo>
                <a:lnTo>
                  <a:pt x="65200" y="27760"/>
                </a:lnTo>
                <a:lnTo>
                  <a:pt x="65440" y="28060"/>
                </a:lnTo>
                <a:lnTo>
                  <a:pt x="66530" y="29110"/>
                </a:lnTo>
                <a:lnTo>
                  <a:pt x="66450" y="29240"/>
                </a:lnTo>
                <a:lnTo>
                  <a:pt x="66410" y="29340"/>
                </a:lnTo>
                <a:lnTo>
                  <a:pt x="66400" y="29460"/>
                </a:lnTo>
                <a:lnTo>
                  <a:pt x="66360" y="30090"/>
                </a:lnTo>
                <a:lnTo>
                  <a:pt x="66350" y="30220"/>
                </a:lnTo>
                <a:lnTo>
                  <a:pt x="66250" y="30650"/>
                </a:lnTo>
                <a:lnTo>
                  <a:pt x="66190" y="30830"/>
                </a:lnTo>
                <a:lnTo>
                  <a:pt x="64720" y="32850"/>
                </a:lnTo>
                <a:lnTo>
                  <a:pt x="64680" y="32950"/>
                </a:lnTo>
                <a:lnTo>
                  <a:pt x="64630" y="33120"/>
                </a:lnTo>
                <a:lnTo>
                  <a:pt x="64610" y="33190"/>
                </a:lnTo>
                <a:lnTo>
                  <a:pt x="64570" y="33250"/>
                </a:lnTo>
                <a:lnTo>
                  <a:pt x="64380" y="33480"/>
                </a:lnTo>
                <a:lnTo>
                  <a:pt x="63170" y="35780"/>
                </a:lnTo>
                <a:lnTo>
                  <a:pt x="62990" y="36560"/>
                </a:lnTo>
                <a:lnTo>
                  <a:pt x="63130" y="37230"/>
                </a:lnTo>
                <a:lnTo>
                  <a:pt x="63990" y="38700"/>
                </a:lnTo>
                <a:lnTo>
                  <a:pt x="64140" y="39200"/>
                </a:lnTo>
                <a:lnTo>
                  <a:pt x="64140" y="39220"/>
                </a:lnTo>
                <a:lnTo>
                  <a:pt x="64250" y="39400"/>
                </a:lnTo>
                <a:lnTo>
                  <a:pt x="64260" y="39480"/>
                </a:lnTo>
                <a:lnTo>
                  <a:pt x="64260" y="39570"/>
                </a:lnTo>
                <a:lnTo>
                  <a:pt x="64280" y="39670"/>
                </a:lnTo>
                <a:lnTo>
                  <a:pt x="64310" y="39740"/>
                </a:lnTo>
                <a:lnTo>
                  <a:pt x="64740" y="40460"/>
                </a:lnTo>
                <a:lnTo>
                  <a:pt x="64770" y="40620"/>
                </a:lnTo>
                <a:lnTo>
                  <a:pt x="64820" y="41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Northern Ostroboth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340" y="48650"/>
                </a:moveTo>
                <a:lnTo>
                  <a:pt x="48450" y="48520"/>
                </a:lnTo>
                <a:lnTo>
                  <a:pt x="48710" y="48150"/>
                </a:lnTo>
                <a:lnTo>
                  <a:pt x="49430" y="47360"/>
                </a:lnTo>
                <a:lnTo>
                  <a:pt x="49870" y="47210"/>
                </a:lnTo>
                <a:lnTo>
                  <a:pt x="50820" y="47270"/>
                </a:lnTo>
                <a:lnTo>
                  <a:pt x="51240" y="47150"/>
                </a:lnTo>
                <a:lnTo>
                  <a:pt x="52170" y="46660"/>
                </a:lnTo>
                <a:lnTo>
                  <a:pt x="52300" y="46700"/>
                </a:lnTo>
                <a:lnTo>
                  <a:pt x="52280" y="47070"/>
                </a:lnTo>
                <a:lnTo>
                  <a:pt x="52280" y="47310"/>
                </a:lnTo>
                <a:lnTo>
                  <a:pt x="52300" y="47450"/>
                </a:lnTo>
                <a:lnTo>
                  <a:pt x="52390" y="47510"/>
                </a:lnTo>
                <a:lnTo>
                  <a:pt x="54810" y="47640"/>
                </a:lnTo>
                <a:lnTo>
                  <a:pt x="55770" y="47230"/>
                </a:lnTo>
                <a:lnTo>
                  <a:pt x="56020" y="46930"/>
                </a:lnTo>
                <a:lnTo>
                  <a:pt x="56880" y="45500"/>
                </a:lnTo>
                <a:lnTo>
                  <a:pt x="56990" y="45410"/>
                </a:lnTo>
                <a:lnTo>
                  <a:pt x="57380" y="45640"/>
                </a:lnTo>
                <a:lnTo>
                  <a:pt x="57450" y="45650"/>
                </a:lnTo>
                <a:lnTo>
                  <a:pt x="57520" y="45600"/>
                </a:lnTo>
                <a:lnTo>
                  <a:pt x="57500" y="45570"/>
                </a:lnTo>
                <a:lnTo>
                  <a:pt x="57620" y="45420"/>
                </a:lnTo>
                <a:lnTo>
                  <a:pt x="57760" y="45390"/>
                </a:lnTo>
                <a:lnTo>
                  <a:pt x="57920" y="45660"/>
                </a:lnTo>
                <a:lnTo>
                  <a:pt x="58060" y="46070"/>
                </a:lnTo>
                <a:lnTo>
                  <a:pt x="58140" y="46260"/>
                </a:lnTo>
                <a:lnTo>
                  <a:pt x="58240" y="46400"/>
                </a:lnTo>
                <a:lnTo>
                  <a:pt x="58230" y="46500"/>
                </a:lnTo>
                <a:lnTo>
                  <a:pt x="58230" y="46520"/>
                </a:lnTo>
                <a:lnTo>
                  <a:pt x="59810" y="46740"/>
                </a:lnTo>
                <a:lnTo>
                  <a:pt x="59980" y="46710"/>
                </a:lnTo>
                <a:lnTo>
                  <a:pt x="60320" y="46560"/>
                </a:lnTo>
                <a:lnTo>
                  <a:pt x="60660" y="46520"/>
                </a:lnTo>
                <a:lnTo>
                  <a:pt x="60830" y="46440"/>
                </a:lnTo>
                <a:lnTo>
                  <a:pt x="60970" y="46250"/>
                </a:lnTo>
                <a:lnTo>
                  <a:pt x="61000" y="46110"/>
                </a:lnTo>
                <a:lnTo>
                  <a:pt x="60930" y="45870"/>
                </a:lnTo>
                <a:lnTo>
                  <a:pt x="60630" y="45430"/>
                </a:lnTo>
                <a:lnTo>
                  <a:pt x="60550" y="45360"/>
                </a:lnTo>
                <a:lnTo>
                  <a:pt x="60490" y="45250"/>
                </a:lnTo>
                <a:lnTo>
                  <a:pt x="60510" y="45220"/>
                </a:lnTo>
                <a:lnTo>
                  <a:pt x="60560" y="45200"/>
                </a:lnTo>
                <a:lnTo>
                  <a:pt x="60560" y="45160"/>
                </a:lnTo>
                <a:lnTo>
                  <a:pt x="60550" y="45130"/>
                </a:lnTo>
                <a:lnTo>
                  <a:pt x="60540" y="45000"/>
                </a:lnTo>
                <a:lnTo>
                  <a:pt x="60530" y="44970"/>
                </a:lnTo>
                <a:lnTo>
                  <a:pt x="60540" y="44940"/>
                </a:lnTo>
                <a:lnTo>
                  <a:pt x="60610" y="44940"/>
                </a:lnTo>
                <a:lnTo>
                  <a:pt x="60630" y="44940"/>
                </a:lnTo>
                <a:lnTo>
                  <a:pt x="60640" y="44970"/>
                </a:lnTo>
                <a:lnTo>
                  <a:pt x="60640" y="44980"/>
                </a:lnTo>
                <a:lnTo>
                  <a:pt x="60630" y="45050"/>
                </a:lnTo>
                <a:lnTo>
                  <a:pt x="60630" y="45060"/>
                </a:lnTo>
                <a:lnTo>
                  <a:pt x="60710" y="45090"/>
                </a:lnTo>
                <a:lnTo>
                  <a:pt x="60800" y="45080"/>
                </a:lnTo>
                <a:lnTo>
                  <a:pt x="61120" y="44980"/>
                </a:lnTo>
                <a:lnTo>
                  <a:pt x="61590" y="45040"/>
                </a:lnTo>
                <a:lnTo>
                  <a:pt x="61770" y="44990"/>
                </a:lnTo>
                <a:lnTo>
                  <a:pt x="61840" y="44930"/>
                </a:lnTo>
                <a:lnTo>
                  <a:pt x="61890" y="44780"/>
                </a:lnTo>
                <a:lnTo>
                  <a:pt x="61890" y="44580"/>
                </a:lnTo>
                <a:lnTo>
                  <a:pt x="61840" y="44560"/>
                </a:lnTo>
                <a:lnTo>
                  <a:pt x="61780" y="44560"/>
                </a:lnTo>
                <a:lnTo>
                  <a:pt x="61670" y="44490"/>
                </a:lnTo>
                <a:lnTo>
                  <a:pt x="61440" y="44300"/>
                </a:lnTo>
                <a:lnTo>
                  <a:pt x="61450" y="44280"/>
                </a:lnTo>
                <a:lnTo>
                  <a:pt x="61480" y="44210"/>
                </a:lnTo>
                <a:lnTo>
                  <a:pt x="61460" y="44170"/>
                </a:lnTo>
                <a:lnTo>
                  <a:pt x="61430" y="44130"/>
                </a:lnTo>
                <a:lnTo>
                  <a:pt x="61400" y="44040"/>
                </a:lnTo>
                <a:lnTo>
                  <a:pt x="61350" y="43900"/>
                </a:lnTo>
                <a:lnTo>
                  <a:pt x="61390" y="43840"/>
                </a:lnTo>
                <a:lnTo>
                  <a:pt x="61570" y="43820"/>
                </a:lnTo>
                <a:lnTo>
                  <a:pt x="61680" y="43770"/>
                </a:lnTo>
                <a:lnTo>
                  <a:pt x="61730" y="43720"/>
                </a:lnTo>
                <a:lnTo>
                  <a:pt x="61760" y="43590"/>
                </a:lnTo>
                <a:lnTo>
                  <a:pt x="61760" y="43530"/>
                </a:lnTo>
                <a:lnTo>
                  <a:pt x="61810" y="43440"/>
                </a:lnTo>
                <a:lnTo>
                  <a:pt x="61920" y="43320"/>
                </a:lnTo>
                <a:lnTo>
                  <a:pt x="61930" y="43250"/>
                </a:lnTo>
                <a:lnTo>
                  <a:pt x="61840" y="43150"/>
                </a:lnTo>
                <a:lnTo>
                  <a:pt x="61820" y="43130"/>
                </a:lnTo>
                <a:lnTo>
                  <a:pt x="61820" y="43090"/>
                </a:lnTo>
                <a:lnTo>
                  <a:pt x="61840" y="43050"/>
                </a:lnTo>
                <a:lnTo>
                  <a:pt x="61910" y="42840"/>
                </a:lnTo>
                <a:lnTo>
                  <a:pt x="61920" y="42790"/>
                </a:lnTo>
                <a:lnTo>
                  <a:pt x="61910" y="42780"/>
                </a:lnTo>
                <a:lnTo>
                  <a:pt x="61900" y="42770"/>
                </a:lnTo>
                <a:lnTo>
                  <a:pt x="61860" y="42760"/>
                </a:lnTo>
                <a:lnTo>
                  <a:pt x="61850" y="42740"/>
                </a:lnTo>
                <a:lnTo>
                  <a:pt x="61870" y="42670"/>
                </a:lnTo>
                <a:lnTo>
                  <a:pt x="61820" y="42610"/>
                </a:lnTo>
                <a:lnTo>
                  <a:pt x="61760" y="42600"/>
                </a:lnTo>
                <a:lnTo>
                  <a:pt x="61670" y="42620"/>
                </a:lnTo>
                <a:lnTo>
                  <a:pt x="61540" y="42680"/>
                </a:lnTo>
                <a:lnTo>
                  <a:pt x="61490" y="42680"/>
                </a:lnTo>
                <a:lnTo>
                  <a:pt x="61490" y="42670"/>
                </a:lnTo>
                <a:lnTo>
                  <a:pt x="61500" y="42610"/>
                </a:lnTo>
                <a:lnTo>
                  <a:pt x="61500" y="42590"/>
                </a:lnTo>
                <a:lnTo>
                  <a:pt x="61360" y="42500"/>
                </a:lnTo>
                <a:lnTo>
                  <a:pt x="61220" y="42360"/>
                </a:lnTo>
                <a:lnTo>
                  <a:pt x="61120" y="42130"/>
                </a:lnTo>
                <a:lnTo>
                  <a:pt x="61110" y="41820"/>
                </a:lnTo>
                <a:lnTo>
                  <a:pt x="61150" y="41600"/>
                </a:lnTo>
                <a:lnTo>
                  <a:pt x="61210" y="41430"/>
                </a:lnTo>
                <a:lnTo>
                  <a:pt x="61280" y="41310"/>
                </a:lnTo>
                <a:lnTo>
                  <a:pt x="61360" y="41220"/>
                </a:lnTo>
                <a:lnTo>
                  <a:pt x="61400" y="41200"/>
                </a:lnTo>
                <a:lnTo>
                  <a:pt x="61530" y="41200"/>
                </a:lnTo>
                <a:lnTo>
                  <a:pt x="61570" y="41170"/>
                </a:lnTo>
                <a:lnTo>
                  <a:pt x="61600" y="41050"/>
                </a:lnTo>
                <a:lnTo>
                  <a:pt x="61610" y="40820"/>
                </a:lnTo>
                <a:lnTo>
                  <a:pt x="61630" y="40680"/>
                </a:lnTo>
                <a:lnTo>
                  <a:pt x="61650" y="40630"/>
                </a:lnTo>
                <a:lnTo>
                  <a:pt x="61810" y="40520"/>
                </a:lnTo>
                <a:lnTo>
                  <a:pt x="63420" y="41130"/>
                </a:lnTo>
                <a:lnTo>
                  <a:pt x="63610" y="41140"/>
                </a:lnTo>
                <a:lnTo>
                  <a:pt x="63930" y="41030"/>
                </a:lnTo>
                <a:lnTo>
                  <a:pt x="64810" y="41010"/>
                </a:lnTo>
                <a:lnTo>
                  <a:pt x="64820" y="41010"/>
                </a:lnTo>
                <a:lnTo>
                  <a:pt x="64840" y="41190"/>
                </a:lnTo>
                <a:lnTo>
                  <a:pt x="64900" y="41510"/>
                </a:lnTo>
                <a:lnTo>
                  <a:pt x="64990" y="41800"/>
                </a:lnTo>
                <a:lnTo>
                  <a:pt x="65200" y="42340"/>
                </a:lnTo>
                <a:lnTo>
                  <a:pt x="65730" y="43320"/>
                </a:lnTo>
                <a:lnTo>
                  <a:pt x="66030" y="43750"/>
                </a:lnTo>
                <a:lnTo>
                  <a:pt x="66130" y="43990"/>
                </a:lnTo>
                <a:lnTo>
                  <a:pt x="66200" y="44350"/>
                </a:lnTo>
                <a:lnTo>
                  <a:pt x="66310" y="45050"/>
                </a:lnTo>
                <a:lnTo>
                  <a:pt x="66340" y="45210"/>
                </a:lnTo>
                <a:lnTo>
                  <a:pt x="66490" y="45590"/>
                </a:lnTo>
                <a:lnTo>
                  <a:pt x="66530" y="45740"/>
                </a:lnTo>
                <a:lnTo>
                  <a:pt x="66640" y="46190"/>
                </a:lnTo>
                <a:lnTo>
                  <a:pt x="66770" y="46580"/>
                </a:lnTo>
                <a:lnTo>
                  <a:pt x="66800" y="46740"/>
                </a:lnTo>
                <a:lnTo>
                  <a:pt x="66910" y="47580"/>
                </a:lnTo>
                <a:lnTo>
                  <a:pt x="66930" y="47800"/>
                </a:lnTo>
                <a:lnTo>
                  <a:pt x="66920" y="47990"/>
                </a:lnTo>
                <a:lnTo>
                  <a:pt x="66860" y="48080"/>
                </a:lnTo>
                <a:lnTo>
                  <a:pt x="66730" y="48030"/>
                </a:lnTo>
                <a:lnTo>
                  <a:pt x="66510" y="47880"/>
                </a:lnTo>
                <a:lnTo>
                  <a:pt x="65620" y="48150"/>
                </a:lnTo>
                <a:lnTo>
                  <a:pt x="65400" y="48320"/>
                </a:lnTo>
                <a:lnTo>
                  <a:pt x="65500" y="48500"/>
                </a:lnTo>
                <a:lnTo>
                  <a:pt x="65780" y="48720"/>
                </a:lnTo>
                <a:lnTo>
                  <a:pt x="65900" y="48900"/>
                </a:lnTo>
                <a:lnTo>
                  <a:pt x="65850" y="49010"/>
                </a:lnTo>
                <a:lnTo>
                  <a:pt x="65550" y="49370"/>
                </a:lnTo>
                <a:lnTo>
                  <a:pt x="65500" y="49500"/>
                </a:lnTo>
                <a:lnTo>
                  <a:pt x="64600" y="49550"/>
                </a:lnTo>
                <a:lnTo>
                  <a:pt x="64350" y="49480"/>
                </a:lnTo>
                <a:lnTo>
                  <a:pt x="64100" y="49340"/>
                </a:lnTo>
                <a:lnTo>
                  <a:pt x="63840" y="49260"/>
                </a:lnTo>
                <a:lnTo>
                  <a:pt x="63710" y="49280"/>
                </a:lnTo>
                <a:lnTo>
                  <a:pt x="63520" y="49710"/>
                </a:lnTo>
                <a:lnTo>
                  <a:pt x="63220" y="49880"/>
                </a:lnTo>
                <a:lnTo>
                  <a:pt x="62610" y="49950"/>
                </a:lnTo>
                <a:lnTo>
                  <a:pt x="61620" y="50400"/>
                </a:lnTo>
                <a:lnTo>
                  <a:pt x="61500" y="50500"/>
                </a:lnTo>
                <a:lnTo>
                  <a:pt x="61510" y="50520"/>
                </a:lnTo>
                <a:lnTo>
                  <a:pt x="61520" y="50570"/>
                </a:lnTo>
                <a:lnTo>
                  <a:pt x="61530" y="50590"/>
                </a:lnTo>
                <a:lnTo>
                  <a:pt x="61500" y="50670"/>
                </a:lnTo>
                <a:lnTo>
                  <a:pt x="61390" y="50900"/>
                </a:lnTo>
                <a:lnTo>
                  <a:pt x="61300" y="51040"/>
                </a:lnTo>
                <a:lnTo>
                  <a:pt x="61250" y="51080"/>
                </a:lnTo>
                <a:lnTo>
                  <a:pt x="61220" y="51090"/>
                </a:lnTo>
                <a:lnTo>
                  <a:pt x="61340" y="51110"/>
                </a:lnTo>
                <a:lnTo>
                  <a:pt x="61360" y="51140"/>
                </a:lnTo>
                <a:lnTo>
                  <a:pt x="61370" y="51280"/>
                </a:lnTo>
                <a:lnTo>
                  <a:pt x="61140" y="51390"/>
                </a:lnTo>
                <a:lnTo>
                  <a:pt x="59380" y="51770"/>
                </a:lnTo>
                <a:lnTo>
                  <a:pt x="59180" y="51860"/>
                </a:lnTo>
                <a:lnTo>
                  <a:pt x="59020" y="52040"/>
                </a:lnTo>
                <a:lnTo>
                  <a:pt x="58880" y="52360"/>
                </a:lnTo>
                <a:lnTo>
                  <a:pt x="58830" y="52560"/>
                </a:lnTo>
                <a:lnTo>
                  <a:pt x="58790" y="52770"/>
                </a:lnTo>
                <a:lnTo>
                  <a:pt x="58740" y="52960"/>
                </a:lnTo>
                <a:lnTo>
                  <a:pt x="58660" y="53090"/>
                </a:lnTo>
                <a:lnTo>
                  <a:pt x="58570" y="53100"/>
                </a:lnTo>
                <a:lnTo>
                  <a:pt x="58220" y="52950"/>
                </a:lnTo>
                <a:lnTo>
                  <a:pt x="56740" y="53140"/>
                </a:lnTo>
                <a:lnTo>
                  <a:pt x="56530" y="53290"/>
                </a:lnTo>
                <a:lnTo>
                  <a:pt x="56440" y="53470"/>
                </a:lnTo>
                <a:lnTo>
                  <a:pt x="56440" y="53760"/>
                </a:lnTo>
                <a:lnTo>
                  <a:pt x="56630" y="53970"/>
                </a:lnTo>
                <a:lnTo>
                  <a:pt x="56800" y="54210"/>
                </a:lnTo>
                <a:lnTo>
                  <a:pt x="56850" y="54320"/>
                </a:lnTo>
                <a:lnTo>
                  <a:pt x="56810" y="54400"/>
                </a:lnTo>
                <a:lnTo>
                  <a:pt x="56820" y="54420"/>
                </a:lnTo>
                <a:lnTo>
                  <a:pt x="56830" y="54430"/>
                </a:lnTo>
                <a:lnTo>
                  <a:pt x="56890" y="54490"/>
                </a:lnTo>
                <a:lnTo>
                  <a:pt x="56890" y="54570"/>
                </a:lnTo>
                <a:lnTo>
                  <a:pt x="56870" y="54650"/>
                </a:lnTo>
                <a:lnTo>
                  <a:pt x="56840" y="54770"/>
                </a:lnTo>
                <a:lnTo>
                  <a:pt x="56820" y="54970"/>
                </a:lnTo>
                <a:lnTo>
                  <a:pt x="56820" y="55060"/>
                </a:lnTo>
                <a:lnTo>
                  <a:pt x="56850" y="55150"/>
                </a:lnTo>
                <a:lnTo>
                  <a:pt x="56830" y="55240"/>
                </a:lnTo>
                <a:lnTo>
                  <a:pt x="56750" y="55320"/>
                </a:lnTo>
                <a:lnTo>
                  <a:pt x="56800" y="55350"/>
                </a:lnTo>
                <a:lnTo>
                  <a:pt x="56730" y="55480"/>
                </a:lnTo>
                <a:lnTo>
                  <a:pt x="56630" y="55530"/>
                </a:lnTo>
                <a:lnTo>
                  <a:pt x="56490" y="55520"/>
                </a:lnTo>
                <a:lnTo>
                  <a:pt x="56060" y="55410"/>
                </a:lnTo>
                <a:lnTo>
                  <a:pt x="55820" y="55410"/>
                </a:lnTo>
                <a:lnTo>
                  <a:pt x="55370" y="55690"/>
                </a:lnTo>
                <a:lnTo>
                  <a:pt x="55130" y="55930"/>
                </a:lnTo>
                <a:lnTo>
                  <a:pt x="55050" y="56050"/>
                </a:lnTo>
                <a:lnTo>
                  <a:pt x="55000" y="56220"/>
                </a:lnTo>
                <a:lnTo>
                  <a:pt x="55010" y="56230"/>
                </a:lnTo>
                <a:lnTo>
                  <a:pt x="55060" y="56230"/>
                </a:lnTo>
                <a:lnTo>
                  <a:pt x="55060" y="56270"/>
                </a:lnTo>
                <a:lnTo>
                  <a:pt x="55050" y="56380"/>
                </a:lnTo>
                <a:lnTo>
                  <a:pt x="55040" y="56440"/>
                </a:lnTo>
                <a:lnTo>
                  <a:pt x="54980" y="56530"/>
                </a:lnTo>
                <a:lnTo>
                  <a:pt x="54910" y="56580"/>
                </a:lnTo>
                <a:lnTo>
                  <a:pt x="54690" y="56860"/>
                </a:lnTo>
                <a:lnTo>
                  <a:pt x="54540" y="56920"/>
                </a:lnTo>
                <a:lnTo>
                  <a:pt x="54090" y="56960"/>
                </a:lnTo>
                <a:lnTo>
                  <a:pt x="54080" y="57030"/>
                </a:lnTo>
                <a:lnTo>
                  <a:pt x="54100" y="57100"/>
                </a:lnTo>
                <a:lnTo>
                  <a:pt x="54090" y="57160"/>
                </a:lnTo>
                <a:lnTo>
                  <a:pt x="54040" y="57240"/>
                </a:lnTo>
                <a:lnTo>
                  <a:pt x="54000" y="57260"/>
                </a:lnTo>
                <a:lnTo>
                  <a:pt x="53920" y="57280"/>
                </a:lnTo>
                <a:lnTo>
                  <a:pt x="53860" y="57340"/>
                </a:lnTo>
                <a:lnTo>
                  <a:pt x="53830" y="57460"/>
                </a:lnTo>
                <a:lnTo>
                  <a:pt x="53770" y="57570"/>
                </a:lnTo>
                <a:lnTo>
                  <a:pt x="53720" y="57590"/>
                </a:lnTo>
                <a:lnTo>
                  <a:pt x="53680" y="57620"/>
                </a:lnTo>
                <a:lnTo>
                  <a:pt x="53690" y="57660"/>
                </a:lnTo>
                <a:lnTo>
                  <a:pt x="53720" y="57670"/>
                </a:lnTo>
                <a:lnTo>
                  <a:pt x="53730" y="57680"/>
                </a:lnTo>
                <a:lnTo>
                  <a:pt x="53680" y="57720"/>
                </a:lnTo>
                <a:lnTo>
                  <a:pt x="53400" y="57790"/>
                </a:lnTo>
                <a:lnTo>
                  <a:pt x="53300" y="57840"/>
                </a:lnTo>
                <a:lnTo>
                  <a:pt x="53050" y="58120"/>
                </a:lnTo>
                <a:lnTo>
                  <a:pt x="52990" y="58160"/>
                </a:lnTo>
                <a:lnTo>
                  <a:pt x="52880" y="58210"/>
                </a:lnTo>
                <a:lnTo>
                  <a:pt x="52880" y="58220"/>
                </a:lnTo>
                <a:lnTo>
                  <a:pt x="52890" y="58220"/>
                </a:lnTo>
                <a:lnTo>
                  <a:pt x="52900" y="58220"/>
                </a:lnTo>
                <a:lnTo>
                  <a:pt x="52890" y="58280"/>
                </a:lnTo>
                <a:lnTo>
                  <a:pt x="52870" y="58330"/>
                </a:lnTo>
                <a:lnTo>
                  <a:pt x="52790" y="58400"/>
                </a:lnTo>
                <a:lnTo>
                  <a:pt x="52870" y="58490"/>
                </a:lnTo>
                <a:lnTo>
                  <a:pt x="53230" y="58830"/>
                </a:lnTo>
                <a:lnTo>
                  <a:pt x="53420" y="59140"/>
                </a:lnTo>
                <a:lnTo>
                  <a:pt x="53450" y="59320"/>
                </a:lnTo>
                <a:lnTo>
                  <a:pt x="53450" y="59510"/>
                </a:lnTo>
                <a:lnTo>
                  <a:pt x="53500" y="59550"/>
                </a:lnTo>
                <a:lnTo>
                  <a:pt x="53660" y="59720"/>
                </a:lnTo>
                <a:lnTo>
                  <a:pt x="53760" y="59780"/>
                </a:lnTo>
                <a:lnTo>
                  <a:pt x="53890" y="59810"/>
                </a:lnTo>
                <a:lnTo>
                  <a:pt x="54150" y="59800"/>
                </a:lnTo>
                <a:lnTo>
                  <a:pt x="54200" y="59810"/>
                </a:lnTo>
                <a:lnTo>
                  <a:pt x="54250" y="59870"/>
                </a:lnTo>
                <a:lnTo>
                  <a:pt x="54230" y="60100"/>
                </a:lnTo>
                <a:lnTo>
                  <a:pt x="54250" y="60170"/>
                </a:lnTo>
                <a:lnTo>
                  <a:pt x="54290" y="60200"/>
                </a:lnTo>
                <a:lnTo>
                  <a:pt x="54370" y="60230"/>
                </a:lnTo>
                <a:lnTo>
                  <a:pt x="54510" y="60250"/>
                </a:lnTo>
                <a:lnTo>
                  <a:pt x="54560" y="60410"/>
                </a:lnTo>
                <a:lnTo>
                  <a:pt x="54580" y="61480"/>
                </a:lnTo>
                <a:lnTo>
                  <a:pt x="54610" y="61840"/>
                </a:lnTo>
                <a:lnTo>
                  <a:pt x="54670" y="61990"/>
                </a:lnTo>
                <a:lnTo>
                  <a:pt x="54920" y="62210"/>
                </a:lnTo>
                <a:lnTo>
                  <a:pt x="54260" y="62440"/>
                </a:lnTo>
                <a:lnTo>
                  <a:pt x="52800" y="63720"/>
                </a:lnTo>
                <a:lnTo>
                  <a:pt x="52580" y="64110"/>
                </a:lnTo>
                <a:lnTo>
                  <a:pt x="52630" y="64320"/>
                </a:lnTo>
                <a:lnTo>
                  <a:pt x="52770" y="65650"/>
                </a:lnTo>
                <a:lnTo>
                  <a:pt x="52750" y="65930"/>
                </a:lnTo>
                <a:lnTo>
                  <a:pt x="52600" y="66010"/>
                </a:lnTo>
                <a:lnTo>
                  <a:pt x="52510" y="66080"/>
                </a:lnTo>
                <a:lnTo>
                  <a:pt x="52430" y="66230"/>
                </a:lnTo>
                <a:lnTo>
                  <a:pt x="52410" y="66350"/>
                </a:lnTo>
                <a:lnTo>
                  <a:pt x="52360" y="66650"/>
                </a:lnTo>
                <a:lnTo>
                  <a:pt x="52350" y="66750"/>
                </a:lnTo>
                <a:lnTo>
                  <a:pt x="52320" y="66830"/>
                </a:lnTo>
                <a:lnTo>
                  <a:pt x="52210" y="67030"/>
                </a:lnTo>
                <a:lnTo>
                  <a:pt x="51800" y="67210"/>
                </a:lnTo>
                <a:lnTo>
                  <a:pt x="51590" y="67250"/>
                </a:lnTo>
                <a:lnTo>
                  <a:pt x="51370" y="67180"/>
                </a:lnTo>
                <a:lnTo>
                  <a:pt x="51210" y="67030"/>
                </a:lnTo>
                <a:lnTo>
                  <a:pt x="50910" y="66640"/>
                </a:lnTo>
                <a:lnTo>
                  <a:pt x="50720" y="66520"/>
                </a:lnTo>
                <a:lnTo>
                  <a:pt x="49820" y="66410"/>
                </a:lnTo>
                <a:lnTo>
                  <a:pt x="49640" y="66330"/>
                </a:lnTo>
                <a:lnTo>
                  <a:pt x="49320" y="65990"/>
                </a:lnTo>
                <a:lnTo>
                  <a:pt x="49150" y="65900"/>
                </a:lnTo>
                <a:lnTo>
                  <a:pt x="48850" y="65830"/>
                </a:lnTo>
                <a:lnTo>
                  <a:pt x="48700" y="65870"/>
                </a:lnTo>
                <a:lnTo>
                  <a:pt x="48550" y="66040"/>
                </a:lnTo>
                <a:lnTo>
                  <a:pt x="48450" y="66360"/>
                </a:lnTo>
                <a:lnTo>
                  <a:pt x="48390" y="66670"/>
                </a:lnTo>
                <a:lnTo>
                  <a:pt x="48300" y="66910"/>
                </a:lnTo>
                <a:lnTo>
                  <a:pt x="48100" y="67020"/>
                </a:lnTo>
                <a:lnTo>
                  <a:pt x="48000" y="66800"/>
                </a:lnTo>
                <a:lnTo>
                  <a:pt x="47140" y="65800"/>
                </a:lnTo>
                <a:lnTo>
                  <a:pt x="46630" y="65350"/>
                </a:lnTo>
                <a:lnTo>
                  <a:pt x="46390" y="64990"/>
                </a:lnTo>
                <a:lnTo>
                  <a:pt x="45960" y="64090"/>
                </a:lnTo>
                <a:lnTo>
                  <a:pt x="45810" y="63880"/>
                </a:lnTo>
                <a:lnTo>
                  <a:pt x="45620" y="63750"/>
                </a:lnTo>
                <a:lnTo>
                  <a:pt x="45300" y="63600"/>
                </a:lnTo>
                <a:lnTo>
                  <a:pt x="45200" y="63470"/>
                </a:lnTo>
                <a:lnTo>
                  <a:pt x="45190" y="63390"/>
                </a:lnTo>
                <a:lnTo>
                  <a:pt x="45140" y="63180"/>
                </a:lnTo>
                <a:lnTo>
                  <a:pt x="45130" y="63120"/>
                </a:lnTo>
                <a:lnTo>
                  <a:pt x="45010" y="63030"/>
                </a:lnTo>
                <a:lnTo>
                  <a:pt x="44830" y="62830"/>
                </a:lnTo>
                <a:lnTo>
                  <a:pt x="44770" y="62680"/>
                </a:lnTo>
                <a:lnTo>
                  <a:pt x="44670" y="62290"/>
                </a:lnTo>
                <a:lnTo>
                  <a:pt x="44650" y="62090"/>
                </a:lnTo>
                <a:lnTo>
                  <a:pt x="44430" y="61830"/>
                </a:lnTo>
                <a:lnTo>
                  <a:pt x="43860" y="61550"/>
                </a:lnTo>
                <a:lnTo>
                  <a:pt x="43210" y="61070"/>
                </a:lnTo>
                <a:lnTo>
                  <a:pt x="43280" y="60980"/>
                </a:lnTo>
                <a:lnTo>
                  <a:pt x="43250" y="60980"/>
                </a:lnTo>
                <a:lnTo>
                  <a:pt x="43260" y="60840"/>
                </a:lnTo>
                <a:lnTo>
                  <a:pt x="43280" y="60720"/>
                </a:lnTo>
                <a:lnTo>
                  <a:pt x="43320" y="60660"/>
                </a:lnTo>
                <a:lnTo>
                  <a:pt x="43400" y="60710"/>
                </a:lnTo>
                <a:lnTo>
                  <a:pt x="43460" y="60720"/>
                </a:lnTo>
                <a:lnTo>
                  <a:pt x="43630" y="60620"/>
                </a:lnTo>
                <a:lnTo>
                  <a:pt x="43680" y="60570"/>
                </a:lnTo>
                <a:lnTo>
                  <a:pt x="43710" y="60490"/>
                </a:lnTo>
                <a:lnTo>
                  <a:pt x="43780" y="60220"/>
                </a:lnTo>
                <a:lnTo>
                  <a:pt x="43860" y="60230"/>
                </a:lnTo>
                <a:lnTo>
                  <a:pt x="44020" y="60330"/>
                </a:lnTo>
                <a:lnTo>
                  <a:pt x="44090" y="60400"/>
                </a:lnTo>
                <a:lnTo>
                  <a:pt x="44060" y="60300"/>
                </a:lnTo>
                <a:lnTo>
                  <a:pt x="44030" y="60190"/>
                </a:lnTo>
                <a:lnTo>
                  <a:pt x="44020" y="60070"/>
                </a:lnTo>
                <a:lnTo>
                  <a:pt x="44040" y="59930"/>
                </a:lnTo>
                <a:lnTo>
                  <a:pt x="44080" y="59800"/>
                </a:lnTo>
                <a:lnTo>
                  <a:pt x="44190" y="59640"/>
                </a:lnTo>
                <a:lnTo>
                  <a:pt x="44240" y="59520"/>
                </a:lnTo>
                <a:lnTo>
                  <a:pt x="44280" y="59260"/>
                </a:lnTo>
                <a:lnTo>
                  <a:pt x="44310" y="59180"/>
                </a:lnTo>
                <a:lnTo>
                  <a:pt x="44390" y="59110"/>
                </a:lnTo>
                <a:lnTo>
                  <a:pt x="44550" y="59040"/>
                </a:lnTo>
                <a:lnTo>
                  <a:pt x="44610" y="58960"/>
                </a:lnTo>
                <a:lnTo>
                  <a:pt x="44600" y="58820"/>
                </a:lnTo>
                <a:lnTo>
                  <a:pt x="44640" y="58830"/>
                </a:lnTo>
                <a:lnTo>
                  <a:pt x="44690" y="58820"/>
                </a:lnTo>
                <a:lnTo>
                  <a:pt x="44720" y="58790"/>
                </a:lnTo>
                <a:lnTo>
                  <a:pt x="44760" y="58730"/>
                </a:lnTo>
                <a:lnTo>
                  <a:pt x="44780" y="58740"/>
                </a:lnTo>
                <a:lnTo>
                  <a:pt x="44920" y="58640"/>
                </a:lnTo>
                <a:lnTo>
                  <a:pt x="45060" y="58640"/>
                </a:lnTo>
                <a:lnTo>
                  <a:pt x="45080" y="58610"/>
                </a:lnTo>
                <a:lnTo>
                  <a:pt x="45080" y="58460"/>
                </a:lnTo>
                <a:lnTo>
                  <a:pt x="45080" y="58390"/>
                </a:lnTo>
                <a:lnTo>
                  <a:pt x="45100" y="58340"/>
                </a:lnTo>
                <a:lnTo>
                  <a:pt x="45150" y="58320"/>
                </a:lnTo>
                <a:lnTo>
                  <a:pt x="45250" y="58350"/>
                </a:lnTo>
                <a:lnTo>
                  <a:pt x="45290" y="58320"/>
                </a:lnTo>
                <a:lnTo>
                  <a:pt x="45320" y="58250"/>
                </a:lnTo>
                <a:lnTo>
                  <a:pt x="45340" y="58140"/>
                </a:lnTo>
                <a:lnTo>
                  <a:pt x="45360" y="58100"/>
                </a:lnTo>
                <a:lnTo>
                  <a:pt x="45430" y="58040"/>
                </a:lnTo>
                <a:lnTo>
                  <a:pt x="45500" y="58020"/>
                </a:lnTo>
                <a:lnTo>
                  <a:pt x="45570" y="57970"/>
                </a:lnTo>
                <a:lnTo>
                  <a:pt x="45630" y="57810"/>
                </a:lnTo>
                <a:lnTo>
                  <a:pt x="45630" y="57750"/>
                </a:lnTo>
                <a:lnTo>
                  <a:pt x="45610" y="57680"/>
                </a:lnTo>
                <a:lnTo>
                  <a:pt x="45610" y="57610"/>
                </a:lnTo>
                <a:lnTo>
                  <a:pt x="45680" y="57550"/>
                </a:lnTo>
                <a:lnTo>
                  <a:pt x="45680" y="57480"/>
                </a:lnTo>
                <a:lnTo>
                  <a:pt x="45670" y="57410"/>
                </a:lnTo>
                <a:lnTo>
                  <a:pt x="45660" y="57400"/>
                </a:lnTo>
                <a:lnTo>
                  <a:pt x="45690" y="57220"/>
                </a:lnTo>
                <a:lnTo>
                  <a:pt x="45710" y="57120"/>
                </a:lnTo>
                <a:lnTo>
                  <a:pt x="45810" y="56930"/>
                </a:lnTo>
                <a:lnTo>
                  <a:pt x="45830" y="56860"/>
                </a:lnTo>
                <a:lnTo>
                  <a:pt x="45850" y="56780"/>
                </a:lnTo>
                <a:lnTo>
                  <a:pt x="45860" y="56720"/>
                </a:lnTo>
                <a:lnTo>
                  <a:pt x="45890" y="56690"/>
                </a:lnTo>
                <a:lnTo>
                  <a:pt x="45930" y="56670"/>
                </a:lnTo>
                <a:lnTo>
                  <a:pt x="46040" y="56510"/>
                </a:lnTo>
                <a:lnTo>
                  <a:pt x="46190" y="56420"/>
                </a:lnTo>
                <a:lnTo>
                  <a:pt x="46260" y="56350"/>
                </a:lnTo>
                <a:lnTo>
                  <a:pt x="46320" y="56220"/>
                </a:lnTo>
                <a:lnTo>
                  <a:pt x="46280" y="56120"/>
                </a:lnTo>
                <a:lnTo>
                  <a:pt x="46270" y="56090"/>
                </a:lnTo>
                <a:lnTo>
                  <a:pt x="46270" y="56040"/>
                </a:lnTo>
                <a:lnTo>
                  <a:pt x="46310" y="55940"/>
                </a:lnTo>
                <a:lnTo>
                  <a:pt x="46360" y="55890"/>
                </a:lnTo>
                <a:lnTo>
                  <a:pt x="46470" y="55800"/>
                </a:lnTo>
                <a:lnTo>
                  <a:pt x="46330" y="55670"/>
                </a:lnTo>
                <a:lnTo>
                  <a:pt x="46290" y="55590"/>
                </a:lnTo>
                <a:lnTo>
                  <a:pt x="46360" y="55560"/>
                </a:lnTo>
                <a:lnTo>
                  <a:pt x="46440" y="55570"/>
                </a:lnTo>
                <a:lnTo>
                  <a:pt x="46730" y="55740"/>
                </a:lnTo>
                <a:lnTo>
                  <a:pt x="46770" y="55730"/>
                </a:lnTo>
                <a:lnTo>
                  <a:pt x="46800" y="55680"/>
                </a:lnTo>
                <a:lnTo>
                  <a:pt x="46800" y="55640"/>
                </a:lnTo>
                <a:lnTo>
                  <a:pt x="46760" y="55580"/>
                </a:lnTo>
                <a:lnTo>
                  <a:pt x="46750" y="55530"/>
                </a:lnTo>
                <a:lnTo>
                  <a:pt x="46780" y="55380"/>
                </a:lnTo>
                <a:lnTo>
                  <a:pt x="46850" y="55340"/>
                </a:lnTo>
                <a:lnTo>
                  <a:pt x="47000" y="55330"/>
                </a:lnTo>
                <a:lnTo>
                  <a:pt x="47020" y="55160"/>
                </a:lnTo>
                <a:lnTo>
                  <a:pt x="47160" y="55070"/>
                </a:lnTo>
                <a:lnTo>
                  <a:pt x="47620" y="55000"/>
                </a:lnTo>
                <a:lnTo>
                  <a:pt x="48270" y="54630"/>
                </a:lnTo>
                <a:lnTo>
                  <a:pt x="48350" y="54610"/>
                </a:lnTo>
                <a:lnTo>
                  <a:pt x="48410" y="54640"/>
                </a:lnTo>
                <a:lnTo>
                  <a:pt x="48450" y="54720"/>
                </a:lnTo>
                <a:lnTo>
                  <a:pt x="48480" y="54820"/>
                </a:lnTo>
                <a:lnTo>
                  <a:pt x="48530" y="54910"/>
                </a:lnTo>
                <a:lnTo>
                  <a:pt x="48560" y="54910"/>
                </a:lnTo>
                <a:lnTo>
                  <a:pt x="48580" y="54880"/>
                </a:lnTo>
                <a:lnTo>
                  <a:pt x="48610" y="54870"/>
                </a:lnTo>
                <a:lnTo>
                  <a:pt x="48650" y="54910"/>
                </a:lnTo>
                <a:lnTo>
                  <a:pt x="48660" y="54940"/>
                </a:lnTo>
                <a:lnTo>
                  <a:pt x="48680" y="55070"/>
                </a:lnTo>
                <a:lnTo>
                  <a:pt x="48690" y="55110"/>
                </a:lnTo>
                <a:lnTo>
                  <a:pt x="48750" y="55210"/>
                </a:lnTo>
                <a:lnTo>
                  <a:pt x="48800" y="55280"/>
                </a:lnTo>
                <a:lnTo>
                  <a:pt x="48870" y="55320"/>
                </a:lnTo>
                <a:lnTo>
                  <a:pt x="48960" y="55330"/>
                </a:lnTo>
                <a:lnTo>
                  <a:pt x="48960" y="55380"/>
                </a:lnTo>
                <a:lnTo>
                  <a:pt x="48920" y="55380"/>
                </a:lnTo>
                <a:lnTo>
                  <a:pt x="48890" y="55390"/>
                </a:lnTo>
                <a:lnTo>
                  <a:pt x="48830" y="55440"/>
                </a:lnTo>
                <a:lnTo>
                  <a:pt x="48960" y="55500"/>
                </a:lnTo>
                <a:lnTo>
                  <a:pt x="49310" y="55380"/>
                </a:lnTo>
                <a:lnTo>
                  <a:pt x="49340" y="55350"/>
                </a:lnTo>
                <a:lnTo>
                  <a:pt x="49290" y="55190"/>
                </a:lnTo>
                <a:lnTo>
                  <a:pt x="49300" y="55110"/>
                </a:lnTo>
                <a:lnTo>
                  <a:pt x="49350" y="54840"/>
                </a:lnTo>
                <a:lnTo>
                  <a:pt x="49360" y="54780"/>
                </a:lnTo>
                <a:lnTo>
                  <a:pt x="49330" y="54670"/>
                </a:lnTo>
                <a:lnTo>
                  <a:pt x="49280" y="54670"/>
                </a:lnTo>
                <a:lnTo>
                  <a:pt x="49240" y="54710"/>
                </a:lnTo>
                <a:lnTo>
                  <a:pt x="49190" y="54730"/>
                </a:lnTo>
                <a:lnTo>
                  <a:pt x="49130" y="54690"/>
                </a:lnTo>
                <a:lnTo>
                  <a:pt x="49030" y="54570"/>
                </a:lnTo>
                <a:lnTo>
                  <a:pt x="48890" y="54510"/>
                </a:lnTo>
                <a:lnTo>
                  <a:pt x="48820" y="54430"/>
                </a:lnTo>
                <a:lnTo>
                  <a:pt x="48700" y="54180"/>
                </a:lnTo>
                <a:lnTo>
                  <a:pt x="48720" y="54160"/>
                </a:lnTo>
                <a:lnTo>
                  <a:pt x="48760" y="54090"/>
                </a:lnTo>
                <a:lnTo>
                  <a:pt x="48780" y="54070"/>
                </a:lnTo>
                <a:lnTo>
                  <a:pt x="48750" y="54010"/>
                </a:lnTo>
                <a:lnTo>
                  <a:pt x="48810" y="53980"/>
                </a:lnTo>
                <a:lnTo>
                  <a:pt x="49190" y="54040"/>
                </a:lnTo>
                <a:lnTo>
                  <a:pt x="49260" y="54090"/>
                </a:lnTo>
                <a:lnTo>
                  <a:pt x="49390" y="54240"/>
                </a:lnTo>
                <a:lnTo>
                  <a:pt x="49470" y="54320"/>
                </a:lnTo>
                <a:lnTo>
                  <a:pt x="49560" y="54340"/>
                </a:lnTo>
                <a:lnTo>
                  <a:pt x="49620" y="54300"/>
                </a:lnTo>
                <a:lnTo>
                  <a:pt x="49640" y="54180"/>
                </a:lnTo>
                <a:lnTo>
                  <a:pt x="49610" y="54070"/>
                </a:lnTo>
                <a:lnTo>
                  <a:pt x="49570" y="53990"/>
                </a:lnTo>
                <a:lnTo>
                  <a:pt x="49540" y="53910"/>
                </a:lnTo>
                <a:lnTo>
                  <a:pt x="49560" y="53770"/>
                </a:lnTo>
                <a:lnTo>
                  <a:pt x="49540" y="53720"/>
                </a:lnTo>
                <a:lnTo>
                  <a:pt x="49530" y="53680"/>
                </a:lnTo>
                <a:lnTo>
                  <a:pt x="49530" y="53640"/>
                </a:lnTo>
                <a:lnTo>
                  <a:pt x="49540" y="53590"/>
                </a:lnTo>
                <a:lnTo>
                  <a:pt x="49450" y="53480"/>
                </a:lnTo>
                <a:lnTo>
                  <a:pt x="49410" y="53400"/>
                </a:lnTo>
                <a:lnTo>
                  <a:pt x="49390" y="53320"/>
                </a:lnTo>
                <a:lnTo>
                  <a:pt x="49380" y="53220"/>
                </a:lnTo>
                <a:lnTo>
                  <a:pt x="49370" y="53150"/>
                </a:lnTo>
                <a:lnTo>
                  <a:pt x="49340" y="53100"/>
                </a:lnTo>
                <a:lnTo>
                  <a:pt x="49310" y="53050"/>
                </a:lnTo>
                <a:lnTo>
                  <a:pt x="49200" y="52930"/>
                </a:lnTo>
                <a:lnTo>
                  <a:pt x="48780" y="52810"/>
                </a:lnTo>
                <a:lnTo>
                  <a:pt x="48800" y="52620"/>
                </a:lnTo>
                <a:lnTo>
                  <a:pt x="48830" y="52520"/>
                </a:lnTo>
                <a:lnTo>
                  <a:pt x="48960" y="52380"/>
                </a:lnTo>
                <a:lnTo>
                  <a:pt x="49010" y="52310"/>
                </a:lnTo>
                <a:lnTo>
                  <a:pt x="49040" y="52210"/>
                </a:lnTo>
                <a:lnTo>
                  <a:pt x="49050" y="52090"/>
                </a:lnTo>
                <a:lnTo>
                  <a:pt x="49030" y="51960"/>
                </a:lnTo>
                <a:lnTo>
                  <a:pt x="49080" y="51970"/>
                </a:lnTo>
                <a:lnTo>
                  <a:pt x="49120" y="51960"/>
                </a:lnTo>
                <a:lnTo>
                  <a:pt x="49170" y="51940"/>
                </a:lnTo>
                <a:lnTo>
                  <a:pt x="49210" y="51900"/>
                </a:lnTo>
                <a:lnTo>
                  <a:pt x="49180" y="51890"/>
                </a:lnTo>
                <a:lnTo>
                  <a:pt x="49140" y="51850"/>
                </a:lnTo>
                <a:lnTo>
                  <a:pt x="49110" y="51840"/>
                </a:lnTo>
                <a:lnTo>
                  <a:pt x="49140" y="51700"/>
                </a:lnTo>
                <a:lnTo>
                  <a:pt x="49160" y="51660"/>
                </a:lnTo>
                <a:lnTo>
                  <a:pt x="49100" y="51610"/>
                </a:lnTo>
                <a:lnTo>
                  <a:pt x="49070" y="51600"/>
                </a:lnTo>
                <a:lnTo>
                  <a:pt x="49030" y="51600"/>
                </a:lnTo>
                <a:lnTo>
                  <a:pt x="49090" y="51510"/>
                </a:lnTo>
                <a:lnTo>
                  <a:pt x="49140" y="51230"/>
                </a:lnTo>
                <a:lnTo>
                  <a:pt x="49190" y="51110"/>
                </a:lnTo>
                <a:lnTo>
                  <a:pt x="49170" y="51080"/>
                </a:lnTo>
                <a:lnTo>
                  <a:pt x="49150" y="51020"/>
                </a:lnTo>
                <a:lnTo>
                  <a:pt x="49130" y="50990"/>
                </a:lnTo>
                <a:lnTo>
                  <a:pt x="49170" y="50980"/>
                </a:lnTo>
                <a:lnTo>
                  <a:pt x="49190" y="50960"/>
                </a:lnTo>
                <a:lnTo>
                  <a:pt x="49240" y="50870"/>
                </a:lnTo>
                <a:lnTo>
                  <a:pt x="48980" y="50560"/>
                </a:lnTo>
                <a:lnTo>
                  <a:pt x="49030" y="50530"/>
                </a:lnTo>
                <a:lnTo>
                  <a:pt x="49130" y="50530"/>
                </a:lnTo>
                <a:lnTo>
                  <a:pt x="49190" y="50500"/>
                </a:lnTo>
                <a:lnTo>
                  <a:pt x="49220" y="50450"/>
                </a:lnTo>
                <a:lnTo>
                  <a:pt x="49280" y="50320"/>
                </a:lnTo>
                <a:lnTo>
                  <a:pt x="49310" y="50260"/>
                </a:lnTo>
                <a:lnTo>
                  <a:pt x="49270" y="50110"/>
                </a:lnTo>
                <a:lnTo>
                  <a:pt x="49320" y="49780"/>
                </a:lnTo>
                <a:lnTo>
                  <a:pt x="49300" y="49620"/>
                </a:lnTo>
                <a:lnTo>
                  <a:pt x="49190" y="49420"/>
                </a:lnTo>
                <a:lnTo>
                  <a:pt x="49080" y="49250"/>
                </a:lnTo>
                <a:lnTo>
                  <a:pt x="48810" y="48960"/>
                </a:lnTo>
                <a:lnTo>
                  <a:pt x="48730" y="48920"/>
                </a:lnTo>
                <a:lnTo>
                  <a:pt x="48630" y="48920"/>
                </a:lnTo>
                <a:lnTo>
                  <a:pt x="48540" y="48950"/>
                </a:lnTo>
                <a:lnTo>
                  <a:pt x="48460" y="48930"/>
                </a:lnTo>
                <a:lnTo>
                  <a:pt x="48370" y="48790"/>
                </a:lnTo>
                <a:lnTo>
                  <a:pt x="48350" y="48720"/>
                </a:lnTo>
                <a:lnTo>
                  <a:pt x="48340" y="48650"/>
                </a:lnTo>
                <a:close/>
                <a:moveTo>
                  <a:pt x="47970" y="53410"/>
                </a:moveTo>
                <a:lnTo>
                  <a:pt x="48120" y="53390"/>
                </a:lnTo>
                <a:lnTo>
                  <a:pt x="48230" y="53510"/>
                </a:lnTo>
                <a:lnTo>
                  <a:pt x="48100" y="53590"/>
                </a:lnTo>
                <a:lnTo>
                  <a:pt x="47860" y="53590"/>
                </a:lnTo>
                <a:lnTo>
                  <a:pt x="47540" y="53500"/>
                </a:lnTo>
                <a:lnTo>
                  <a:pt x="47330" y="53520"/>
                </a:lnTo>
                <a:lnTo>
                  <a:pt x="47260" y="53680"/>
                </a:lnTo>
                <a:lnTo>
                  <a:pt x="46970" y="53860"/>
                </a:lnTo>
                <a:lnTo>
                  <a:pt x="47080" y="54100"/>
                </a:lnTo>
                <a:lnTo>
                  <a:pt x="47300" y="54080"/>
                </a:lnTo>
                <a:lnTo>
                  <a:pt x="47360" y="54130"/>
                </a:lnTo>
                <a:lnTo>
                  <a:pt x="47320" y="54170"/>
                </a:lnTo>
                <a:lnTo>
                  <a:pt x="47270" y="54180"/>
                </a:lnTo>
                <a:lnTo>
                  <a:pt x="47230" y="54180"/>
                </a:lnTo>
                <a:lnTo>
                  <a:pt x="47180" y="54180"/>
                </a:lnTo>
                <a:lnTo>
                  <a:pt x="47150" y="54210"/>
                </a:lnTo>
                <a:lnTo>
                  <a:pt x="47110" y="54280"/>
                </a:lnTo>
                <a:lnTo>
                  <a:pt x="47080" y="54300"/>
                </a:lnTo>
                <a:lnTo>
                  <a:pt x="47020" y="54320"/>
                </a:lnTo>
                <a:lnTo>
                  <a:pt x="46940" y="54320"/>
                </a:lnTo>
                <a:lnTo>
                  <a:pt x="46890" y="54260"/>
                </a:lnTo>
                <a:lnTo>
                  <a:pt x="46930" y="54130"/>
                </a:lnTo>
                <a:lnTo>
                  <a:pt x="46910" y="54100"/>
                </a:lnTo>
                <a:lnTo>
                  <a:pt x="46880" y="54010"/>
                </a:lnTo>
                <a:lnTo>
                  <a:pt x="46830" y="53920"/>
                </a:lnTo>
                <a:lnTo>
                  <a:pt x="46730" y="54140"/>
                </a:lnTo>
                <a:lnTo>
                  <a:pt x="46630" y="54180"/>
                </a:lnTo>
                <a:lnTo>
                  <a:pt x="46510" y="53960"/>
                </a:lnTo>
                <a:lnTo>
                  <a:pt x="46440" y="53810"/>
                </a:lnTo>
                <a:lnTo>
                  <a:pt x="46410" y="53690"/>
                </a:lnTo>
                <a:lnTo>
                  <a:pt x="46380" y="53570"/>
                </a:lnTo>
                <a:lnTo>
                  <a:pt x="46460" y="53460"/>
                </a:lnTo>
                <a:lnTo>
                  <a:pt x="46720" y="53190"/>
                </a:lnTo>
                <a:lnTo>
                  <a:pt x="47040" y="53160"/>
                </a:lnTo>
                <a:lnTo>
                  <a:pt x="47380" y="53060"/>
                </a:lnTo>
                <a:lnTo>
                  <a:pt x="47560" y="53130"/>
                </a:lnTo>
                <a:lnTo>
                  <a:pt x="47620" y="53260"/>
                </a:lnTo>
                <a:lnTo>
                  <a:pt x="47530" y="53320"/>
                </a:lnTo>
                <a:lnTo>
                  <a:pt x="47560" y="53380"/>
                </a:lnTo>
                <a:lnTo>
                  <a:pt x="47650" y="53360"/>
                </a:lnTo>
                <a:lnTo>
                  <a:pt x="47760" y="53380"/>
                </a:lnTo>
                <a:lnTo>
                  <a:pt x="47970" y="53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Kainu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920" y="62210"/>
                </a:moveTo>
                <a:lnTo>
                  <a:pt x="54670" y="61990"/>
                </a:lnTo>
                <a:lnTo>
                  <a:pt x="54610" y="61840"/>
                </a:lnTo>
                <a:lnTo>
                  <a:pt x="54580" y="61480"/>
                </a:lnTo>
                <a:lnTo>
                  <a:pt x="54560" y="60410"/>
                </a:lnTo>
                <a:lnTo>
                  <a:pt x="54510" y="60250"/>
                </a:lnTo>
                <a:lnTo>
                  <a:pt x="54370" y="60230"/>
                </a:lnTo>
                <a:lnTo>
                  <a:pt x="54290" y="60200"/>
                </a:lnTo>
                <a:lnTo>
                  <a:pt x="54250" y="60170"/>
                </a:lnTo>
                <a:lnTo>
                  <a:pt x="54230" y="60100"/>
                </a:lnTo>
                <a:lnTo>
                  <a:pt x="54250" y="59870"/>
                </a:lnTo>
                <a:lnTo>
                  <a:pt x="54200" y="59810"/>
                </a:lnTo>
                <a:lnTo>
                  <a:pt x="54150" y="59800"/>
                </a:lnTo>
                <a:lnTo>
                  <a:pt x="53890" y="59810"/>
                </a:lnTo>
                <a:lnTo>
                  <a:pt x="53760" y="59780"/>
                </a:lnTo>
                <a:lnTo>
                  <a:pt x="53660" y="59720"/>
                </a:lnTo>
                <a:lnTo>
                  <a:pt x="53500" y="59550"/>
                </a:lnTo>
                <a:lnTo>
                  <a:pt x="53450" y="59510"/>
                </a:lnTo>
                <a:lnTo>
                  <a:pt x="53450" y="59320"/>
                </a:lnTo>
                <a:lnTo>
                  <a:pt x="53420" y="59140"/>
                </a:lnTo>
                <a:lnTo>
                  <a:pt x="53230" y="58830"/>
                </a:lnTo>
                <a:lnTo>
                  <a:pt x="52870" y="58490"/>
                </a:lnTo>
                <a:lnTo>
                  <a:pt x="52790" y="58400"/>
                </a:lnTo>
                <a:lnTo>
                  <a:pt x="52870" y="58330"/>
                </a:lnTo>
                <a:lnTo>
                  <a:pt x="52890" y="58280"/>
                </a:lnTo>
                <a:lnTo>
                  <a:pt x="52900" y="58220"/>
                </a:lnTo>
                <a:lnTo>
                  <a:pt x="52890" y="58220"/>
                </a:lnTo>
                <a:lnTo>
                  <a:pt x="52880" y="58220"/>
                </a:lnTo>
                <a:lnTo>
                  <a:pt x="52880" y="58210"/>
                </a:lnTo>
                <a:lnTo>
                  <a:pt x="52990" y="58160"/>
                </a:lnTo>
                <a:lnTo>
                  <a:pt x="53050" y="58120"/>
                </a:lnTo>
                <a:lnTo>
                  <a:pt x="53300" y="57840"/>
                </a:lnTo>
                <a:lnTo>
                  <a:pt x="53400" y="57790"/>
                </a:lnTo>
                <a:lnTo>
                  <a:pt x="53680" y="57720"/>
                </a:lnTo>
                <a:lnTo>
                  <a:pt x="53730" y="57680"/>
                </a:lnTo>
                <a:lnTo>
                  <a:pt x="53720" y="57670"/>
                </a:lnTo>
                <a:lnTo>
                  <a:pt x="53690" y="57660"/>
                </a:lnTo>
                <a:lnTo>
                  <a:pt x="53680" y="57620"/>
                </a:lnTo>
                <a:lnTo>
                  <a:pt x="53720" y="57590"/>
                </a:lnTo>
                <a:lnTo>
                  <a:pt x="53770" y="57570"/>
                </a:lnTo>
                <a:lnTo>
                  <a:pt x="53830" y="57460"/>
                </a:lnTo>
                <a:lnTo>
                  <a:pt x="53860" y="57340"/>
                </a:lnTo>
                <a:lnTo>
                  <a:pt x="53920" y="57280"/>
                </a:lnTo>
                <a:lnTo>
                  <a:pt x="54000" y="57260"/>
                </a:lnTo>
                <a:lnTo>
                  <a:pt x="54040" y="57240"/>
                </a:lnTo>
                <a:lnTo>
                  <a:pt x="54090" y="57160"/>
                </a:lnTo>
                <a:lnTo>
                  <a:pt x="54100" y="57100"/>
                </a:lnTo>
                <a:lnTo>
                  <a:pt x="54080" y="57030"/>
                </a:lnTo>
                <a:lnTo>
                  <a:pt x="54090" y="56960"/>
                </a:lnTo>
                <a:lnTo>
                  <a:pt x="54540" y="56920"/>
                </a:lnTo>
                <a:lnTo>
                  <a:pt x="54690" y="56860"/>
                </a:lnTo>
                <a:lnTo>
                  <a:pt x="54910" y="56580"/>
                </a:lnTo>
                <a:lnTo>
                  <a:pt x="54980" y="56530"/>
                </a:lnTo>
                <a:lnTo>
                  <a:pt x="55040" y="56440"/>
                </a:lnTo>
                <a:lnTo>
                  <a:pt x="55050" y="56380"/>
                </a:lnTo>
                <a:lnTo>
                  <a:pt x="55060" y="56270"/>
                </a:lnTo>
                <a:lnTo>
                  <a:pt x="55060" y="56230"/>
                </a:lnTo>
                <a:lnTo>
                  <a:pt x="55010" y="56230"/>
                </a:lnTo>
                <a:lnTo>
                  <a:pt x="55000" y="56220"/>
                </a:lnTo>
                <a:lnTo>
                  <a:pt x="55050" y="56050"/>
                </a:lnTo>
                <a:lnTo>
                  <a:pt x="55130" y="55930"/>
                </a:lnTo>
                <a:lnTo>
                  <a:pt x="55370" y="55690"/>
                </a:lnTo>
                <a:lnTo>
                  <a:pt x="55820" y="55410"/>
                </a:lnTo>
                <a:lnTo>
                  <a:pt x="56060" y="55410"/>
                </a:lnTo>
                <a:lnTo>
                  <a:pt x="56490" y="55520"/>
                </a:lnTo>
                <a:lnTo>
                  <a:pt x="56630" y="55530"/>
                </a:lnTo>
                <a:lnTo>
                  <a:pt x="56730" y="55480"/>
                </a:lnTo>
                <a:lnTo>
                  <a:pt x="56800" y="55350"/>
                </a:lnTo>
                <a:lnTo>
                  <a:pt x="56750" y="55320"/>
                </a:lnTo>
                <a:lnTo>
                  <a:pt x="56830" y="55240"/>
                </a:lnTo>
                <a:lnTo>
                  <a:pt x="56850" y="55150"/>
                </a:lnTo>
                <a:lnTo>
                  <a:pt x="56820" y="55060"/>
                </a:lnTo>
                <a:lnTo>
                  <a:pt x="56820" y="54970"/>
                </a:lnTo>
                <a:lnTo>
                  <a:pt x="56840" y="54770"/>
                </a:lnTo>
                <a:lnTo>
                  <a:pt x="56870" y="54650"/>
                </a:lnTo>
                <a:lnTo>
                  <a:pt x="56890" y="54570"/>
                </a:lnTo>
                <a:lnTo>
                  <a:pt x="56890" y="54490"/>
                </a:lnTo>
                <a:lnTo>
                  <a:pt x="56830" y="54430"/>
                </a:lnTo>
                <a:lnTo>
                  <a:pt x="56820" y="54420"/>
                </a:lnTo>
                <a:lnTo>
                  <a:pt x="56810" y="54400"/>
                </a:lnTo>
                <a:lnTo>
                  <a:pt x="56850" y="54320"/>
                </a:lnTo>
                <a:lnTo>
                  <a:pt x="56800" y="54210"/>
                </a:lnTo>
                <a:lnTo>
                  <a:pt x="56630" y="53970"/>
                </a:lnTo>
                <a:lnTo>
                  <a:pt x="56440" y="53760"/>
                </a:lnTo>
                <a:lnTo>
                  <a:pt x="56440" y="53470"/>
                </a:lnTo>
                <a:lnTo>
                  <a:pt x="56530" y="53290"/>
                </a:lnTo>
                <a:lnTo>
                  <a:pt x="56740" y="53140"/>
                </a:lnTo>
                <a:lnTo>
                  <a:pt x="58220" y="52950"/>
                </a:lnTo>
                <a:lnTo>
                  <a:pt x="58570" y="53100"/>
                </a:lnTo>
                <a:lnTo>
                  <a:pt x="58660" y="53090"/>
                </a:lnTo>
                <a:lnTo>
                  <a:pt x="58740" y="52960"/>
                </a:lnTo>
                <a:lnTo>
                  <a:pt x="58790" y="52770"/>
                </a:lnTo>
                <a:lnTo>
                  <a:pt x="58830" y="52560"/>
                </a:lnTo>
                <a:lnTo>
                  <a:pt x="58880" y="52360"/>
                </a:lnTo>
                <a:lnTo>
                  <a:pt x="59020" y="52040"/>
                </a:lnTo>
                <a:lnTo>
                  <a:pt x="59180" y="51860"/>
                </a:lnTo>
                <a:lnTo>
                  <a:pt x="59380" y="51770"/>
                </a:lnTo>
                <a:lnTo>
                  <a:pt x="61140" y="51390"/>
                </a:lnTo>
                <a:lnTo>
                  <a:pt x="61370" y="51280"/>
                </a:lnTo>
                <a:lnTo>
                  <a:pt x="61360" y="51140"/>
                </a:lnTo>
                <a:lnTo>
                  <a:pt x="61340" y="51110"/>
                </a:lnTo>
                <a:lnTo>
                  <a:pt x="61220" y="51090"/>
                </a:lnTo>
                <a:lnTo>
                  <a:pt x="61250" y="51080"/>
                </a:lnTo>
                <a:lnTo>
                  <a:pt x="61300" y="51040"/>
                </a:lnTo>
                <a:lnTo>
                  <a:pt x="61390" y="50900"/>
                </a:lnTo>
                <a:lnTo>
                  <a:pt x="61500" y="50670"/>
                </a:lnTo>
                <a:lnTo>
                  <a:pt x="61530" y="50590"/>
                </a:lnTo>
                <a:lnTo>
                  <a:pt x="61520" y="50570"/>
                </a:lnTo>
                <a:lnTo>
                  <a:pt x="61510" y="50520"/>
                </a:lnTo>
                <a:lnTo>
                  <a:pt x="61500" y="50500"/>
                </a:lnTo>
                <a:lnTo>
                  <a:pt x="61620" y="50400"/>
                </a:lnTo>
                <a:lnTo>
                  <a:pt x="62610" y="49950"/>
                </a:lnTo>
                <a:lnTo>
                  <a:pt x="63220" y="49880"/>
                </a:lnTo>
                <a:lnTo>
                  <a:pt x="63520" y="49710"/>
                </a:lnTo>
                <a:lnTo>
                  <a:pt x="63710" y="49280"/>
                </a:lnTo>
                <a:lnTo>
                  <a:pt x="63840" y="49260"/>
                </a:lnTo>
                <a:lnTo>
                  <a:pt x="64100" y="49340"/>
                </a:lnTo>
                <a:lnTo>
                  <a:pt x="64350" y="49480"/>
                </a:lnTo>
                <a:lnTo>
                  <a:pt x="64600" y="49550"/>
                </a:lnTo>
                <a:lnTo>
                  <a:pt x="65500" y="49500"/>
                </a:lnTo>
                <a:lnTo>
                  <a:pt x="65480" y="49550"/>
                </a:lnTo>
                <a:lnTo>
                  <a:pt x="65450" y="49880"/>
                </a:lnTo>
                <a:lnTo>
                  <a:pt x="65500" y="50670"/>
                </a:lnTo>
                <a:lnTo>
                  <a:pt x="65460" y="51000"/>
                </a:lnTo>
                <a:lnTo>
                  <a:pt x="65070" y="51520"/>
                </a:lnTo>
                <a:lnTo>
                  <a:pt x="64940" y="51820"/>
                </a:lnTo>
                <a:lnTo>
                  <a:pt x="65110" y="52000"/>
                </a:lnTo>
                <a:lnTo>
                  <a:pt x="65630" y="51980"/>
                </a:lnTo>
                <a:lnTo>
                  <a:pt x="65880" y="52090"/>
                </a:lnTo>
                <a:lnTo>
                  <a:pt x="65900" y="52430"/>
                </a:lnTo>
                <a:lnTo>
                  <a:pt x="65860" y="52500"/>
                </a:lnTo>
                <a:lnTo>
                  <a:pt x="65820" y="52560"/>
                </a:lnTo>
                <a:lnTo>
                  <a:pt x="65790" y="52620"/>
                </a:lnTo>
                <a:lnTo>
                  <a:pt x="65790" y="52710"/>
                </a:lnTo>
                <a:lnTo>
                  <a:pt x="65830" y="52780"/>
                </a:lnTo>
                <a:lnTo>
                  <a:pt x="65900" y="52800"/>
                </a:lnTo>
                <a:lnTo>
                  <a:pt x="65940" y="52830"/>
                </a:lnTo>
                <a:lnTo>
                  <a:pt x="65920" y="52950"/>
                </a:lnTo>
                <a:lnTo>
                  <a:pt x="65830" y="53070"/>
                </a:lnTo>
                <a:lnTo>
                  <a:pt x="65270" y="53210"/>
                </a:lnTo>
                <a:lnTo>
                  <a:pt x="65120" y="53350"/>
                </a:lnTo>
                <a:lnTo>
                  <a:pt x="65010" y="53590"/>
                </a:lnTo>
                <a:lnTo>
                  <a:pt x="64970" y="53970"/>
                </a:lnTo>
                <a:lnTo>
                  <a:pt x="65140" y="54710"/>
                </a:lnTo>
                <a:lnTo>
                  <a:pt x="65380" y="55300"/>
                </a:lnTo>
                <a:lnTo>
                  <a:pt x="65680" y="55680"/>
                </a:lnTo>
                <a:lnTo>
                  <a:pt x="66040" y="55770"/>
                </a:lnTo>
                <a:lnTo>
                  <a:pt x="66730" y="55780"/>
                </a:lnTo>
                <a:lnTo>
                  <a:pt x="66870" y="55850"/>
                </a:lnTo>
                <a:lnTo>
                  <a:pt x="66930" y="55920"/>
                </a:lnTo>
                <a:lnTo>
                  <a:pt x="66940" y="55970"/>
                </a:lnTo>
                <a:lnTo>
                  <a:pt x="66920" y="56030"/>
                </a:lnTo>
                <a:lnTo>
                  <a:pt x="66910" y="56120"/>
                </a:lnTo>
                <a:lnTo>
                  <a:pt x="66900" y="56230"/>
                </a:lnTo>
                <a:lnTo>
                  <a:pt x="66890" y="56280"/>
                </a:lnTo>
                <a:lnTo>
                  <a:pt x="66900" y="56330"/>
                </a:lnTo>
                <a:lnTo>
                  <a:pt x="66940" y="56430"/>
                </a:lnTo>
                <a:lnTo>
                  <a:pt x="66980" y="56500"/>
                </a:lnTo>
                <a:lnTo>
                  <a:pt x="67130" y="56660"/>
                </a:lnTo>
                <a:lnTo>
                  <a:pt x="67190" y="56830"/>
                </a:lnTo>
                <a:lnTo>
                  <a:pt x="67160" y="57000"/>
                </a:lnTo>
                <a:lnTo>
                  <a:pt x="67090" y="57140"/>
                </a:lnTo>
                <a:lnTo>
                  <a:pt x="67000" y="57240"/>
                </a:lnTo>
                <a:lnTo>
                  <a:pt x="66370" y="57550"/>
                </a:lnTo>
                <a:lnTo>
                  <a:pt x="66340" y="57590"/>
                </a:lnTo>
                <a:lnTo>
                  <a:pt x="66330" y="57640"/>
                </a:lnTo>
                <a:lnTo>
                  <a:pt x="66340" y="57660"/>
                </a:lnTo>
                <a:lnTo>
                  <a:pt x="66370" y="57680"/>
                </a:lnTo>
                <a:lnTo>
                  <a:pt x="66380" y="57690"/>
                </a:lnTo>
                <a:lnTo>
                  <a:pt x="66380" y="57840"/>
                </a:lnTo>
                <a:lnTo>
                  <a:pt x="66400" y="57920"/>
                </a:lnTo>
                <a:lnTo>
                  <a:pt x="66420" y="58000"/>
                </a:lnTo>
                <a:lnTo>
                  <a:pt x="66420" y="58020"/>
                </a:lnTo>
                <a:lnTo>
                  <a:pt x="66410" y="58050"/>
                </a:lnTo>
                <a:lnTo>
                  <a:pt x="66420" y="58070"/>
                </a:lnTo>
                <a:lnTo>
                  <a:pt x="66420" y="58100"/>
                </a:lnTo>
                <a:lnTo>
                  <a:pt x="66460" y="58120"/>
                </a:lnTo>
                <a:lnTo>
                  <a:pt x="66470" y="58140"/>
                </a:lnTo>
                <a:lnTo>
                  <a:pt x="66460" y="58190"/>
                </a:lnTo>
                <a:lnTo>
                  <a:pt x="66630" y="58300"/>
                </a:lnTo>
                <a:lnTo>
                  <a:pt x="66760" y="58470"/>
                </a:lnTo>
                <a:lnTo>
                  <a:pt x="66730" y="58670"/>
                </a:lnTo>
                <a:lnTo>
                  <a:pt x="66650" y="58890"/>
                </a:lnTo>
                <a:lnTo>
                  <a:pt x="66620" y="59110"/>
                </a:lnTo>
                <a:lnTo>
                  <a:pt x="66690" y="59280"/>
                </a:lnTo>
                <a:lnTo>
                  <a:pt x="66840" y="59420"/>
                </a:lnTo>
                <a:lnTo>
                  <a:pt x="67100" y="59590"/>
                </a:lnTo>
                <a:lnTo>
                  <a:pt x="67680" y="59790"/>
                </a:lnTo>
                <a:lnTo>
                  <a:pt x="67870" y="59940"/>
                </a:lnTo>
                <a:lnTo>
                  <a:pt x="67970" y="60090"/>
                </a:lnTo>
                <a:lnTo>
                  <a:pt x="68050" y="60240"/>
                </a:lnTo>
                <a:lnTo>
                  <a:pt x="68140" y="60360"/>
                </a:lnTo>
                <a:lnTo>
                  <a:pt x="68360" y="60420"/>
                </a:lnTo>
                <a:lnTo>
                  <a:pt x="68480" y="60500"/>
                </a:lnTo>
                <a:lnTo>
                  <a:pt x="68560" y="60630"/>
                </a:lnTo>
                <a:lnTo>
                  <a:pt x="68530" y="60800"/>
                </a:lnTo>
                <a:lnTo>
                  <a:pt x="68460" y="60970"/>
                </a:lnTo>
                <a:lnTo>
                  <a:pt x="68470" y="61110"/>
                </a:lnTo>
                <a:lnTo>
                  <a:pt x="68510" y="61250"/>
                </a:lnTo>
                <a:lnTo>
                  <a:pt x="68570" y="61410"/>
                </a:lnTo>
                <a:lnTo>
                  <a:pt x="68660" y="61770"/>
                </a:lnTo>
                <a:lnTo>
                  <a:pt x="68640" y="62060"/>
                </a:lnTo>
                <a:lnTo>
                  <a:pt x="68540" y="62310"/>
                </a:lnTo>
                <a:lnTo>
                  <a:pt x="68380" y="62560"/>
                </a:lnTo>
                <a:lnTo>
                  <a:pt x="67710" y="63360"/>
                </a:lnTo>
                <a:lnTo>
                  <a:pt x="67480" y="63910"/>
                </a:lnTo>
                <a:lnTo>
                  <a:pt x="67240" y="64230"/>
                </a:lnTo>
                <a:lnTo>
                  <a:pt x="66680" y="64470"/>
                </a:lnTo>
                <a:lnTo>
                  <a:pt x="66490" y="64610"/>
                </a:lnTo>
                <a:lnTo>
                  <a:pt x="66430" y="64570"/>
                </a:lnTo>
                <a:lnTo>
                  <a:pt x="66240" y="64610"/>
                </a:lnTo>
                <a:lnTo>
                  <a:pt x="65690" y="64880"/>
                </a:lnTo>
                <a:lnTo>
                  <a:pt x="65630" y="64890"/>
                </a:lnTo>
                <a:lnTo>
                  <a:pt x="65600" y="64880"/>
                </a:lnTo>
                <a:lnTo>
                  <a:pt x="65540" y="64800"/>
                </a:lnTo>
                <a:lnTo>
                  <a:pt x="65520" y="64740"/>
                </a:lnTo>
                <a:lnTo>
                  <a:pt x="65340" y="63680"/>
                </a:lnTo>
                <a:lnTo>
                  <a:pt x="65280" y="63590"/>
                </a:lnTo>
                <a:lnTo>
                  <a:pt x="65220" y="63560"/>
                </a:lnTo>
                <a:lnTo>
                  <a:pt x="62550" y="63820"/>
                </a:lnTo>
                <a:lnTo>
                  <a:pt x="61210" y="63470"/>
                </a:lnTo>
                <a:lnTo>
                  <a:pt x="61010" y="63480"/>
                </a:lnTo>
                <a:lnTo>
                  <a:pt x="60820" y="63570"/>
                </a:lnTo>
                <a:lnTo>
                  <a:pt x="60810" y="63600"/>
                </a:lnTo>
                <a:lnTo>
                  <a:pt x="60810" y="63730"/>
                </a:lnTo>
                <a:lnTo>
                  <a:pt x="60780" y="63820"/>
                </a:lnTo>
                <a:lnTo>
                  <a:pt x="60730" y="63960"/>
                </a:lnTo>
                <a:lnTo>
                  <a:pt x="60420" y="64560"/>
                </a:lnTo>
                <a:lnTo>
                  <a:pt x="60370" y="64720"/>
                </a:lnTo>
                <a:lnTo>
                  <a:pt x="60300" y="64880"/>
                </a:lnTo>
                <a:lnTo>
                  <a:pt x="60230" y="65030"/>
                </a:lnTo>
                <a:lnTo>
                  <a:pt x="60160" y="65130"/>
                </a:lnTo>
                <a:lnTo>
                  <a:pt x="60060" y="65190"/>
                </a:lnTo>
                <a:lnTo>
                  <a:pt x="60000" y="65120"/>
                </a:lnTo>
                <a:lnTo>
                  <a:pt x="59930" y="65010"/>
                </a:lnTo>
                <a:lnTo>
                  <a:pt x="59660" y="64820"/>
                </a:lnTo>
                <a:lnTo>
                  <a:pt x="59400" y="64370"/>
                </a:lnTo>
                <a:lnTo>
                  <a:pt x="59270" y="64260"/>
                </a:lnTo>
                <a:lnTo>
                  <a:pt x="59130" y="64190"/>
                </a:lnTo>
                <a:lnTo>
                  <a:pt x="58150" y="63260"/>
                </a:lnTo>
                <a:lnTo>
                  <a:pt x="57770" y="63120"/>
                </a:lnTo>
                <a:lnTo>
                  <a:pt x="57430" y="62890"/>
                </a:lnTo>
                <a:lnTo>
                  <a:pt x="57330" y="62850"/>
                </a:lnTo>
                <a:lnTo>
                  <a:pt x="57230" y="62860"/>
                </a:lnTo>
                <a:lnTo>
                  <a:pt x="57230" y="62870"/>
                </a:lnTo>
                <a:lnTo>
                  <a:pt x="57240" y="62890"/>
                </a:lnTo>
                <a:lnTo>
                  <a:pt x="57210" y="62930"/>
                </a:lnTo>
                <a:lnTo>
                  <a:pt x="57110" y="62960"/>
                </a:lnTo>
                <a:lnTo>
                  <a:pt x="57040" y="62950"/>
                </a:lnTo>
                <a:lnTo>
                  <a:pt x="57010" y="62940"/>
                </a:lnTo>
                <a:lnTo>
                  <a:pt x="56910" y="62790"/>
                </a:lnTo>
                <a:lnTo>
                  <a:pt x="56830" y="62720"/>
                </a:lnTo>
                <a:lnTo>
                  <a:pt x="54920" y="62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North Kare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420" y="64560"/>
                </a:moveTo>
                <a:lnTo>
                  <a:pt x="60730" y="63960"/>
                </a:lnTo>
                <a:lnTo>
                  <a:pt x="60780" y="63820"/>
                </a:lnTo>
                <a:lnTo>
                  <a:pt x="60810" y="63730"/>
                </a:lnTo>
                <a:lnTo>
                  <a:pt x="60810" y="63600"/>
                </a:lnTo>
                <a:lnTo>
                  <a:pt x="60820" y="63570"/>
                </a:lnTo>
                <a:lnTo>
                  <a:pt x="61010" y="63480"/>
                </a:lnTo>
                <a:lnTo>
                  <a:pt x="61210" y="63470"/>
                </a:lnTo>
                <a:lnTo>
                  <a:pt x="62550" y="63820"/>
                </a:lnTo>
                <a:lnTo>
                  <a:pt x="65220" y="63560"/>
                </a:lnTo>
                <a:lnTo>
                  <a:pt x="65280" y="63590"/>
                </a:lnTo>
                <a:lnTo>
                  <a:pt x="65340" y="63680"/>
                </a:lnTo>
                <a:lnTo>
                  <a:pt x="65520" y="64740"/>
                </a:lnTo>
                <a:lnTo>
                  <a:pt x="65540" y="64800"/>
                </a:lnTo>
                <a:lnTo>
                  <a:pt x="65600" y="64880"/>
                </a:lnTo>
                <a:lnTo>
                  <a:pt x="65630" y="64890"/>
                </a:lnTo>
                <a:lnTo>
                  <a:pt x="65690" y="64880"/>
                </a:lnTo>
                <a:lnTo>
                  <a:pt x="66240" y="64610"/>
                </a:lnTo>
                <a:lnTo>
                  <a:pt x="66430" y="64570"/>
                </a:lnTo>
                <a:lnTo>
                  <a:pt x="66490" y="64610"/>
                </a:lnTo>
                <a:lnTo>
                  <a:pt x="66420" y="64660"/>
                </a:lnTo>
                <a:lnTo>
                  <a:pt x="66500" y="64880"/>
                </a:lnTo>
                <a:lnTo>
                  <a:pt x="67390" y="65990"/>
                </a:lnTo>
                <a:lnTo>
                  <a:pt x="67900" y="66400"/>
                </a:lnTo>
                <a:lnTo>
                  <a:pt x="68130" y="66740"/>
                </a:lnTo>
                <a:lnTo>
                  <a:pt x="68200" y="66900"/>
                </a:lnTo>
                <a:lnTo>
                  <a:pt x="68300" y="66990"/>
                </a:lnTo>
                <a:lnTo>
                  <a:pt x="69530" y="67700"/>
                </a:lnTo>
                <a:lnTo>
                  <a:pt x="70100" y="68410"/>
                </a:lnTo>
                <a:lnTo>
                  <a:pt x="70850" y="68940"/>
                </a:lnTo>
                <a:lnTo>
                  <a:pt x="70950" y="69040"/>
                </a:lnTo>
                <a:lnTo>
                  <a:pt x="71030" y="69180"/>
                </a:lnTo>
                <a:lnTo>
                  <a:pt x="71060" y="69340"/>
                </a:lnTo>
                <a:lnTo>
                  <a:pt x="71060" y="69500"/>
                </a:lnTo>
                <a:lnTo>
                  <a:pt x="71090" y="69670"/>
                </a:lnTo>
                <a:lnTo>
                  <a:pt x="71120" y="69840"/>
                </a:lnTo>
                <a:lnTo>
                  <a:pt x="71170" y="69960"/>
                </a:lnTo>
                <a:lnTo>
                  <a:pt x="71260" y="70090"/>
                </a:lnTo>
                <a:lnTo>
                  <a:pt x="71500" y="70270"/>
                </a:lnTo>
                <a:lnTo>
                  <a:pt x="71600" y="70390"/>
                </a:lnTo>
                <a:lnTo>
                  <a:pt x="71840" y="70770"/>
                </a:lnTo>
                <a:lnTo>
                  <a:pt x="71930" y="70850"/>
                </a:lnTo>
                <a:lnTo>
                  <a:pt x="71970" y="70890"/>
                </a:lnTo>
                <a:lnTo>
                  <a:pt x="72060" y="71040"/>
                </a:lnTo>
                <a:lnTo>
                  <a:pt x="72120" y="71240"/>
                </a:lnTo>
                <a:lnTo>
                  <a:pt x="72180" y="71440"/>
                </a:lnTo>
                <a:lnTo>
                  <a:pt x="72300" y="71550"/>
                </a:lnTo>
                <a:lnTo>
                  <a:pt x="71970" y="72190"/>
                </a:lnTo>
                <a:lnTo>
                  <a:pt x="71830" y="72500"/>
                </a:lnTo>
                <a:lnTo>
                  <a:pt x="71710" y="72840"/>
                </a:lnTo>
                <a:lnTo>
                  <a:pt x="71540" y="73600"/>
                </a:lnTo>
                <a:lnTo>
                  <a:pt x="71480" y="73780"/>
                </a:lnTo>
                <a:lnTo>
                  <a:pt x="71310" y="74050"/>
                </a:lnTo>
                <a:lnTo>
                  <a:pt x="71250" y="74240"/>
                </a:lnTo>
                <a:lnTo>
                  <a:pt x="71160" y="74620"/>
                </a:lnTo>
                <a:lnTo>
                  <a:pt x="71100" y="74790"/>
                </a:lnTo>
                <a:lnTo>
                  <a:pt x="71020" y="74890"/>
                </a:lnTo>
                <a:lnTo>
                  <a:pt x="71010" y="74890"/>
                </a:lnTo>
                <a:lnTo>
                  <a:pt x="70820" y="75010"/>
                </a:lnTo>
                <a:lnTo>
                  <a:pt x="70760" y="75080"/>
                </a:lnTo>
                <a:lnTo>
                  <a:pt x="70720" y="75170"/>
                </a:lnTo>
                <a:lnTo>
                  <a:pt x="70650" y="75340"/>
                </a:lnTo>
                <a:lnTo>
                  <a:pt x="70120" y="75950"/>
                </a:lnTo>
                <a:lnTo>
                  <a:pt x="70070" y="76030"/>
                </a:lnTo>
                <a:lnTo>
                  <a:pt x="69980" y="76300"/>
                </a:lnTo>
                <a:lnTo>
                  <a:pt x="69920" y="76400"/>
                </a:lnTo>
                <a:lnTo>
                  <a:pt x="69850" y="76470"/>
                </a:lnTo>
                <a:lnTo>
                  <a:pt x="69430" y="76790"/>
                </a:lnTo>
                <a:lnTo>
                  <a:pt x="69100" y="77130"/>
                </a:lnTo>
                <a:lnTo>
                  <a:pt x="68960" y="77210"/>
                </a:lnTo>
                <a:lnTo>
                  <a:pt x="68890" y="77270"/>
                </a:lnTo>
                <a:lnTo>
                  <a:pt x="68840" y="77340"/>
                </a:lnTo>
                <a:lnTo>
                  <a:pt x="68740" y="77600"/>
                </a:lnTo>
                <a:lnTo>
                  <a:pt x="68270" y="78260"/>
                </a:lnTo>
                <a:lnTo>
                  <a:pt x="67750" y="78860"/>
                </a:lnTo>
                <a:lnTo>
                  <a:pt x="67030" y="79970"/>
                </a:lnTo>
                <a:lnTo>
                  <a:pt x="66710" y="79980"/>
                </a:lnTo>
                <a:lnTo>
                  <a:pt x="64880" y="80960"/>
                </a:lnTo>
                <a:lnTo>
                  <a:pt x="65210" y="80500"/>
                </a:lnTo>
                <a:lnTo>
                  <a:pt x="65360" y="80170"/>
                </a:lnTo>
                <a:lnTo>
                  <a:pt x="65350" y="80030"/>
                </a:lnTo>
                <a:lnTo>
                  <a:pt x="65290" y="79970"/>
                </a:lnTo>
                <a:lnTo>
                  <a:pt x="65360" y="79840"/>
                </a:lnTo>
                <a:lnTo>
                  <a:pt x="65330" y="79770"/>
                </a:lnTo>
                <a:lnTo>
                  <a:pt x="65100" y="79530"/>
                </a:lnTo>
                <a:lnTo>
                  <a:pt x="65080" y="79400"/>
                </a:lnTo>
                <a:lnTo>
                  <a:pt x="65100" y="79300"/>
                </a:lnTo>
                <a:lnTo>
                  <a:pt x="65140" y="79170"/>
                </a:lnTo>
                <a:lnTo>
                  <a:pt x="65220" y="79010"/>
                </a:lnTo>
                <a:lnTo>
                  <a:pt x="65140" y="78890"/>
                </a:lnTo>
                <a:lnTo>
                  <a:pt x="65030" y="78820"/>
                </a:lnTo>
                <a:lnTo>
                  <a:pt x="64810" y="78590"/>
                </a:lnTo>
                <a:lnTo>
                  <a:pt x="64620" y="78310"/>
                </a:lnTo>
                <a:lnTo>
                  <a:pt x="64490" y="78010"/>
                </a:lnTo>
                <a:lnTo>
                  <a:pt x="64430" y="77810"/>
                </a:lnTo>
                <a:lnTo>
                  <a:pt x="64360" y="77530"/>
                </a:lnTo>
                <a:lnTo>
                  <a:pt x="64330" y="77210"/>
                </a:lnTo>
                <a:lnTo>
                  <a:pt x="64350" y="77050"/>
                </a:lnTo>
                <a:lnTo>
                  <a:pt x="64320" y="76860"/>
                </a:lnTo>
                <a:lnTo>
                  <a:pt x="64250" y="76770"/>
                </a:lnTo>
                <a:lnTo>
                  <a:pt x="64110" y="76550"/>
                </a:lnTo>
                <a:lnTo>
                  <a:pt x="64050" y="76430"/>
                </a:lnTo>
                <a:lnTo>
                  <a:pt x="63950" y="76160"/>
                </a:lnTo>
                <a:lnTo>
                  <a:pt x="63840" y="75760"/>
                </a:lnTo>
                <a:lnTo>
                  <a:pt x="63720" y="75540"/>
                </a:lnTo>
                <a:lnTo>
                  <a:pt x="63570" y="75480"/>
                </a:lnTo>
                <a:lnTo>
                  <a:pt x="63470" y="75540"/>
                </a:lnTo>
                <a:lnTo>
                  <a:pt x="63400" y="75700"/>
                </a:lnTo>
                <a:lnTo>
                  <a:pt x="63380" y="75740"/>
                </a:lnTo>
                <a:lnTo>
                  <a:pt x="63330" y="75740"/>
                </a:lnTo>
                <a:lnTo>
                  <a:pt x="63210" y="75690"/>
                </a:lnTo>
                <a:lnTo>
                  <a:pt x="63170" y="75650"/>
                </a:lnTo>
                <a:lnTo>
                  <a:pt x="63170" y="75630"/>
                </a:lnTo>
                <a:lnTo>
                  <a:pt x="63190" y="75510"/>
                </a:lnTo>
                <a:lnTo>
                  <a:pt x="63180" y="75490"/>
                </a:lnTo>
                <a:lnTo>
                  <a:pt x="63140" y="75480"/>
                </a:lnTo>
                <a:lnTo>
                  <a:pt x="63120" y="75460"/>
                </a:lnTo>
                <a:lnTo>
                  <a:pt x="63110" y="75450"/>
                </a:lnTo>
                <a:lnTo>
                  <a:pt x="63110" y="75350"/>
                </a:lnTo>
                <a:lnTo>
                  <a:pt x="63120" y="75270"/>
                </a:lnTo>
                <a:lnTo>
                  <a:pt x="63150" y="75130"/>
                </a:lnTo>
                <a:lnTo>
                  <a:pt x="63190" y="75010"/>
                </a:lnTo>
                <a:lnTo>
                  <a:pt x="63220" y="74960"/>
                </a:lnTo>
                <a:lnTo>
                  <a:pt x="63190" y="74890"/>
                </a:lnTo>
                <a:lnTo>
                  <a:pt x="62880" y="74750"/>
                </a:lnTo>
                <a:lnTo>
                  <a:pt x="62850" y="74710"/>
                </a:lnTo>
                <a:lnTo>
                  <a:pt x="62940" y="74630"/>
                </a:lnTo>
                <a:lnTo>
                  <a:pt x="62910" y="74580"/>
                </a:lnTo>
                <a:lnTo>
                  <a:pt x="62750" y="74460"/>
                </a:lnTo>
                <a:lnTo>
                  <a:pt x="62660" y="74350"/>
                </a:lnTo>
                <a:lnTo>
                  <a:pt x="62630" y="74290"/>
                </a:lnTo>
                <a:lnTo>
                  <a:pt x="62540" y="74180"/>
                </a:lnTo>
                <a:lnTo>
                  <a:pt x="62480" y="74140"/>
                </a:lnTo>
                <a:lnTo>
                  <a:pt x="62160" y="73820"/>
                </a:lnTo>
                <a:lnTo>
                  <a:pt x="62090" y="73770"/>
                </a:lnTo>
                <a:lnTo>
                  <a:pt x="61530" y="73590"/>
                </a:lnTo>
                <a:lnTo>
                  <a:pt x="61570" y="73450"/>
                </a:lnTo>
                <a:lnTo>
                  <a:pt x="61610" y="73360"/>
                </a:lnTo>
                <a:lnTo>
                  <a:pt x="61640" y="73330"/>
                </a:lnTo>
                <a:lnTo>
                  <a:pt x="61690" y="73280"/>
                </a:lnTo>
                <a:lnTo>
                  <a:pt x="61490" y="72860"/>
                </a:lnTo>
                <a:lnTo>
                  <a:pt x="61590" y="72680"/>
                </a:lnTo>
                <a:lnTo>
                  <a:pt x="61780" y="72560"/>
                </a:lnTo>
                <a:lnTo>
                  <a:pt x="61850" y="72460"/>
                </a:lnTo>
                <a:lnTo>
                  <a:pt x="61940" y="72200"/>
                </a:lnTo>
                <a:lnTo>
                  <a:pt x="62040" y="72180"/>
                </a:lnTo>
                <a:lnTo>
                  <a:pt x="62200" y="72280"/>
                </a:lnTo>
                <a:lnTo>
                  <a:pt x="62350" y="72450"/>
                </a:lnTo>
                <a:lnTo>
                  <a:pt x="62510" y="72550"/>
                </a:lnTo>
                <a:lnTo>
                  <a:pt x="62630" y="72500"/>
                </a:lnTo>
                <a:lnTo>
                  <a:pt x="63100" y="72100"/>
                </a:lnTo>
                <a:lnTo>
                  <a:pt x="63120" y="72000"/>
                </a:lnTo>
                <a:lnTo>
                  <a:pt x="62940" y="71900"/>
                </a:lnTo>
                <a:lnTo>
                  <a:pt x="62830" y="71780"/>
                </a:lnTo>
                <a:lnTo>
                  <a:pt x="62750" y="71610"/>
                </a:lnTo>
                <a:lnTo>
                  <a:pt x="62630" y="71530"/>
                </a:lnTo>
                <a:lnTo>
                  <a:pt x="62570" y="71450"/>
                </a:lnTo>
                <a:lnTo>
                  <a:pt x="62550" y="71370"/>
                </a:lnTo>
                <a:lnTo>
                  <a:pt x="62570" y="71310"/>
                </a:lnTo>
                <a:lnTo>
                  <a:pt x="62600" y="71340"/>
                </a:lnTo>
                <a:lnTo>
                  <a:pt x="62660" y="71380"/>
                </a:lnTo>
                <a:lnTo>
                  <a:pt x="62720" y="71380"/>
                </a:lnTo>
                <a:lnTo>
                  <a:pt x="62760" y="71370"/>
                </a:lnTo>
                <a:lnTo>
                  <a:pt x="62770" y="71330"/>
                </a:lnTo>
                <a:lnTo>
                  <a:pt x="62760" y="71310"/>
                </a:lnTo>
                <a:lnTo>
                  <a:pt x="62700" y="71240"/>
                </a:lnTo>
                <a:lnTo>
                  <a:pt x="62680" y="71220"/>
                </a:lnTo>
                <a:lnTo>
                  <a:pt x="62710" y="71150"/>
                </a:lnTo>
                <a:lnTo>
                  <a:pt x="62750" y="71110"/>
                </a:lnTo>
                <a:lnTo>
                  <a:pt x="62960" y="70980"/>
                </a:lnTo>
                <a:lnTo>
                  <a:pt x="63010" y="70930"/>
                </a:lnTo>
                <a:lnTo>
                  <a:pt x="62990" y="70790"/>
                </a:lnTo>
                <a:lnTo>
                  <a:pt x="62340" y="70290"/>
                </a:lnTo>
                <a:lnTo>
                  <a:pt x="61760" y="69440"/>
                </a:lnTo>
                <a:lnTo>
                  <a:pt x="61580" y="69250"/>
                </a:lnTo>
                <a:lnTo>
                  <a:pt x="61470" y="69170"/>
                </a:lnTo>
                <a:lnTo>
                  <a:pt x="61380" y="69070"/>
                </a:lnTo>
                <a:lnTo>
                  <a:pt x="61530" y="68850"/>
                </a:lnTo>
                <a:lnTo>
                  <a:pt x="61540" y="68790"/>
                </a:lnTo>
                <a:lnTo>
                  <a:pt x="61490" y="68760"/>
                </a:lnTo>
                <a:lnTo>
                  <a:pt x="61510" y="68720"/>
                </a:lnTo>
                <a:lnTo>
                  <a:pt x="61710" y="68560"/>
                </a:lnTo>
                <a:lnTo>
                  <a:pt x="61720" y="68520"/>
                </a:lnTo>
                <a:lnTo>
                  <a:pt x="61710" y="68500"/>
                </a:lnTo>
                <a:lnTo>
                  <a:pt x="61680" y="68460"/>
                </a:lnTo>
                <a:lnTo>
                  <a:pt x="61700" y="68410"/>
                </a:lnTo>
                <a:lnTo>
                  <a:pt x="61820" y="68230"/>
                </a:lnTo>
                <a:lnTo>
                  <a:pt x="61860" y="68130"/>
                </a:lnTo>
                <a:lnTo>
                  <a:pt x="61880" y="68030"/>
                </a:lnTo>
                <a:lnTo>
                  <a:pt x="61890" y="67840"/>
                </a:lnTo>
                <a:lnTo>
                  <a:pt x="61900" y="67770"/>
                </a:lnTo>
                <a:lnTo>
                  <a:pt x="61910" y="67690"/>
                </a:lnTo>
                <a:lnTo>
                  <a:pt x="61880" y="67580"/>
                </a:lnTo>
                <a:lnTo>
                  <a:pt x="61720" y="67440"/>
                </a:lnTo>
                <a:lnTo>
                  <a:pt x="61620" y="67330"/>
                </a:lnTo>
                <a:lnTo>
                  <a:pt x="61540" y="67190"/>
                </a:lnTo>
                <a:lnTo>
                  <a:pt x="61490" y="67020"/>
                </a:lnTo>
                <a:lnTo>
                  <a:pt x="61460" y="66820"/>
                </a:lnTo>
                <a:lnTo>
                  <a:pt x="61410" y="66640"/>
                </a:lnTo>
                <a:lnTo>
                  <a:pt x="61380" y="66560"/>
                </a:lnTo>
                <a:lnTo>
                  <a:pt x="61360" y="66410"/>
                </a:lnTo>
                <a:lnTo>
                  <a:pt x="61390" y="66340"/>
                </a:lnTo>
                <a:lnTo>
                  <a:pt x="61470" y="66290"/>
                </a:lnTo>
                <a:lnTo>
                  <a:pt x="61550" y="66280"/>
                </a:lnTo>
                <a:lnTo>
                  <a:pt x="61590" y="66260"/>
                </a:lnTo>
                <a:lnTo>
                  <a:pt x="61530" y="66170"/>
                </a:lnTo>
                <a:lnTo>
                  <a:pt x="61440" y="66070"/>
                </a:lnTo>
                <a:lnTo>
                  <a:pt x="61370" y="65880"/>
                </a:lnTo>
                <a:lnTo>
                  <a:pt x="61340" y="65660"/>
                </a:lnTo>
                <a:lnTo>
                  <a:pt x="61270" y="65370"/>
                </a:lnTo>
                <a:lnTo>
                  <a:pt x="61330" y="65250"/>
                </a:lnTo>
                <a:lnTo>
                  <a:pt x="61340" y="65230"/>
                </a:lnTo>
                <a:lnTo>
                  <a:pt x="61300" y="65160"/>
                </a:lnTo>
                <a:lnTo>
                  <a:pt x="61240" y="65110"/>
                </a:lnTo>
                <a:lnTo>
                  <a:pt x="61130" y="65070"/>
                </a:lnTo>
                <a:lnTo>
                  <a:pt x="60830" y="65030"/>
                </a:lnTo>
                <a:lnTo>
                  <a:pt x="60740" y="64960"/>
                </a:lnTo>
                <a:lnTo>
                  <a:pt x="60540" y="64670"/>
                </a:lnTo>
                <a:lnTo>
                  <a:pt x="60420" y="64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outh Kare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880" y="80960"/>
                </a:moveTo>
                <a:lnTo>
                  <a:pt x="66710" y="79980"/>
                </a:lnTo>
                <a:lnTo>
                  <a:pt x="67030" y="79970"/>
                </a:lnTo>
                <a:lnTo>
                  <a:pt x="66410" y="80930"/>
                </a:lnTo>
                <a:lnTo>
                  <a:pt x="65910" y="81460"/>
                </a:lnTo>
                <a:lnTo>
                  <a:pt x="65840" y="81580"/>
                </a:lnTo>
                <a:lnTo>
                  <a:pt x="65750" y="81850"/>
                </a:lnTo>
                <a:lnTo>
                  <a:pt x="65680" y="81980"/>
                </a:lnTo>
                <a:lnTo>
                  <a:pt x="65150" y="82620"/>
                </a:lnTo>
                <a:lnTo>
                  <a:pt x="65030" y="82710"/>
                </a:lnTo>
                <a:lnTo>
                  <a:pt x="64790" y="82820"/>
                </a:lnTo>
                <a:lnTo>
                  <a:pt x="64710" y="82900"/>
                </a:lnTo>
                <a:lnTo>
                  <a:pt x="64640" y="83020"/>
                </a:lnTo>
                <a:lnTo>
                  <a:pt x="64570" y="83210"/>
                </a:lnTo>
                <a:lnTo>
                  <a:pt x="64510" y="83370"/>
                </a:lnTo>
                <a:lnTo>
                  <a:pt x="63970" y="83950"/>
                </a:lnTo>
                <a:lnTo>
                  <a:pt x="63870" y="84120"/>
                </a:lnTo>
                <a:lnTo>
                  <a:pt x="63820" y="84210"/>
                </a:lnTo>
                <a:lnTo>
                  <a:pt x="63770" y="84320"/>
                </a:lnTo>
                <a:lnTo>
                  <a:pt x="63550" y="84660"/>
                </a:lnTo>
                <a:lnTo>
                  <a:pt x="63280" y="84910"/>
                </a:lnTo>
                <a:lnTo>
                  <a:pt x="62720" y="85260"/>
                </a:lnTo>
                <a:lnTo>
                  <a:pt x="62520" y="85420"/>
                </a:lnTo>
                <a:lnTo>
                  <a:pt x="62260" y="85690"/>
                </a:lnTo>
                <a:lnTo>
                  <a:pt x="62050" y="85810"/>
                </a:lnTo>
                <a:lnTo>
                  <a:pt x="61990" y="85880"/>
                </a:lnTo>
                <a:lnTo>
                  <a:pt x="61870" y="86080"/>
                </a:lnTo>
                <a:lnTo>
                  <a:pt x="61640" y="86340"/>
                </a:lnTo>
                <a:lnTo>
                  <a:pt x="61580" y="86450"/>
                </a:lnTo>
                <a:lnTo>
                  <a:pt x="61510" y="86610"/>
                </a:lnTo>
                <a:lnTo>
                  <a:pt x="61370" y="86840"/>
                </a:lnTo>
                <a:lnTo>
                  <a:pt x="61040" y="86930"/>
                </a:lnTo>
                <a:lnTo>
                  <a:pt x="60880" y="87060"/>
                </a:lnTo>
                <a:lnTo>
                  <a:pt x="60340" y="87620"/>
                </a:lnTo>
                <a:lnTo>
                  <a:pt x="60000" y="88130"/>
                </a:lnTo>
                <a:lnTo>
                  <a:pt x="59640" y="88390"/>
                </a:lnTo>
                <a:lnTo>
                  <a:pt x="59110" y="89100"/>
                </a:lnTo>
                <a:lnTo>
                  <a:pt x="59050" y="89080"/>
                </a:lnTo>
                <a:lnTo>
                  <a:pt x="59020" y="89080"/>
                </a:lnTo>
                <a:lnTo>
                  <a:pt x="58930" y="89070"/>
                </a:lnTo>
                <a:lnTo>
                  <a:pt x="58920" y="89050"/>
                </a:lnTo>
                <a:lnTo>
                  <a:pt x="58930" y="89040"/>
                </a:lnTo>
                <a:lnTo>
                  <a:pt x="58940" y="89030"/>
                </a:lnTo>
                <a:lnTo>
                  <a:pt x="58950" y="89010"/>
                </a:lnTo>
                <a:lnTo>
                  <a:pt x="58930" y="88960"/>
                </a:lnTo>
                <a:lnTo>
                  <a:pt x="58740" y="88830"/>
                </a:lnTo>
                <a:lnTo>
                  <a:pt x="58680" y="88760"/>
                </a:lnTo>
                <a:lnTo>
                  <a:pt x="58650" y="88680"/>
                </a:lnTo>
                <a:lnTo>
                  <a:pt x="58590" y="88480"/>
                </a:lnTo>
                <a:lnTo>
                  <a:pt x="58550" y="88410"/>
                </a:lnTo>
                <a:lnTo>
                  <a:pt x="58400" y="88350"/>
                </a:lnTo>
                <a:lnTo>
                  <a:pt x="58240" y="88370"/>
                </a:lnTo>
                <a:lnTo>
                  <a:pt x="58100" y="88330"/>
                </a:lnTo>
                <a:lnTo>
                  <a:pt x="58050" y="88240"/>
                </a:lnTo>
                <a:lnTo>
                  <a:pt x="57940" y="88080"/>
                </a:lnTo>
                <a:lnTo>
                  <a:pt x="57290" y="88090"/>
                </a:lnTo>
                <a:lnTo>
                  <a:pt x="57170" y="88020"/>
                </a:lnTo>
                <a:lnTo>
                  <a:pt x="57070" y="87890"/>
                </a:lnTo>
                <a:lnTo>
                  <a:pt x="56890" y="87630"/>
                </a:lnTo>
                <a:lnTo>
                  <a:pt x="56770" y="87520"/>
                </a:lnTo>
                <a:lnTo>
                  <a:pt x="56310" y="87320"/>
                </a:lnTo>
                <a:lnTo>
                  <a:pt x="56180" y="87240"/>
                </a:lnTo>
                <a:lnTo>
                  <a:pt x="55930" y="86950"/>
                </a:lnTo>
                <a:lnTo>
                  <a:pt x="55880" y="86860"/>
                </a:lnTo>
                <a:lnTo>
                  <a:pt x="55880" y="86820"/>
                </a:lnTo>
                <a:lnTo>
                  <a:pt x="55940" y="86830"/>
                </a:lnTo>
                <a:lnTo>
                  <a:pt x="55990" y="86870"/>
                </a:lnTo>
                <a:lnTo>
                  <a:pt x="56110" y="86900"/>
                </a:lnTo>
                <a:lnTo>
                  <a:pt x="56220" y="86880"/>
                </a:lnTo>
                <a:lnTo>
                  <a:pt x="56280" y="86840"/>
                </a:lnTo>
                <a:lnTo>
                  <a:pt x="56290" y="86760"/>
                </a:lnTo>
                <a:lnTo>
                  <a:pt x="56250" y="86730"/>
                </a:lnTo>
                <a:lnTo>
                  <a:pt x="56220" y="86680"/>
                </a:lnTo>
                <a:lnTo>
                  <a:pt x="56200" y="86610"/>
                </a:lnTo>
                <a:lnTo>
                  <a:pt x="56150" y="86550"/>
                </a:lnTo>
                <a:lnTo>
                  <a:pt x="56100" y="86520"/>
                </a:lnTo>
                <a:lnTo>
                  <a:pt x="55980" y="86500"/>
                </a:lnTo>
                <a:lnTo>
                  <a:pt x="55950" y="86480"/>
                </a:lnTo>
                <a:lnTo>
                  <a:pt x="55930" y="86440"/>
                </a:lnTo>
                <a:lnTo>
                  <a:pt x="55990" y="86340"/>
                </a:lnTo>
                <a:lnTo>
                  <a:pt x="55960" y="86250"/>
                </a:lnTo>
                <a:lnTo>
                  <a:pt x="55950" y="86140"/>
                </a:lnTo>
                <a:lnTo>
                  <a:pt x="56020" y="85990"/>
                </a:lnTo>
                <a:lnTo>
                  <a:pt x="56150" y="85890"/>
                </a:lnTo>
                <a:lnTo>
                  <a:pt x="56210" y="85860"/>
                </a:lnTo>
                <a:lnTo>
                  <a:pt x="56240" y="85810"/>
                </a:lnTo>
                <a:lnTo>
                  <a:pt x="56200" y="85760"/>
                </a:lnTo>
                <a:lnTo>
                  <a:pt x="56180" y="85750"/>
                </a:lnTo>
                <a:lnTo>
                  <a:pt x="56130" y="85740"/>
                </a:lnTo>
                <a:lnTo>
                  <a:pt x="56100" y="85740"/>
                </a:lnTo>
                <a:lnTo>
                  <a:pt x="56090" y="85680"/>
                </a:lnTo>
                <a:lnTo>
                  <a:pt x="56160" y="85530"/>
                </a:lnTo>
                <a:lnTo>
                  <a:pt x="56190" y="85440"/>
                </a:lnTo>
                <a:lnTo>
                  <a:pt x="56180" y="85310"/>
                </a:lnTo>
                <a:lnTo>
                  <a:pt x="56620" y="85260"/>
                </a:lnTo>
                <a:lnTo>
                  <a:pt x="56690" y="85240"/>
                </a:lnTo>
                <a:lnTo>
                  <a:pt x="56750" y="85160"/>
                </a:lnTo>
                <a:lnTo>
                  <a:pt x="56750" y="85120"/>
                </a:lnTo>
                <a:lnTo>
                  <a:pt x="56760" y="85070"/>
                </a:lnTo>
                <a:lnTo>
                  <a:pt x="56780" y="85040"/>
                </a:lnTo>
                <a:lnTo>
                  <a:pt x="56810" y="85020"/>
                </a:lnTo>
                <a:lnTo>
                  <a:pt x="56840" y="84990"/>
                </a:lnTo>
                <a:lnTo>
                  <a:pt x="56830" y="84970"/>
                </a:lnTo>
                <a:lnTo>
                  <a:pt x="56830" y="84940"/>
                </a:lnTo>
                <a:lnTo>
                  <a:pt x="56820" y="84920"/>
                </a:lnTo>
                <a:lnTo>
                  <a:pt x="56730" y="84920"/>
                </a:lnTo>
                <a:lnTo>
                  <a:pt x="56640" y="84880"/>
                </a:lnTo>
                <a:lnTo>
                  <a:pt x="56600" y="84790"/>
                </a:lnTo>
                <a:lnTo>
                  <a:pt x="56630" y="84740"/>
                </a:lnTo>
                <a:lnTo>
                  <a:pt x="56620" y="84610"/>
                </a:lnTo>
                <a:lnTo>
                  <a:pt x="56420" y="84330"/>
                </a:lnTo>
                <a:lnTo>
                  <a:pt x="56290" y="84210"/>
                </a:lnTo>
                <a:lnTo>
                  <a:pt x="56230" y="84120"/>
                </a:lnTo>
                <a:lnTo>
                  <a:pt x="56300" y="84100"/>
                </a:lnTo>
                <a:lnTo>
                  <a:pt x="56340" y="84060"/>
                </a:lnTo>
                <a:lnTo>
                  <a:pt x="56290" y="84020"/>
                </a:lnTo>
                <a:lnTo>
                  <a:pt x="55930" y="84030"/>
                </a:lnTo>
                <a:lnTo>
                  <a:pt x="55310" y="83910"/>
                </a:lnTo>
                <a:lnTo>
                  <a:pt x="55280" y="83790"/>
                </a:lnTo>
                <a:lnTo>
                  <a:pt x="55340" y="83710"/>
                </a:lnTo>
                <a:lnTo>
                  <a:pt x="55460" y="83670"/>
                </a:lnTo>
                <a:lnTo>
                  <a:pt x="55740" y="83700"/>
                </a:lnTo>
                <a:lnTo>
                  <a:pt x="55810" y="83680"/>
                </a:lnTo>
                <a:lnTo>
                  <a:pt x="56150" y="83480"/>
                </a:lnTo>
                <a:lnTo>
                  <a:pt x="56320" y="83450"/>
                </a:lnTo>
                <a:lnTo>
                  <a:pt x="56520" y="83470"/>
                </a:lnTo>
                <a:lnTo>
                  <a:pt x="57400" y="83780"/>
                </a:lnTo>
                <a:lnTo>
                  <a:pt x="59770" y="83680"/>
                </a:lnTo>
                <a:lnTo>
                  <a:pt x="60360" y="83330"/>
                </a:lnTo>
                <a:lnTo>
                  <a:pt x="60560" y="83110"/>
                </a:lnTo>
                <a:lnTo>
                  <a:pt x="60610" y="83030"/>
                </a:lnTo>
                <a:lnTo>
                  <a:pt x="60630" y="82950"/>
                </a:lnTo>
                <a:lnTo>
                  <a:pt x="60650" y="82890"/>
                </a:lnTo>
                <a:lnTo>
                  <a:pt x="60670" y="82850"/>
                </a:lnTo>
                <a:lnTo>
                  <a:pt x="60750" y="82720"/>
                </a:lnTo>
                <a:lnTo>
                  <a:pt x="60830" y="82630"/>
                </a:lnTo>
                <a:lnTo>
                  <a:pt x="60920" y="82610"/>
                </a:lnTo>
                <a:lnTo>
                  <a:pt x="60980" y="82640"/>
                </a:lnTo>
                <a:lnTo>
                  <a:pt x="61090" y="82850"/>
                </a:lnTo>
                <a:lnTo>
                  <a:pt x="61180" y="82910"/>
                </a:lnTo>
                <a:lnTo>
                  <a:pt x="61510" y="82940"/>
                </a:lnTo>
                <a:lnTo>
                  <a:pt x="61870" y="82850"/>
                </a:lnTo>
                <a:lnTo>
                  <a:pt x="62090" y="82720"/>
                </a:lnTo>
                <a:lnTo>
                  <a:pt x="62120" y="82640"/>
                </a:lnTo>
                <a:lnTo>
                  <a:pt x="62110" y="82460"/>
                </a:lnTo>
                <a:lnTo>
                  <a:pt x="62130" y="82410"/>
                </a:lnTo>
                <a:lnTo>
                  <a:pt x="62200" y="82400"/>
                </a:lnTo>
                <a:lnTo>
                  <a:pt x="62400" y="82440"/>
                </a:lnTo>
                <a:lnTo>
                  <a:pt x="62990" y="82440"/>
                </a:lnTo>
                <a:lnTo>
                  <a:pt x="63500" y="82330"/>
                </a:lnTo>
                <a:lnTo>
                  <a:pt x="63710" y="82240"/>
                </a:lnTo>
                <a:lnTo>
                  <a:pt x="63800" y="82140"/>
                </a:lnTo>
                <a:lnTo>
                  <a:pt x="64060" y="81760"/>
                </a:lnTo>
                <a:lnTo>
                  <a:pt x="64520" y="81470"/>
                </a:lnTo>
                <a:lnTo>
                  <a:pt x="64770" y="81270"/>
                </a:lnTo>
                <a:lnTo>
                  <a:pt x="64880" y="80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Kymenlaaks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180" y="85310"/>
                </a:moveTo>
                <a:lnTo>
                  <a:pt x="56190" y="85440"/>
                </a:lnTo>
                <a:lnTo>
                  <a:pt x="56160" y="85530"/>
                </a:lnTo>
                <a:lnTo>
                  <a:pt x="56090" y="85680"/>
                </a:lnTo>
                <a:lnTo>
                  <a:pt x="56100" y="85740"/>
                </a:lnTo>
                <a:lnTo>
                  <a:pt x="56130" y="85740"/>
                </a:lnTo>
                <a:lnTo>
                  <a:pt x="56180" y="85750"/>
                </a:lnTo>
                <a:lnTo>
                  <a:pt x="56200" y="85760"/>
                </a:lnTo>
                <a:lnTo>
                  <a:pt x="56240" y="85810"/>
                </a:lnTo>
                <a:lnTo>
                  <a:pt x="56210" y="85860"/>
                </a:lnTo>
                <a:lnTo>
                  <a:pt x="56150" y="85890"/>
                </a:lnTo>
                <a:lnTo>
                  <a:pt x="56020" y="85990"/>
                </a:lnTo>
                <a:lnTo>
                  <a:pt x="55950" y="86140"/>
                </a:lnTo>
                <a:lnTo>
                  <a:pt x="55960" y="86250"/>
                </a:lnTo>
                <a:lnTo>
                  <a:pt x="55990" y="86340"/>
                </a:lnTo>
                <a:lnTo>
                  <a:pt x="55930" y="86440"/>
                </a:lnTo>
                <a:lnTo>
                  <a:pt x="55950" y="86480"/>
                </a:lnTo>
                <a:lnTo>
                  <a:pt x="55980" y="86500"/>
                </a:lnTo>
                <a:lnTo>
                  <a:pt x="56100" y="86520"/>
                </a:lnTo>
                <a:lnTo>
                  <a:pt x="56150" y="86550"/>
                </a:lnTo>
                <a:lnTo>
                  <a:pt x="56200" y="86610"/>
                </a:lnTo>
                <a:lnTo>
                  <a:pt x="56220" y="86680"/>
                </a:lnTo>
                <a:lnTo>
                  <a:pt x="56250" y="86730"/>
                </a:lnTo>
                <a:lnTo>
                  <a:pt x="56290" y="86760"/>
                </a:lnTo>
                <a:lnTo>
                  <a:pt x="56280" y="86840"/>
                </a:lnTo>
                <a:lnTo>
                  <a:pt x="56220" y="86880"/>
                </a:lnTo>
                <a:lnTo>
                  <a:pt x="56110" y="86900"/>
                </a:lnTo>
                <a:lnTo>
                  <a:pt x="55990" y="86870"/>
                </a:lnTo>
                <a:lnTo>
                  <a:pt x="55940" y="86830"/>
                </a:lnTo>
                <a:lnTo>
                  <a:pt x="55880" y="86820"/>
                </a:lnTo>
                <a:lnTo>
                  <a:pt x="55880" y="86860"/>
                </a:lnTo>
                <a:lnTo>
                  <a:pt x="55930" y="86950"/>
                </a:lnTo>
                <a:lnTo>
                  <a:pt x="56180" y="87240"/>
                </a:lnTo>
                <a:lnTo>
                  <a:pt x="56310" y="87320"/>
                </a:lnTo>
                <a:lnTo>
                  <a:pt x="56770" y="87520"/>
                </a:lnTo>
                <a:lnTo>
                  <a:pt x="56890" y="87630"/>
                </a:lnTo>
                <a:lnTo>
                  <a:pt x="57070" y="87890"/>
                </a:lnTo>
                <a:lnTo>
                  <a:pt x="57170" y="88020"/>
                </a:lnTo>
                <a:lnTo>
                  <a:pt x="57290" y="88090"/>
                </a:lnTo>
                <a:lnTo>
                  <a:pt x="57940" y="88080"/>
                </a:lnTo>
                <a:lnTo>
                  <a:pt x="58050" y="88240"/>
                </a:lnTo>
                <a:lnTo>
                  <a:pt x="58100" y="88330"/>
                </a:lnTo>
                <a:lnTo>
                  <a:pt x="58240" y="88370"/>
                </a:lnTo>
                <a:lnTo>
                  <a:pt x="58400" y="88350"/>
                </a:lnTo>
                <a:lnTo>
                  <a:pt x="58550" y="88410"/>
                </a:lnTo>
                <a:lnTo>
                  <a:pt x="58590" y="88480"/>
                </a:lnTo>
                <a:lnTo>
                  <a:pt x="58650" y="88680"/>
                </a:lnTo>
                <a:lnTo>
                  <a:pt x="58680" y="88760"/>
                </a:lnTo>
                <a:lnTo>
                  <a:pt x="58740" y="88830"/>
                </a:lnTo>
                <a:lnTo>
                  <a:pt x="58930" y="88960"/>
                </a:lnTo>
                <a:lnTo>
                  <a:pt x="58950" y="89010"/>
                </a:lnTo>
                <a:lnTo>
                  <a:pt x="58940" y="89030"/>
                </a:lnTo>
                <a:lnTo>
                  <a:pt x="58930" y="89040"/>
                </a:lnTo>
                <a:lnTo>
                  <a:pt x="58920" y="89050"/>
                </a:lnTo>
                <a:lnTo>
                  <a:pt x="58930" y="89070"/>
                </a:lnTo>
                <a:lnTo>
                  <a:pt x="59020" y="89080"/>
                </a:lnTo>
                <a:lnTo>
                  <a:pt x="59050" y="89080"/>
                </a:lnTo>
                <a:lnTo>
                  <a:pt x="59110" y="89100"/>
                </a:lnTo>
                <a:lnTo>
                  <a:pt x="59030" y="89210"/>
                </a:lnTo>
                <a:lnTo>
                  <a:pt x="58700" y="89550"/>
                </a:lnTo>
                <a:lnTo>
                  <a:pt x="58390" y="89940"/>
                </a:lnTo>
                <a:lnTo>
                  <a:pt x="58320" y="89870"/>
                </a:lnTo>
                <a:lnTo>
                  <a:pt x="58270" y="89780"/>
                </a:lnTo>
                <a:lnTo>
                  <a:pt x="58220" y="89730"/>
                </a:lnTo>
                <a:lnTo>
                  <a:pt x="58130" y="89780"/>
                </a:lnTo>
                <a:lnTo>
                  <a:pt x="58150" y="89800"/>
                </a:lnTo>
                <a:lnTo>
                  <a:pt x="58170" y="89860"/>
                </a:lnTo>
                <a:lnTo>
                  <a:pt x="58180" y="89880"/>
                </a:lnTo>
                <a:lnTo>
                  <a:pt x="58120" y="89920"/>
                </a:lnTo>
                <a:lnTo>
                  <a:pt x="58110" y="90000"/>
                </a:lnTo>
                <a:lnTo>
                  <a:pt x="58140" y="90100"/>
                </a:lnTo>
                <a:lnTo>
                  <a:pt x="58180" y="90190"/>
                </a:lnTo>
                <a:lnTo>
                  <a:pt x="58130" y="90230"/>
                </a:lnTo>
                <a:lnTo>
                  <a:pt x="58110" y="90240"/>
                </a:lnTo>
                <a:lnTo>
                  <a:pt x="58160" y="90290"/>
                </a:lnTo>
                <a:lnTo>
                  <a:pt x="58180" y="90290"/>
                </a:lnTo>
                <a:lnTo>
                  <a:pt x="58050" y="90420"/>
                </a:lnTo>
                <a:lnTo>
                  <a:pt x="58010" y="90440"/>
                </a:lnTo>
                <a:lnTo>
                  <a:pt x="57750" y="90390"/>
                </a:lnTo>
                <a:lnTo>
                  <a:pt x="57790" y="90310"/>
                </a:lnTo>
                <a:lnTo>
                  <a:pt x="57900" y="90250"/>
                </a:lnTo>
                <a:lnTo>
                  <a:pt x="57960" y="90190"/>
                </a:lnTo>
                <a:lnTo>
                  <a:pt x="57810" y="90160"/>
                </a:lnTo>
                <a:lnTo>
                  <a:pt x="57740" y="90170"/>
                </a:lnTo>
                <a:lnTo>
                  <a:pt x="57680" y="90240"/>
                </a:lnTo>
                <a:lnTo>
                  <a:pt x="57650" y="90330"/>
                </a:lnTo>
                <a:lnTo>
                  <a:pt x="57660" y="90390"/>
                </a:lnTo>
                <a:lnTo>
                  <a:pt x="57690" y="90450"/>
                </a:lnTo>
                <a:lnTo>
                  <a:pt x="57730" y="90550"/>
                </a:lnTo>
                <a:lnTo>
                  <a:pt x="57590" y="90500"/>
                </a:lnTo>
                <a:lnTo>
                  <a:pt x="57280" y="90230"/>
                </a:lnTo>
                <a:lnTo>
                  <a:pt x="57140" y="90290"/>
                </a:lnTo>
                <a:lnTo>
                  <a:pt x="57180" y="90300"/>
                </a:lnTo>
                <a:lnTo>
                  <a:pt x="57200" y="90320"/>
                </a:lnTo>
                <a:lnTo>
                  <a:pt x="57220" y="90390"/>
                </a:lnTo>
                <a:lnTo>
                  <a:pt x="57200" y="90410"/>
                </a:lnTo>
                <a:lnTo>
                  <a:pt x="57170" y="90470"/>
                </a:lnTo>
                <a:lnTo>
                  <a:pt x="57140" y="90500"/>
                </a:lnTo>
                <a:lnTo>
                  <a:pt x="57190" y="90530"/>
                </a:lnTo>
                <a:lnTo>
                  <a:pt x="57220" y="90560"/>
                </a:lnTo>
                <a:lnTo>
                  <a:pt x="57250" y="90600"/>
                </a:lnTo>
                <a:lnTo>
                  <a:pt x="57270" y="90650"/>
                </a:lnTo>
                <a:lnTo>
                  <a:pt x="57090" y="90610"/>
                </a:lnTo>
                <a:lnTo>
                  <a:pt x="56760" y="90350"/>
                </a:lnTo>
                <a:lnTo>
                  <a:pt x="56600" y="90290"/>
                </a:lnTo>
                <a:lnTo>
                  <a:pt x="56320" y="90270"/>
                </a:lnTo>
                <a:lnTo>
                  <a:pt x="56260" y="90240"/>
                </a:lnTo>
                <a:lnTo>
                  <a:pt x="56250" y="90140"/>
                </a:lnTo>
                <a:lnTo>
                  <a:pt x="56350" y="90110"/>
                </a:lnTo>
                <a:lnTo>
                  <a:pt x="56540" y="90140"/>
                </a:lnTo>
                <a:lnTo>
                  <a:pt x="56450" y="90060"/>
                </a:lnTo>
                <a:lnTo>
                  <a:pt x="56180" y="89880"/>
                </a:lnTo>
                <a:lnTo>
                  <a:pt x="56240" y="89740"/>
                </a:lnTo>
                <a:lnTo>
                  <a:pt x="56190" y="89690"/>
                </a:lnTo>
                <a:lnTo>
                  <a:pt x="56110" y="89730"/>
                </a:lnTo>
                <a:lnTo>
                  <a:pt x="56050" y="89830"/>
                </a:lnTo>
                <a:lnTo>
                  <a:pt x="56080" y="89940"/>
                </a:lnTo>
                <a:lnTo>
                  <a:pt x="56130" y="90060"/>
                </a:lnTo>
                <a:lnTo>
                  <a:pt x="56140" y="90160"/>
                </a:lnTo>
                <a:lnTo>
                  <a:pt x="56050" y="90240"/>
                </a:lnTo>
                <a:lnTo>
                  <a:pt x="56050" y="90140"/>
                </a:lnTo>
                <a:lnTo>
                  <a:pt x="56020" y="90120"/>
                </a:lnTo>
                <a:lnTo>
                  <a:pt x="55950" y="90140"/>
                </a:lnTo>
                <a:lnTo>
                  <a:pt x="55910" y="90120"/>
                </a:lnTo>
                <a:lnTo>
                  <a:pt x="55860" y="90010"/>
                </a:lnTo>
                <a:lnTo>
                  <a:pt x="55810" y="89980"/>
                </a:lnTo>
                <a:lnTo>
                  <a:pt x="55790" y="90010"/>
                </a:lnTo>
                <a:lnTo>
                  <a:pt x="55750" y="90110"/>
                </a:lnTo>
                <a:lnTo>
                  <a:pt x="55720" y="90140"/>
                </a:lnTo>
                <a:lnTo>
                  <a:pt x="55690" y="90120"/>
                </a:lnTo>
                <a:lnTo>
                  <a:pt x="55630" y="90010"/>
                </a:lnTo>
                <a:lnTo>
                  <a:pt x="55600" y="89980"/>
                </a:lnTo>
                <a:lnTo>
                  <a:pt x="55560" y="89990"/>
                </a:lnTo>
                <a:lnTo>
                  <a:pt x="55520" y="90020"/>
                </a:lnTo>
                <a:lnTo>
                  <a:pt x="55490" y="90060"/>
                </a:lnTo>
                <a:lnTo>
                  <a:pt x="55480" y="90110"/>
                </a:lnTo>
                <a:lnTo>
                  <a:pt x="55500" y="90180"/>
                </a:lnTo>
                <a:lnTo>
                  <a:pt x="55470" y="90230"/>
                </a:lnTo>
                <a:lnTo>
                  <a:pt x="55440" y="90260"/>
                </a:lnTo>
                <a:lnTo>
                  <a:pt x="55390" y="90420"/>
                </a:lnTo>
                <a:lnTo>
                  <a:pt x="55310" y="90460"/>
                </a:lnTo>
                <a:lnTo>
                  <a:pt x="55140" y="90440"/>
                </a:lnTo>
                <a:lnTo>
                  <a:pt x="55230" y="90560"/>
                </a:lnTo>
                <a:lnTo>
                  <a:pt x="55270" y="90650"/>
                </a:lnTo>
                <a:lnTo>
                  <a:pt x="55260" y="90730"/>
                </a:lnTo>
                <a:lnTo>
                  <a:pt x="55230" y="90710"/>
                </a:lnTo>
                <a:lnTo>
                  <a:pt x="55120" y="90580"/>
                </a:lnTo>
                <a:lnTo>
                  <a:pt x="55080" y="90520"/>
                </a:lnTo>
                <a:lnTo>
                  <a:pt x="54740" y="90650"/>
                </a:lnTo>
                <a:lnTo>
                  <a:pt x="54630" y="90650"/>
                </a:lnTo>
                <a:lnTo>
                  <a:pt x="54660" y="90610"/>
                </a:lnTo>
                <a:lnTo>
                  <a:pt x="54680" y="90560"/>
                </a:lnTo>
                <a:lnTo>
                  <a:pt x="54710" y="90440"/>
                </a:lnTo>
                <a:lnTo>
                  <a:pt x="54650" y="90440"/>
                </a:lnTo>
                <a:lnTo>
                  <a:pt x="54570" y="90460"/>
                </a:lnTo>
                <a:lnTo>
                  <a:pt x="54500" y="90510"/>
                </a:lnTo>
                <a:lnTo>
                  <a:pt x="54440" y="90570"/>
                </a:lnTo>
                <a:lnTo>
                  <a:pt x="54430" y="90630"/>
                </a:lnTo>
                <a:lnTo>
                  <a:pt x="54440" y="90760"/>
                </a:lnTo>
                <a:lnTo>
                  <a:pt x="54430" y="90810"/>
                </a:lnTo>
                <a:lnTo>
                  <a:pt x="54400" y="90840"/>
                </a:lnTo>
                <a:lnTo>
                  <a:pt x="54330" y="90890"/>
                </a:lnTo>
                <a:lnTo>
                  <a:pt x="54290" y="90930"/>
                </a:lnTo>
                <a:lnTo>
                  <a:pt x="54240" y="90950"/>
                </a:lnTo>
                <a:lnTo>
                  <a:pt x="54170" y="90870"/>
                </a:lnTo>
                <a:lnTo>
                  <a:pt x="54100" y="90770"/>
                </a:lnTo>
                <a:lnTo>
                  <a:pt x="54050" y="90700"/>
                </a:lnTo>
                <a:lnTo>
                  <a:pt x="53980" y="90690"/>
                </a:lnTo>
                <a:lnTo>
                  <a:pt x="53900" y="90690"/>
                </a:lnTo>
                <a:lnTo>
                  <a:pt x="53830" y="90730"/>
                </a:lnTo>
                <a:lnTo>
                  <a:pt x="53820" y="90810"/>
                </a:lnTo>
                <a:lnTo>
                  <a:pt x="53740" y="90840"/>
                </a:lnTo>
                <a:lnTo>
                  <a:pt x="53650" y="90790"/>
                </a:lnTo>
                <a:lnTo>
                  <a:pt x="53550" y="90690"/>
                </a:lnTo>
                <a:lnTo>
                  <a:pt x="53480" y="90570"/>
                </a:lnTo>
                <a:lnTo>
                  <a:pt x="53450" y="90430"/>
                </a:lnTo>
                <a:lnTo>
                  <a:pt x="53510" y="90350"/>
                </a:lnTo>
                <a:lnTo>
                  <a:pt x="53610" y="90290"/>
                </a:lnTo>
                <a:lnTo>
                  <a:pt x="53680" y="90220"/>
                </a:lnTo>
                <a:lnTo>
                  <a:pt x="53780" y="90010"/>
                </a:lnTo>
                <a:lnTo>
                  <a:pt x="53800" y="89960"/>
                </a:lnTo>
                <a:lnTo>
                  <a:pt x="53790" y="89790"/>
                </a:lnTo>
                <a:lnTo>
                  <a:pt x="53800" y="89720"/>
                </a:lnTo>
                <a:lnTo>
                  <a:pt x="53840" y="89650"/>
                </a:lnTo>
                <a:lnTo>
                  <a:pt x="54010" y="89510"/>
                </a:lnTo>
                <a:lnTo>
                  <a:pt x="54160" y="89530"/>
                </a:lnTo>
                <a:lnTo>
                  <a:pt x="54480" y="89780"/>
                </a:lnTo>
                <a:lnTo>
                  <a:pt x="54400" y="89480"/>
                </a:lnTo>
                <a:lnTo>
                  <a:pt x="54280" y="89280"/>
                </a:lnTo>
                <a:lnTo>
                  <a:pt x="54140" y="89190"/>
                </a:lnTo>
                <a:lnTo>
                  <a:pt x="53970" y="89260"/>
                </a:lnTo>
                <a:lnTo>
                  <a:pt x="53890" y="89370"/>
                </a:lnTo>
                <a:lnTo>
                  <a:pt x="53740" y="89640"/>
                </a:lnTo>
                <a:lnTo>
                  <a:pt x="53710" y="89620"/>
                </a:lnTo>
                <a:lnTo>
                  <a:pt x="53550" y="89590"/>
                </a:lnTo>
                <a:lnTo>
                  <a:pt x="53450" y="89470"/>
                </a:lnTo>
                <a:lnTo>
                  <a:pt x="53360" y="89320"/>
                </a:lnTo>
                <a:lnTo>
                  <a:pt x="53240" y="89190"/>
                </a:lnTo>
                <a:lnTo>
                  <a:pt x="52990" y="89040"/>
                </a:lnTo>
                <a:lnTo>
                  <a:pt x="52910" y="88920"/>
                </a:lnTo>
                <a:lnTo>
                  <a:pt x="52910" y="88810"/>
                </a:lnTo>
                <a:lnTo>
                  <a:pt x="52910" y="88700"/>
                </a:lnTo>
                <a:lnTo>
                  <a:pt x="52880" y="88660"/>
                </a:lnTo>
                <a:lnTo>
                  <a:pt x="52810" y="88490"/>
                </a:lnTo>
                <a:lnTo>
                  <a:pt x="52760" y="88430"/>
                </a:lnTo>
                <a:lnTo>
                  <a:pt x="52700" y="88410"/>
                </a:lnTo>
                <a:lnTo>
                  <a:pt x="52570" y="88430"/>
                </a:lnTo>
                <a:lnTo>
                  <a:pt x="52490" y="88410"/>
                </a:lnTo>
                <a:lnTo>
                  <a:pt x="52470" y="88230"/>
                </a:lnTo>
                <a:lnTo>
                  <a:pt x="52430" y="88070"/>
                </a:lnTo>
                <a:lnTo>
                  <a:pt x="52360" y="87950"/>
                </a:lnTo>
                <a:lnTo>
                  <a:pt x="52270" y="87870"/>
                </a:lnTo>
                <a:lnTo>
                  <a:pt x="52040" y="87840"/>
                </a:lnTo>
                <a:lnTo>
                  <a:pt x="52010" y="87780"/>
                </a:lnTo>
                <a:lnTo>
                  <a:pt x="52010" y="87670"/>
                </a:lnTo>
                <a:lnTo>
                  <a:pt x="52060" y="87600"/>
                </a:lnTo>
                <a:lnTo>
                  <a:pt x="52110" y="87560"/>
                </a:lnTo>
                <a:lnTo>
                  <a:pt x="52140" y="87550"/>
                </a:lnTo>
                <a:lnTo>
                  <a:pt x="52150" y="87490"/>
                </a:lnTo>
                <a:lnTo>
                  <a:pt x="52160" y="87420"/>
                </a:lnTo>
                <a:lnTo>
                  <a:pt x="52200" y="87320"/>
                </a:lnTo>
                <a:lnTo>
                  <a:pt x="52260" y="87220"/>
                </a:lnTo>
                <a:lnTo>
                  <a:pt x="52290" y="87160"/>
                </a:lnTo>
                <a:lnTo>
                  <a:pt x="52240" y="87080"/>
                </a:lnTo>
                <a:lnTo>
                  <a:pt x="51980" y="87010"/>
                </a:lnTo>
                <a:lnTo>
                  <a:pt x="51860" y="86890"/>
                </a:lnTo>
                <a:lnTo>
                  <a:pt x="51870" y="86670"/>
                </a:lnTo>
                <a:lnTo>
                  <a:pt x="51910" y="86660"/>
                </a:lnTo>
                <a:lnTo>
                  <a:pt x="52050" y="86690"/>
                </a:lnTo>
                <a:lnTo>
                  <a:pt x="52110" y="86660"/>
                </a:lnTo>
                <a:lnTo>
                  <a:pt x="52140" y="86600"/>
                </a:lnTo>
                <a:lnTo>
                  <a:pt x="52200" y="86360"/>
                </a:lnTo>
                <a:lnTo>
                  <a:pt x="52180" y="86300"/>
                </a:lnTo>
                <a:lnTo>
                  <a:pt x="52160" y="86270"/>
                </a:lnTo>
                <a:lnTo>
                  <a:pt x="52130" y="86190"/>
                </a:lnTo>
                <a:lnTo>
                  <a:pt x="52120" y="86110"/>
                </a:lnTo>
                <a:lnTo>
                  <a:pt x="52100" y="86040"/>
                </a:lnTo>
                <a:lnTo>
                  <a:pt x="52050" y="85970"/>
                </a:lnTo>
                <a:lnTo>
                  <a:pt x="52010" y="85920"/>
                </a:lnTo>
                <a:lnTo>
                  <a:pt x="51950" y="85880"/>
                </a:lnTo>
                <a:lnTo>
                  <a:pt x="51910" y="85860"/>
                </a:lnTo>
                <a:lnTo>
                  <a:pt x="51890" y="85730"/>
                </a:lnTo>
                <a:lnTo>
                  <a:pt x="51920" y="85620"/>
                </a:lnTo>
                <a:lnTo>
                  <a:pt x="52010" y="85490"/>
                </a:lnTo>
                <a:lnTo>
                  <a:pt x="52180" y="85390"/>
                </a:lnTo>
                <a:lnTo>
                  <a:pt x="52310" y="85510"/>
                </a:lnTo>
                <a:lnTo>
                  <a:pt x="52430" y="85530"/>
                </a:lnTo>
                <a:lnTo>
                  <a:pt x="52810" y="85360"/>
                </a:lnTo>
                <a:lnTo>
                  <a:pt x="53160" y="85020"/>
                </a:lnTo>
                <a:lnTo>
                  <a:pt x="53240" y="84870"/>
                </a:lnTo>
                <a:lnTo>
                  <a:pt x="53300" y="84600"/>
                </a:lnTo>
                <a:lnTo>
                  <a:pt x="53330" y="84560"/>
                </a:lnTo>
                <a:lnTo>
                  <a:pt x="53420" y="84510"/>
                </a:lnTo>
                <a:lnTo>
                  <a:pt x="53600" y="84450"/>
                </a:lnTo>
                <a:lnTo>
                  <a:pt x="53960" y="84350"/>
                </a:lnTo>
                <a:lnTo>
                  <a:pt x="54040" y="84380"/>
                </a:lnTo>
                <a:lnTo>
                  <a:pt x="54080" y="84450"/>
                </a:lnTo>
                <a:lnTo>
                  <a:pt x="54110" y="84530"/>
                </a:lnTo>
                <a:lnTo>
                  <a:pt x="54140" y="84580"/>
                </a:lnTo>
                <a:lnTo>
                  <a:pt x="54160" y="84650"/>
                </a:lnTo>
                <a:lnTo>
                  <a:pt x="54080" y="84820"/>
                </a:lnTo>
                <a:lnTo>
                  <a:pt x="54070" y="84850"/>
                </a:lnTo>
                <a:lnTo>
                  <a:pt x="54100" y="84930"/>
                </a:lnTo>
                <a:lnTo>
                  <a:pt x="54150" y="84940"/>
                </a:lnTo>
                <a:lnTo>
                  <a:pt x="54280" y="84910"/>
                </a:lnTo>
                <a:lnTo>
                  <a:pt x="54410" y="84820"/>
                </a:lnTo>
                <a:lnTo>
                  <a:pt x="54510" y="84720"/>
                </a:lnTo>
                <a:lnTo>
                  <a:pt x="54550" y="84660"/>
                </a:lnTo>
                <a:lnTo>
                  <a:pt x="54600" y="84510"/>
                </a:lnTo>
                <a:lnTo>
                  <a:pt x="54650" y="84450"/>
                </a:lnTo>
                <a:lnTo>
                  <a:pt x="54720" y="84410"/>
                </a:lnTo>
                <a:lnTo>
                  <a:pt x="54800" y="84380"/>
                </a:lnTo>
                <a:lnTo>
                  <a:pt x="54920" y="84380"/>
                </a:lnTo>
                <a:lnTo>
                  <a:pt x="54970" y="84470"/>
                </a:lnTo>
                <a:lnTo>
                  <a:pt x="54980" y="84550"/>
                </a:lnTo>
                <a:lnTo>
                  <a:pt x="55010" y="84640"/>
                </a:lnTo>
                <a:lnTo>
                  <a:pt x="55060" y="84710"/>
                </a:lnTo>
                <a:lnTo>
                  <a:pt x="55090" y="84810"/>
                </a:lnTo>
                <a:lnTo>
                  <a:pt x="55110" y="84940"/>
                </a:lnTo>
                <a:lnTo>
                  <a:pt x="55110" y="84990"/>
                </a:lnTo>
                <a:lnTo>
                  <a:pt x="55120" y="85090"/>
                </a:lnTo>
                <a:lnTo>
                  <a:pt x="55130" y="85130"/>
                </a:lnTo>
                <a:lnTo>
                  <a:pt x="55190" y="85240"/>
                </a:lnTo>
                <a:lnTo>
                  <a:pt x="55400" y="85390"/>
                </a:lnTo>
                <a:lnTo>
                  <a:pt x="56180" y="85310"/>
                </a:lnTo>
                <a:close/>
                <a:moveTo>
                  <a:pt x="53920" y="90740"/>
                </a:moveTo>
                <a:lnTo>
                  <a:pt x="54080" y="90850"/>
                </a:lnTo>
                <a:lnTo>
                  <a:pt x="54110" y="90880"/>
                </a:lnTo>
                <a:lnTo>
                  <a:pt x="54100" y="90920"/>
                </a:lnTo>
                <a:lnTo>
                  <a:pt x="54050" y="90970"/>
                </a:lnTo>
                <a:lnTo>
                  <a:pt x="53820" y="91040"/>
                </a:lnTo>
                <a:lnTo>
                  <a:pt x="53760" y="91100"/>
                </a:lnTo>
                <a:lnTo>
                  <a:pt x="53730" y="91250"/>
                </a:lnTo>
                <a:lnTo>
                  <a:pt x="53690" y="91250"/>
                </a:lnTo>
                <a:lnTo>
                  <a:pt x="53640" y="91200"/>
                </a:lnTo>
                <a:lnTo>
                  <a:pt x="53570" y="91060"/>
                </a:lnTo>
                <a:lnTo>
                  <a:pt x="53600" y="91000"/>
                </a:lnTo>
                <a:lnTo>
                  <a:pt x="53770" y="90960"/>
                </a:lnTo>
                <a:lnTo>
                  <a:pt x="53820" y="90920"/>
                </a:lnTo>
                <a:lnTo>
                  <a:pt x="53850" y="90880"/>
                </a:lnTo>
                <a:lnTo>
                  <a:pt x="53840" y="90820"/>
                </a:lnTo>
                <a:lnTo>
                  <a:pt x="53860" y="90780"/>
                </a:lnTo>
                <a:lnTo>
                  <a:pt x="53890" y="90740"/>
                </a:lnTo>
                <a:lnTo>
                  <a:pt x="53920" y="90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Uusima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490" y="88410"/>
                </a:moveTo>
                <a:lnTo>
                  <a:pt x="52570" y="88430"/>
                </a:lnTo>
                <a:lnTo>
                  <a:pt x="52700" y="88410"/>
                </a:lnTo>
                <a:lnTo>
                  <a:pt x="52760" y="88430"/>
                </a:lnTo>
                <a:lnTo>
                  <a:pt x="52810" y="88490"/>
                </a:lnTo>
                <a:lnTo>
                  <a:pt x="52880" y="88660"/>
                </a:lnTo>
                <a:lnTo>
                  <a:pt x="52910" y="88700"/>
                </a:lnTo>
                <a:lnTo>
                  <a:pt x="52910" y="88810"/>
                </a:lnTo>
                <a:lnTo>
                  <a:pt x="52910" y="88920"/>
                </a:lnTo>
                <a:lnTo>
                  <a:pt x="52990" y="89040"/>
                </a:lnTo>
                <a:lnTo>
                  <a:pt x="53240" y="89190"/>
                </a:lnTo>
                <a:lnTo>
                  <a:pt x="53360" y="89320"/>
                </a:lnTo>
                <a:lnTo>
                  <a:pt x="53450" y="89470"/>
                </a:lnTo>
                <a:lnTo>
                  <a:pt x="53550" y="89590"/>
                </a:lnTo>
                <a:lnTo>
                  <a:pt x="53710" y="89620"/>
                </a:lnTo>
                <a:lnTo>
                  <a:pt x="53740" y="89640"/>
                </a:lnTo>
                <a:lnTo>
                  <a:pt x="53420" y="90270"/>
                </a:lnTo>
                <a:lnTo>
                  <a:pt x="53380" y="90520"/>
                </a:lnTo>
                <a:lnTo>
                  <a:pt x="53490" y="90760"/>
                </a:lnTo>
                <a:lnTo>
                  <a:pt x="53430" y="90880"/>
                </a:lnTo>
                <a:lnTo>
                  <a:pt x="53400" y="90930"/>
                </a:lnTo>
                <a:lnTo>
                  <a:pt x="53370" y="90960"/>
                </a:lnTo>
                <a:lnTo>
                  <a:pt x="53260" y="90960"/>
                </a:lnTo>
                <a:lnTo>
                  <a:pt x="53240" y="90990"/>
                </a:lnTo>
                <a:lnTo>
                  <a:pt x="53270" y="91110"/>
                </a:lnTo>
                <a:lnTo>
                  <a:pt x="53220" y="91100"/>
                </a:lnTo>
                <a:lnTo>
                  <a:pt x="53190" y="91060"/>
                </a:lnTo>
                <a:lnTo>
                  <a:pt x="53110" y="90960"/>
                </a:lnTo>
                <a:lnTo>
                  <a:pt x="53120" y="91050"/>
                </a:lnTo>
                <a:lnTo>
                  <a:pt x="53110" y="91090"/>
                </a:lnTo>
                <a:lnTo>
                  <a:pt x="53080" y="91110"/>
                </a:lnTo>
                <a:lnTo>
                  <a:pt x="53040" y="91110"/>
                </a:lnTo>
                <a:lnTo>
                  <a:pt x="53000" y="91140"/>
                </a:lnTo>
                <a:lnTo>
                  <a:pt x="52990" y="91190"/>
                </a:lnTo>
                <a:lnTo>
                  <a:pt x="52990" y="91240"/>
                </a:lnTo>
                <a:lnTo>
                  <a:pt x="52960" y="91270"/>
                </a:lnTo>
                <a:lnTo>
                  <a:pt x="52900" y="91210"/>
                </a:lnTo>
                <a:lnTo>
                  <a:pt x="52840" y="91090"/>
                </a:lnTo>
                <a:lnTo>
                  <a:pt x="52800" y="90960"/>
                </a:lnTo>
                <a:lnTo>
                  <a:pt x="52770" y="90910"/>
                </a:lnTo>
                <a:lnTo>
                  <a:pt x="52730" y="90870"/>
                </a:lnTo>
                <a:lnTo>
                  <a:pt x="52670" y="90780"/>
                </a:lnTo>
                <a:lnTo>
                  <a:pt x="52610" y="90700"/>
                </a:lnTo>
                <a:lnTo>
                  <a:pt x="52550" y="90700"/>
                </a:lnTo>
                <a:lnTo>
                  <a:pt x="52550" y="90800"/>
                </a:lnTo>
                <a:lnTo>
                  <a:pt x="52600" y="90900"/>
                </a:lnTo>
                <a:lnTo>
                  <a:pt x="52710" y="91070"/>
                </a:lnTo>
                <a:lnTo>
                  <a:pt x="52360" y="91000"/>
                </a:lnTo>
                <a:lnTo>
                  <a:pt x="52330" y="91010"/>
                </a:lnTo>
                <a:lnTo>
                  <a:pt x="52250" y="91100"/>
                </a:lnTo>
                <a:lnTo>
                  <a:pt x="52220" y="91110"/>
                </a:lnTo>
                <a:lnTo>
                  <a:pt x="52190" y="91060"/>
                </a:lnTo>
                <a:lnTo>
                  <a:pt x="52050" y="90910"/>
                </a:lnTo>
                <a:lnTo>
                  <a:pt x="51930" y="90840"/>
                </a:lnTo>
                <a:lnTo>
                  <a:pt x="51880" y="90800"/>
                </a:lnTo>
                <a:lnTo>
                  <a:pt x="51750" y="90610"/>
                </a:lnTo>
                <a:lnTo>
                  <a:pt x="51630" y="90520"/>
                </a:lnTo>
                <a:lnTo>
                  <a:pt x="51500" y="90450"/>
                </a:lnTo>
                <a:lnTo>
                  <a:pt x="51390" y="90440"/>
                </a:lnTo>
                <a:lnTo>
                  <a:pt x="51390" y="90500"/>
                </a:lnTo>
                <a:lnTo>
                  <a:pt x="51590" y="90600"/>
                </a:lnTo>
                <a:lnTo>
                  <a:pt x="51630" y="90650"/>
                </a:lnTo>
                <a:lnTo>
                  <a:pt x="51710" y="90780"/>
                </a:lnTo>
                <a:lnTo>
                  <a:pt x="51800" y="90830"/>
                </a:lnTo>
                <a:lnTo>
                  <a:pt x="51830" y="90900"/>
                </a:lnTo>
                <a:lnTo>
                  <a:pt x="51840" y="90980"/>
                </a:lnTo>
                <a:lnTo>
                  <a:pt x="51840" y="91040"/>
                </a:lnTo>
                <a:lnTo>
                  <a:pt x="51820" y="91080"/>
                </a:lnTo>
                <a:lnTo>
                  <a:pt x="51760" y="91070"/>
                </a:lnTo>
                <a:lnTo>
                  <a:pt x="51720" y="91080"/>
                </a:lnTo>
                <a:lnTo>
                  <a:pt x="51740" y="91170"/>
                </a:lnTo>
                <a:lnTo>
                  <a:pt x="51780" y="91230"/>
                </a:lnTo>
                <a:lnTo>
                  <a:pt x="51920" y="91320"/>
                </a:lnTo>
                <a:lnTo>
                  <a:pt x="51990" y="91460"/>
                </a:lnTo>
                <a:lnTo>
                  <a:pt x="52020" y="91500"/>
                </a:lnTo>
                <a:lnTo>
                  <a:pt x="52070" y="91520"/>
                </a:lnTo>
                <a:lnTo>
                  <a:pt x="52100" y="91560"/>
                </a:lnTo>
                <a:lnTo>
                  <a:pt x="52090" y="91650"/>
                </a:lnTo>
                <a:lnTo>
                  <a:pt x="52070" y="91740"/>
                </a:lnTo>
                <a:lnTo>
                  <a:pt x="52030" y="91780"/>
                </a:lnTo>
                <a:lnTo>
                  <a:pt x="51840" y="91830"/>
                </a:lnTo>
                <a:lnTo>
                  <a:pt x="51840" y="91660"/>
                </a:lnTo>
                <a:lnTo>
                  <a:pt x="51690" y="91420"/>
                </a:lnTo>
                <a:lnTo>
                  <a:pt x="51720" y="91320"/>
                </a:lnTo>
                <a:lnTo>
                  <a:pt x="51670" y="91320"/>
                </a:lnTo>
                <a:lnTo>
                  <a:pt x="51640" y="91360"/>
                </a:lnTo>
                <a:lnTo>
                  <a:pt x="51610" y="91400"/>
                </a:lnTo>
                <a:lnTo>
                  <a:pt x="51580" y="91420"/>
                </a:lnTo>
                <a:lnTo>
                  <a:pt x="51540" y="91410"/>
                </a:lnTo>
                <a:lnTo>
                  <a:pt x="51500" y="91390"/>
                </a:lnTo>
                <a:lnTo>
                  <a:pt x="51280" y="91170"/>
                </a:lnTo>
                <a:lnTo>
                  <a:pt x="51210" y="91110"/>
                </a:lnTo>
                <a:lnTo>
                  <a:pt x="51110" y="91070"/>
                </a:lnTo>
                <a:lnTo>
                  <a:pt x="51240" y="91250"/>
                </a:lnTo>
                <a:lnTo>
                  <a:pt x="51320" y="91330"/>
                </a:lnTo>
                <a:lnTo>
                  <a:pt x="51390" y="91370"/>
                </a:lnTo>
                <a:lnTo>
                  <a:pt x="51350" y="91530"/>
                </a:lnTo>
                <a:lnTo>
                  <a:pt x="51270" y="91680"/>
                </a:lnTo>
                <a:lnTo>
                  <a:pt x="51260" y="91780"/>
                </a:lnTo>
                <a:lnTo>
                  <a:pt x="51300" y="91890"/>
                </a:lnTo>
                <a:lnTo>
                  <a:pt x="51410" y="92090"/>
                </a:lnTo>
                <a:lnTo>
                  <a:pt x="51440" y="92240"/>
                </a:lnTo>
                <a:lnTo>
                  <a:pt x="51360" y="92230"/>
                </a:lnTo>
                <a:lnTo>
                  <a:pt x="51310" y="92210"/>
                </a:lnTo>
                <a:lnTo>
                  <a:pt x="51260" y="92160"/>
                </a:lnTo>
                <a:lnTo>
                  <a:pt x="51210" y="92090"/>
                </a:lnTo>
                <a:lnTo>
                  <a:pt x="51240" y="92040"/>
                </a:lnTo>
                <a:lnTo>
                  <a:pt x="51180" y="91950"/>
                </a:lnTo>
                <a:lnTo>
                  <a:pt x="51110" y="91920"/>
                </a:lnTo>
                <a:lnTo>
                  <a:pt x="51030" y="91910"/>
                </a:lnTo>
                <a:lnTo>
                  <a:pt x="50960" y="91880"/>
                </a:lnTo>
                <a:lnTo>
                  <a:pt x="50850" y="91730"/>
                </a:lnTo>
                <a:lnTo>
                  <a:pt x="50790" y="91680"/>
                </a:lnTo>
                <a:lnTo>
                  <a:pt x="50730" y="91730"/>
                </a:lnTo>
                <a:lnTo>
                  <a:pt x="50750" y="91860"/>
                </a:lnTo>
                <a:lnTo>
                  <a:pt x="50890" y="91960"/>
                </a:lnTo>
                <a:lnTo>
                  <a:pt x="51140" y="92090"/>
                </a:lnTo>
                <a:lnTo>
                  <a:pt x="50880" y="92190"/>
                </a:lnTo>
                <a:lnTo>
                  <a:pt x="50880" y="92240"/>
                </a:lnTo>
                <a:lnTo>
                  <a:pt x="50820" y="92280"/>
                </a:lnTo>
                <a:lnTo>
                  <a:pt x="50720" y="92230"/>
                </a:lnTo>
                <a:lnTo>
                  <a:pt x="50420" y="91880"/>
                </a:lnTo>
                <a:lnTo>
                  <a:pt x="50400" y="91830"/>
                </a:lnTo>
                <a:lnTo>
                  <a:pt x="50410" y="91730"/>
                </a:lnTo>
                <a:lnTo>
                  <a:pt x="50430" y="91660"/>
                </a:lnTo>
                <a:lnTo>
                  <a:pt x="50480" y="91630"/>
                </a:lnTo>
                <a:lnTo>
                  <a:pt x="50400" y="91580"/>
                </a:lnTo>
                <a:lnTo>
                  <a:pt x="50400" y="91520"/>
                </a:lnTo>
                <a:lnTo>
                  <a:pt x="50600" y="91520"/>
                </a:lnTo>
                <a:lnTo>
                  <a:pt x="50550" y="91360"/>
                </a:lnTo>
                <a:lnTo>
                  <a:pt x="50470" y="91350"/>
                </a:lnTo>
                <a:lnTo>
                  <a:pt x="50390" y="91410"/>
                </a:lnTo>
                <a:lnTo>
                  <a:pt x="50320" y="91480"/>
                </a:lnTo>
                <a:lnTo>
                  <a:pt x="50230" y="91540"/>
                </a:lnTo>
                <a:lnTo>
                  <a:pt x="49940" y="91630"/>
                </a:lnTo>
                <a:lnTo>
                  <a:pt x="49940" y="91680"/>
                </a:lnTo>
                <a:lnTo>
                  <a:pt x="50000" y="91710"/>
                </a:lnTo>
                <a:lnTo>
                  <a:pt x="50020" y="91790"/>
                </a:lnTo>
                <a:lnTo>
                  <a:pt x="50010" y="91890"/>
                </a:lnTo>
                <a:lnTo>
                  <a:pt x="50000" y="91990"/>
                </a:lnTo>
                <a:lnTo>
                  <a:pt x="49980" y="92010"/>
                </a:lnTo>
                <a:lnTo>
                  <a:pt x="49950" y="92020"/>
                </a:lnTo>
                <a:lnTo>
                  <a:pt x="49930" y="92050"/>
                </a:lnTo>
                <a:lnTo>
                  <a:pt x="49910" y="92170"/>
                </a:lnTo>
                <a:lnTo>
                  <a:pt x="49890" y="92210"/>
                </a:lnTo>
                <a:lnTo>
                  <a:pt x="49860" y="92230"/>
                </a:lnTo>
                <a:lnTo>
                  <a:pt x="49340" y="92240"/>
                </a:lnTo>
                <a:lnTo>
                  <a:pt x="49340" y="92130"/>
                </a:lnTo>
                <a:lnTo>
                  <a:pt x="49300" y="92080"/>
                </a:lnTo>
                <a:lnTo>
                  <a:pt x="49160" y="92040"/>
                </a:lnTo>
                <a:lnTo>
                  <a:pt x="49170" y="92070"/>
                </a:lnTo>
                <a:lnTo>
                  <a:pt x="49180" y="92160"/>
                </a:lnTo>
                <a:lnTo>
                  <a:pt x="49190" y="92190"/>
                </a:lnTo>
                <a:lnTo>
                  <a:pt x="49070" y="92240"/>
                </a:lnTo>
                <a:lnTo>
                  <a:pt x="48730" y="92240"/>
                </a:lnTo>
                <a:lnTo>
                  <a:pt x="48710" y="92250"/>
                </a:lnTo>
                <a:lnTo>
                  <a:pt x="48700" y="92280"/>
                </a:lnTo>
                <a:lnTo>
                  <a:pt x="48700" y="92370"/>
                </a:lnTo>
                <a:lnTo>
                  <a:pt x="48680" y="92410"/>
                </a:lnTo>
                <a:lnTo>
                  <a:pt x="48640" y="92390"/>
                </a:lnTo>
                <a:lnTo>
                  <a:pt x="48580" y="92340"/>
                </a:lnTo>
                <a:lnTo>
                  <a:pt x="48570" y="92400"/>
                </a:lnTo>
                <a:lnTo>
                  <a:pt x="48700" y="92490"/>
                </a:lnTo>
                <a:lnTo>
                  <a:pt x="48750" y="92550"/>
                </a:lnTo>
                <a:lnTo>
                  <a:pt x="48720" y="92570"/>
                </a:lnTo>
                <a:lnTo>
                  <a:pt x="48670" y="92570"/>
                </a:lnTo>
                <a:lnTo>
                  <a:pt x="48730" y="92650"/>
                </a:lnTo>
                <a:lnTo>
                  <a:pt x="48650" y="92700"/>
                </a:lnTo>
                <a:lnTo>
                  <a:pt x="48430" y="92760"/>
                </a:lnTo>
                <a:lnTo>
                  <a:pt x="48350" y="92750"/>
                </a:lnTo>
                <a:lnTo>
                  <a:pt x="48360" y="92700"/>
                </a:lnTo>
                <a:lnTo>
                  <a:pt x="48360" y="92680"/>
                </a:lnTo>
                <a:lnTo>
                  <a:pt x="48370" y="92650"/>
                </a:lnTo>
                <a:lnTo>
                  <a:pt x="48210" y="92750"/>
                </a:lnTo>
                <a:lnTo>
                  <a:pt x="48170" y="92810"/>
                </a:lnTo>
                <a:lnTo>
                  <a:pt x="48250" y="92860"/>
                </a:lnTo>
                <a:lnTo>
                  <a:pt x="48220" y="92900"/>
                </a:lnTo>
                <a:lnTo>
                  <a:pt x="48160" y="92900"/>
                </a:lnTo>
                <a:lnTo>
                  <a:pt x="48110" y="92970"/>
                </a:lnTo>
                <a:lnTo>
                  <a:pt x="48040" y="92940"/>
                </a:lnTo>
                <a:lnTo>
                  <a:pt x="47990" y="92860"/>
                </a:lnTo>
                <a:lnTo>
                  <a:pt x="48040" y="92800"/>
                </a:lnTo>
                <a:lnTo>
                  <a:pt x="48080" y="92700"/>
                </a:lnTo>
                <a:lnTo>
                  <a:pt x="48090" y="92580"/>
                </a:lnTo>
                <a:lnTo>
                  <a:pt x="48070" y="92490"/>
                </a:lnTo>
                <a:lnTo>
                  <a:pt x="47990" y="92480"/>
                </a:lnTo>
                <a:lnTo>
                  <a:pt x="47940" y="92580"/>
                </a:lnTo>
                <a:lnTo>
                  <a:pt x="47850" y="92940"/>
                </a:lnTo>
                <a:lnTo>
                  <a:pt x="47820" y="93000"/>
                </a:lnTo>
                <a:lnTo>
                  <a:pt x="47500" y="93020"/>
                </a:lnTo>
                <a:lnTo>
                  <a:pt x="47420" y="93000"/>
                </a:lnTo>
                <a:lnTo>
                  <a:pt x="47380" y="92910"/>
                </a:lnTo>
                <a:lnTo>
                  <a:pt x="47520" y="92860"/>
                </a:lnTo>
                <a:lnTo>
                  <a:pt x="47510" y="92730"/>
                </a:lnTo>
                <a:lnTo>
                  <a:pt x="47410" y="92620"/>
                </a:lnTo>
                <a:lnTo>
                  <a:pt x="47280" y="92650"/>
                </a:lnTo>
                <a:lnTo>
                  <a:pt x="47360" y="92860"/>
                </a:lnTo>
                <a:lnTo>
                  <a:pt x="47300" y="92890"/>
                </a:lnTo>
                <a:lnTo>
                  <a:pt x="47210" y="92980"/>
                </a:lnTo>
                <a:lnTo>
                  <a:pt x="47160" y="93010"/>
                </a:lnTo>
                <a:lnTo>
                  <a:pt x="46960" y="93040"/>
                </a:lnTo>
                <a:lnTo>
                  <a:pt x="46840" y="93080"/>
                </a:lnTo>
                <a:lnTo>
                  <a:pt x="46810" y="93100"/>
                </a:lnTo>
                <a:lnTo>
                  <a:pt x="46790" y="93130"/>
                </a:lnTo>
                <a:lnTo>
                  <a:pt x="46780" y="93190"/>
                </a:lnTo>
                <a:lnTo>
                  <a:pt x="46790" y="93280"/>
                </a:lnTo>
                <a:lnTo>
                  <a:pt x="46780" y="93310"/>
                </a:lnTo>
                <a:lnTo>
                  <a:pt x="46730" y="93310"/>
                </a:lnTo>
                <a:lnTo>
                  <a:pt x="46700" y="93250"/>
                </a:lnTo>
                <a:lnTo>
                  <a:pt x="46690" y="93170"/>
                </a:lnTo>
                <a:lnTo>
                  <a:pt x="46670" y="93100"/>
                </a:lnTo>
                <a:lnTo>
                  <a:pt x="46630" y="93050"/>
                </a:lnTo>
                <a:lnTo>
                  <a:pt x="46400" y="92920"/>
                </a:lnTo>
                <a:lnTo>
                  <a:pt x="46350" y="92910"/>
                </a:lnTo>
                <a:lnTo>
                  <a:pt x="46330" y="92930"/>
                </a:lnTo>
                <a:lnTo>
                  <a:pt x="46370" y="93010"/>
                </a:lnTo>
                <a:lnTo>
                  <a:pt x="46430" y="93060"/>
                </a:lnTo>
                <a:lnTo>
                  <a:pt x="46480" y="93080"/>
                </a:lnTo>
                <a:lnTo>
                  <a:pt x="46510" y="93120"/>
                </a:lnTo>
                <a:lnTo>
                  <a:pt x="46470" y="93210"/>
                </a:lnTo>
                <a:lnTo>
                  <a:pt x="46420" y="93260"/>
                </a:lnTo>
                <a:lnTo>
                  <a:pt x="46370" y="93290"/>
                </a:lnTo>
                <a:lnTo>
                  <a:pt x="46330" y="93320"/>
                </a:lnTo>
                <a:lnTo>
                  <a:pt x="46300" y="93410"/>
                </a:lnTo>
                <a:lnTo>
                  <a:pt x="46550" y="93310"/>
                </a:lnTo>
                <a:lnTo>
                  <a:pt x="46530" y="93380"/>
                </a:lnTo>
                <a:lnTo>
                  <a:pt x="46500" y="93430"/>
                </a:lnTo>
                <a:lnTo>
                  <a:pt x="46420" y="93510"/>
                </a:lnTo>
                <a:lnTo>
                  <a:pt x="46500" y="93570"/>
                </a:lnTo>
                <a:lnTo>
                  <a:pt x="46500" y="93620"/>
                </a:lnTo>
                <a:lnTo>
                  <a:pt x="46250" y="93800"/>
                </a:lnTo>
                <a:lnTo>
                  <a:pt x="46100" y="94020"/>
                </a:lnTo>
                <a:lnTo>
                  <a:pt x="46030" y="94090"/>
                </a:lnTo>
                <a:lnTo>
                  <a:pt x="45950" y="94120"/>
                </a:lnTo>
                <a:lnTo>
                  <a:pt x="45840" y="94130"/>
                </a:lnTo>
                <a:lnTo>
                  <a:pt x="45870" y="94020"/>
                </a:lnTo>
                <a:lnTo>
                  <a:pt x="45970" y="93780"/>
                </a:lnTo>
                <a:lnTo>
                  <a:pt x="46010" y="93720"/>
                </a:lnTo>
                <a:lnTo>
                  <a:pt x="45950" y="93710"/>
                </a:lnTo>
                <a:lnTo>
                  <a:pt x="45850" y="93800"/>
                </a:lnTo>
                <a:lnTo>
                  <a:pt x="45680" y="94030"/>
                </a:lnTo>
                <a:lnTo>
                  <a:pt x="45660" y="93900"/>
                </a:lnTo>
                <a:lnTo>
                  <a:pt x="45590" y="93940"/>
                </a:lnTo>
                <a:lnTo>
                  <a:pt x="45520" y="94040"/>
                </a:lnTo>
                <a:lnTo>
                  <a:pt x="45450" y="94080"/>
                </a:lnTo>
                <a:lnTo>
                  <a:pt x="45480" y="93960"/>
                </a:lnTo>
                <a:lnTo>
                  <a:pt x="45520" y="93900"/>
                </a:lnTo>
                <a:lnTo>
                  <a:pt x="45570" y="93860"/>
                </a:lnTo>
                <a:lnTo>
                  <a:pt x="45620" y="93790"/>
                </a:lnTo>
                <a:lnTo>
                  <a:pt x="45630" y="93740"/>
                </a:lnTo>
                <a:lnTo>
                  <a:pt x="45630" y="93680"/>
                </a:lnTo>
                <a:lnTo>
                  <a:pt x="45630" y="93600"/>
                </a:lnTo>
                <a:lnTo>
                  <a:pt x="45660" y="93510"/>
                </a:lnTo>
                <a:lnTo>
                  <a:pt x="45480" y="93500"/>
                </a:lnTo>
                <a:lnTo>
                  <a:pt x="45390" y="93530"/>
                </a:lnTo>
                <a:lnTo>
                  <a:pt x="45330" y="93620"/>
                </a:lnTo>
                <a:lnTo>
                  <a:pt x="45380" y="93670"/>
                </a:lnTo>
                <a:lnTo>
                  <a:pt x="45260" y="93750"/>
                </a:lnTo>
                <a:lnTo>
                  <a:pt x="45230" y="93770"/>
                </a:lnTo>
                <a:lnTo>
                  <a:pt x="45180" y="93770"/>
                </a:lnTo>
                <a:lnTo>
                  <a:pt x="45050" y="93720"/>
                </a:lnTo>
                <a:lnTo>
                  <a:pt x="44950" y="93710"/>
                </a:lnTo>
                <a:lnTo>
                  <a:pt x="44880" y="93740"/>
                </a:lnTo>
                <a:lnTo>
                  <a:pt x="44880" y="93810"/>
                </a:lnTo>
                <a:lnTo>
                  <a:pt x="44970" y="93870"/>
                </a:lnTo>
                <a:lnTo>
                  <a:pt x="44910" y="93920"/>
                </a:lnTo>
                <a:lnTo>
                  <a:pt x="44840" y="93900"/>
                </a:lnTo>
                <a:lnTo>
                  <a:pt x="44790" y="93850"/>
                </a:lnTo>
                <a:lnTo>
                  <a:pt x="44720" y="93820"/>
                </a:lnTo>
                <a:lnTo>
                  <a:pt x="44690" y="93830"/>
                </a:lnTo>
                <a:lnTo>
                  <a:pt x="44550" y="93910"/>
                </a:lnTo>
                <a:lnTo>
                  <a:pt x="44510" y="93910"/>
                </a:lnTo>
                <a:lnTo>
                  <a:pt x="44470" y="93870"/>
                </a:lnTo>
                <a:lnTo>
                  <a:pt x="44400" y="93990"/>
                </a:lnTo>
                <a:lnTo>
                  <a:pt x="44330" y="93980"/>
                </a:lnTo>
                <a:lnTo>
                  <a:pt x="44310" y="93910"/>
                </a:lnTo>
                <a:lnTo>
                  <a:pt x="44370" y="93820"/>
                </a:lnTo>
                <a:lnTo>
                  <a:pt x="44370" y="93770"/>
                </a:lnTo>
                <a:lnTo>
                  <a:pt x="44300" y="93780"/>
                </a:lnTo>
                <a:lnTo>
                  <a:pt x="44260" y="93830"/>
                </a:lnTo>
                <a:lnTo>
                  <a:pt x="44230" y="93900"/>
                </a:lnTo>
                <a:lnTo>
                  <a:pt x="44190" y="93970"/>
                </a:lnTo>
                <a:lnTo>
                  <a:pt x="44130" y="94040"/>
                </a:lnTo>
                <a:lnTo>
                  <a:pt x="44080" y="94070"/>
                </a:lnTo>
                <a:lnTo>
                  <a:pt x="43830" y="94110"/>
                </a:lnTo>
                <a:lnTo>
                  <a:pt x="43560" y="94380"/>
                </a:lnTo>
                <a:lnTo>
                  <a:pt x="43450" y="94300"/>
                </a:lnTo>
                <a:lnTo>
                  <a:pt x="42850" y="94380"/>
                </a:lnTo>
                <a:lnTo>
                  <a:pt x="42800" y="94350"/>
                </a:lnTo>
                <a:lnTo>
                  <a:pt x="42760" y="94260"/>
                </a:lnTo>
                <a:lnTo>
                  <a:pt x="42720" y="94230"/>
                </a:lnTo>
                <a:lnTo>
                  <a:pt x="42680" y="94230"/>
                </a:lnTo>
                <a:lnTo>
                  <a:pt x="42430" y="94300"/>
                </a:lnTo>
                <a:lnTo>
                  <a:pt x="42270" y="94380"/>
                </a:lnTo>
                <a:lnTo>
                  <a:pt x="42190" y="94380"/>
                </a:lnTo>
                <a:lnTo>
                  <a:pt x="42230" y="94270"/>
                </a:lnTo>
                <a:lnTo>
                  <a:pt x="42390" y="93980"/>
                </a:lnTo>
                <a:lnTo>
                  <a:pt x="42440" y="93920"/>
                </a:lnTo>
                <a:lnTo>
                  <a:pt x="42550" y="93890"/>
                </a:lnTo>
                <a:lnTo>
                  <a:pt x="42600" y="93850"/>
                </a:lnTo>
                <a:lnTo>
                  <a:pt x="42610" y="93790"/>
                </a:lnTo>
                <a:lnTo>
                  <a:pt x="42580" y="93730"/>
                </a:lnTo>
                <a:lnTo>
                  <a:pt x="42570" y="93660"/>
                </a:lnTo>
                <a:lnTo>
                  <a:pt x="42590" y="93590"/>
                </a:lnTo>
                <a:lnTo>
                  <a:pt x="42620" y="93510"/>
                </a:lnTo>
                <a:lnTo>
                  <a:pt x="42480" y="93560"/>
                </a:lnTo>
                <a:lnTo>
                  <a:pt x="42440" y="93590"/>
                </a:lnTo>
                <a:lnTo>
                  <a:pt x="42410" y="93650"/>
                </a:lnTo>
                <a:lnTo>
                  <a:pt x="42390" y="93730"/>
                </a:lnTo>
                <a:lnTo>
                  <a:pt x="42370" y="93790"/>
                </a:lnTo>
                <a:lnTo>
                  <a:pt x="42310" y="93820"/>
                </a:lnTo>
                <a:lnTo>
                  <a:pt x="42280" y="93850"/>
                </a:lnTo>
                <a:lnTo>
                  <a:pt x="42260" y="93930"/>
                </a:lnTo>
                <a:lnTo>
                  <a:pt x="42250" y="94020"/>
                </a:lnTo>
                <a:lnTo>
                  <a:pt x="42220" y="94100"/>
                </a:lnTo>
                <a:lnTo>
                  <a:pt x="42190" y="94150"/>
                </a:lnTo>
                <a:lnTo>
                  <a:pt x="42110" y="94210"/>
                </a:lnTo>
                <a:lnTo>
                  <a:pt x="42070" y="94250"/>
                </a:lnTo>
                <a:lnTo>
                  <a:pt x="41950" y="94470"/>
                </a:lnTo>
                <a:lnTo>
                  <a:pt x="41810" y="94630"/>
                </a:lnTo>
                <a:lnTo>
                  <a:pt x="41480" y="94820"/>
                </a:lnTo>
                <a:lnTo>
                  <a:pt x="41420" y="94900"/>
                </a:lnTo>
                <a:lnTo>
                  <a:pt x="41420" y="95040"/>
                </a:lnTo>
                <a:lnTo>
                  <a:pt x="41460" y="95150"/>
                </a:lnTo>
                <a:lnTo>
                  <a:pt x="41530" y="95180"/>
                </a:lnTo>
                <a:lnTo>
                  <a:pt x="41530" y="95230"/>
                </a:lnTo>
                <a:lnTo>
                  <a:pt x="40900" y="95340"/>
                </a:lnTo>
                <a:lnTo>
                  <a:pt x="40850" y="95380"/>
                </a:lnTo>
                <a:lnTo>
                  <a:pt x="40620" y="95340"/>
                </a:lnTo>
                <a:lnTo>
                  <a:pt x="40540" y="95360"/>
                </a:lnTo>
                <a:lnTo>
                  <a:pt x="40470" y="95400"/>
                </a:lnTo>
                <a:lnTo>
                  <a:pt x="40250" y="95450"/>
                </a:lnTo>
                <a:lnTo>
                  <a:pt x="40180" y="95440"/>
                </a:lnTo>
                <a:lnTo>
                  <a:pt x="40250" y="95390"/>
                </a:lnTo>
                <a:lnTo>
                  <a:pt x="40340" y="95220"/>
                </a:lnTo>
                <a:lnTo>
                  <a:pt x="40400" y="95180"/>
                </a:lnTo>
                <a:lnTo>
                  <a:pt x="40550" y="95150"/>
                </a:lnTo>
                <a:lnTo>
                  <a:pt x="41070" y="94900"/>
                </a:lnTo>
                <a:lnTo>
                  <a:pt x="41220" y="94880"/>
                </a:lnTo>
                <a:lnTo>
                  <a:pt x="41190" y="94730"/>
                </a:lnTo>
                <a:lnTo>
                  <a:pt x="41210" y="94670"/>
                </a:lnTo>
                <a:lnTo>
                  <a:pt x="41250" y="94670"/>
                </a:lnTo>
                <a:lnTo>
                  <a:pt x="41300" y="94690"/>
                </a:lnTo>
                <a:lnTo>
                  <a:pt x="41420" y="94680"/>
                </a:lnTo>
                <a:lnTo>
                  <a:pt x="41510" y="94640"/>
                </a:lnTo>
                <a:lnTo>
                  <a:pt x="41590" y="94530"/>
                </a:lnTo>
                <a:lnTo>
                  <a:pt x="41680" y="94370"/>
                </a:lnTo>
                <a:lnTo>
                  <a:pt x="41740" y="94210"/>
                </a:lnTo>
                <a:lnTo>
                  <a:pt x="41810" y="93990"/>
                </a:lnTo>
                <a:lnTo>
                  <a:pt x="41830" y="93840"/>
                </a:lnTo>
                <a:lnTo>
                  <a:pt x="41770" y="93900"/>
                </a:lnTo>
                <a:lnTo>
                  <a:pt x="41520" y="94440"/>
                </a:lnTo>
                <a:lnTo>
                  <a:pt x="41420" y="94580"/>
                </a:lnTo>
                <a:lnTo>
                  <a:pt x="41350" y="94580"/>
                </a:lnTo>
                <a:lnTo>
                  <a:pt x="41360" y="94560"/>
                </a:lnTo>
                <a:lnTo>
                  <a:pt x="41360" y="94510"/>
                </a:lnTo>
                <a:lnTo>
                  <a:pt x="41370" y="94480"/>
                </a:lnTo>
                <a:lnTo>
                  <a:pt x="41340" y="94440"/>
                </a:lnTo>
                <a:lnTo>
                  <a:pt x="41300" y="94430"/>
                </a:lnTo>
                <a:lnTo>
                  <a:pt x="41260" y="94440"/>
                </a:lnTo>
                <a:lnTo>
                  <a:pt x="41220" y="94480"/>
                </a:lnTo>
                <a:lnTo>
                  <a:pt x="41230" y="94530"/>
                </a:lnTo>
                <a:lnTo>
                  <a:pt x="41090" y="94480"/>
                </a:lnTo>
                <a:lnTo>
                  <a:pt x="41050" y="94550"/>
                </a:lnTo>
                <a:lnTo>
                  <a:pt x="41030" y="94630"/>
                </a:lnTo>
                <a:lnTo>
                  <a:pt x="41010" y="94630"/>
                </a:lnTo>
                <a:lnTo>
                  <a:pt x="40980" y="94580"/>
                </a:lnTo>
                <a:lnTo>
                  <a:pt x="40970" y="94500"/>
                </a:lnTo>
                <a:lnTo>
                  <a:pt x="41010" y="94280"/>
                </a:lnTo>
                <a:lnTo>
                  <a:pt x="41010" y="94250"/>
                </a:lnTo>
                <a:lnTo>
                  <a:pt x="41070" y="94190"/>
                </a:lnTo>
                <a:lnTo>
                  <a:pt x="41350" y="94080"/>
                </a:lnTo>
                <a:lnTo>
                  <a:pt x="41400" y="94000"/>
                </a:lnTo>
                <a:lnTo>
                  <a:pt x="41490" y="93820"/>
                </a:lnTo>
                <a:lnTo>
                  <a:pt x="41550" y="93770"/>
                </a:lnTo>
                <a:lnTo>
                  <a:pt x="41360" y="93690"/>
                </a:lnTo>
                <a:lnTo>
                  <a:pt x="40990" y="93770"/>
                </a:lnTo>
                <a:lnTo>
                  <a:pt x="40820" y="93770"/>
                </a:lnTo>
                <a:lnTo>
                  <a:pt x="40730" y="93730"/>
                </a:lnTo>
                <a:lnTo>
                  <a:pt x="40650" y="93680"/>
                </a:lnTo>
                <a:lnTo>
                  <a:pt x="40590" y="93600"/>
                </a:lnTo>
                <a:lnTo>
                  <a:pt x="40560" y="93490"/>
                </a:lnTo>
                <a:lnTo>
                  <a:pt x="40590" y="93400"/>
                </a:lnTo>
                <a:lnTo>
                  <a:pt x="40650" y="93310"/>
                </a:lnTo>
                <a:lnTo>
                  <a:pt x="40680" y="93270"/>
                </a:lnTo>
                <a:lnTo>
                  <a:pt x="40700" y="93310"/>
                </a:lnTo>
                <a:lnTo>
                  <a:pt x="40850" y="93400"/>
                </a:lnTo>
                <a:lnTo>
                  <a:pt x="41020" y="93360"/>
                </a:lnTo>
                <a:lnTo>
                  <a:pt x="41310" y="93150"/>
                </a:lnTo>
                <a:lnTo>
                  <a:pt x="41690" y="92710"/>
                </a:lnTo>
                <a:lnTo>
                  <a:pt x="41750" y="92680"/>
                </a:lnTo>
                <a:lnTo>
                  <a:pt x="41800" y="92690"/>
                </a:lnTo>
                <a:lnTo>
                  <a:pt x="41780" y="92730"/>
                </a:lnTo>
                <a:lnTo>
                  <a:pt x="41770" y="92780"/>
                </a:lnTo>
                <a:lnTo>
                  <a:pt x="41830" y="92830"/>
                </a:lnTo>
                <a:lnTo>
                  <a:pt x="41900" y="92860"/>
                </a:lnTo>
                <a:lnTo>
                  <a:pt x="42050" y="92870"/>
                </a:lnTo>
                <a:lnTo>
                  <a:pt x="42220" y="92850"/>
                </a:lnTo>
                <a:lnTo>
                  <a:pt x="42400" y="92770"/>
                </a:lnTo>
                <a:lnTo>
                  <a:pt x="42600" y="92580"/>
                </a:lnTo>
                <a:lnTo>
                  <a:pt x="42680" y="92550"/>
                </a:lnTo>
                <a:lnTo>
                  <a:pt x="42720" y="92550"/>
                </a:lnTo>
                <a:lnTo>
                  <a:pt x="42930" y="92600"/>
                </a:lnTo>
                <a:lnTo>
                  <a:pt x="42970" y="92590"/>
                </a:lnTo>
                <a:lnTo>
                  <a:pt x="43010" y="92480"/>
                </a:lnTo>
                <a:lnTo>
                  <a:pt x="42990" y="92400"/>
                </a:lnTo>
                <a:lnTo>
                  <a:pt x="42940" y="92290"/>
                </a:lnTo>
                <a:lnTo>
                  <a:pt x="42860" y="92210"/>
                </a:lnTo>
                <a:lnTo>
                  <a:pt x="42820" y="92180"/>
                </a:lnTo>
                <a:lnTo>
                  <a:pt x="42790" y="92140"/>
                </a:lnTo>
                <a:lnTo>
                  <a:pt x="42840" y="92110"/>
                </a:lnTo>
                <a:lnTo>
                  <a:pt x="42890" y="92110"/>
                </a:lnTo>
                <a:lnTo>
                  <a:pt x="42910" y="92120"/>
                </a:lnTo>
                <a:lnTo>
                  <a:pt x="42930" y="92030"/>
                </a:lnTo>
                <a:lnTo>
                  <a:pt x="42970" y="91960"/>
                </a:lnTo>
                <a:lnTo>
                  <a:pt x="43130" y="91860"/>
                </a:lnTo>
                <a:lnTo>
                  <a:pt x="43280" y="91690"/>
                </a:lnTo>
                <a:lnTo>
                  <a:pt x="43310" y="91500"/>
                </a:lnTo>
                <a:lnTo>
                  <a:pt x="43360" y="91300"/>
                </a:lnTo>
                <a:lnTo>
                  <a:pt x="43430" y="91270"/>
                </a:lnTo>
                <a:lnTo>
                  <a:pt x="43510" y="91140"/>
                </a:lnTo>
                <a:lnTo>
                  <a:pt x="43530" y="90950"/>
                </a:lnTo>
                <a:lnTo>
                  <a:pt x="43530" y="90830"/>
                </a:lnTo>
                <a:lnTo>
                  <a:pt x="43480" y="90710"/>
                </a:lnTo>
                <a:lnTo>
                  <a:pt x="43190" y="90690"/>
                </a:lnTo>
                <a:lnTo>
                  <a:pt x="43260" y="90510"/>
                </a:lnTo>
                <a:lnTo>
                  <a:pt x="43350" y="90440"/>
                </a:lnTo>
                <a:lnTo>
                  <a:pt x="43750" y="90320"/>
                </a:lnTo>
                <a:lnTo>
                  <a:pt x="43800" y="90240"/>
                </a:lnTo>
                <a:lnTo>
                  <a:pt x="43790" y="90120"/>
                </a:lnTo>
                <a:lnTo>
                  <a:pt x="43760" y="90020"/>
                </a:lnTo>
                <a:lnTo>
                  <a:pt x="43780" y="89910"/>
                </a:lnTo>
                <a:lnTo>
                  <a:pt x="43830" y="89890"/>
                </a:lnTo>
                <a:lnTo>
                  <a:pt x="43900" y="89800"/>
                </a:lnTo>
                <a:lnTo>
                  <a:pt x="43960" y="89670"/>
                </a:lnTo>
                <a:lnTo>
                  <a:pt x="43980" y="89600"/>
                </a:lnTo>
                <a:lnTo>
                  <a:pt x="43950" y="89510"/>
                </a:lnTo>
                <a:lnTo>
                  <a:pt x="43910" y="89490"/>
                </a:lnTo>
                <a:lnTo>
                  <a:pt x="43860" y="89430"/>
                </a:lnTo>
                <a:lnTo>
                  <a:pt x="43860" y="89330"/>
                </a:lnTo>
                <a:lnTo>
                  <a:pt x="43920" y="89210"/>
                </a:lnTo>
                <a:lnTo>
                  <a:pt x="44100" y="89180"/>
                </a:lnTo>
                <a:lnTo>
                  <a:pt x="45010" y="89430"/>
                </a:lnTo>
                <a:lnTo>
                  <a:pt x="45170" y="89530"/>
                </a:lnTo>
                <a:lnTo>
                  <a:pt x="45230" y="89600"/>
                </a:lnTo>
                <a:lnTo>
                  <a:pt x="45350" y="89840"/>
                </a:lnTo>
                <a:lnTo>
                  <a:pt x="45420" y="89820"/>
                </a:lnTo>
                <a:lnTo>
                  <a:pt x="45420" y="89720"/>
                </a:lnTo>
                <a:lnTo>
                  <a:pt x="45440" y="89630"/>
                </a:lnTo>
                <a:lnTo>
                  <a:pt x="45560" y="89570"/>
                </a:lnTo>
                <a:lnTo>
                  <a:pt x="45710" y="89590"/>
                </a:lnTo>
                <a:lnTo>
                  <a:pt x="45770" y="89610"/>
                </a:lnTo>
                <a:lnTo>
                  <a:pt x="45800" y="89750"/>
                </a:lnTo>
                <a:lnTo>
                  <a:pt x="45830" y="89860"/>
                </a:lnTo>
                <a:lnTo>
                  <a:pt x="46010" y="89940"/>
                </a:lnTo>
                <a:lnTo>
                  <a:pt x="46240" y="89890"/>
                </a:lnTo>
                <a:lnTo>
                  <a:pt x="46390" y="89750"/>
                </a:lnTo>
                <a:lnTo>
                  <a:pt x="46410" y="89660"/>
                </a:lnTo>
                <a:lnTo>
                  <a:pt x="46400" y="89450"/>
                </a:lnTo>
                <a:lnTo>
                  <a:pt x="46420" y="89310"/>
                </a:lnTo>
                <a:lnTo>
                  <a:pt x="46490" y="89170"/>
                </a:lnTo>
                <a:lnTo>
                  <a:pt x="46560" y="89120"/>
                </a:lnTo>
                <a:lnTo>
                  <a:pt x="47070" y="89170"/>
                </a:lnTo>
                <a:lnTo>
                  <a:pt x="47670" y="89090"/>
                </a:lnTo>
                <a:lnTo>
                  <a:pt x="47860" y="89000"/>
                </a:lnTo>
                <a:lnTo>
                  <a:pt x="47980" y="88980"/>
                </a:lnTo>
                <a:lnTo>
                  <a:pt x="48100" y="88990"/>
                </a:lnTo>
                <a:lnTo>
                  <a:pt x="48350" y="89100"/>
                </a:lnTo>
                <a:lnTo>
                  <a:pt x="48400" y="89080"/>
                </a:lnTo>
                <a:lnTo>
                  <a:pt x="48380" y="89040"/>
                </a:lnTo>
                <a:lnTo>
                  <a:pt x="48340" y="88840"/>
                </a:lnTo>
                <a:lnTo>
                  <a:pt x="48380" y="88790"/>
                </a:lnTo>
                <a:lnTo>
                  <a:pt x="48670" y="88650"/>
                </a:lnTo>
                <a:lnTo>
                  <a:pt x="48640" y="88620"/>
                </a:lnTo>
                <a:lnTo>
                  <a:pt x="48460" y="88570"/>
                </a:lnTo>
                <a:lnTo>
                  <a:pt x="48370" y="88590"/>
                </a:lnTo>
                <a:lnTo>
                  <a:pt x="48230" y="88700"/>
                </a:lnTo>
                <a:lnTo>
                  <a:pt x="48220" y="88670"/>
                </a:lnTo>
                <a:lnTo>
                  <a:pt x="48240" y="88570"/>
                </a:lnTo>
                <a:lnTo>
                  <a:pt x="48280" y="88500"/>
                </a:lnTo>
                <a:lnTo>
                  <a:pt x="48350" y="88400"/>
                </a:lnTo>
                <a:lnTo>
                  <a:pt x="48450" y="88340"/>
                </a:lnTo>
                <a:lnTo>
                  <a:pt x="48510" y="88320"/>
                </a:lnTo>
                <a:lnTo>
                  <a:pt x="48580" y="88280"/>
                </a:lnTo>
                <a:lnTo>
                  <a:pt x="48580" y="88240"/>
                </a:lnTo>
                <a:lnTo>
                  <a:pt x="48550" y="88180"/>
                </a:lnTo>
                <a:lnTo>
                  <a:pt x="48470" y="88100"/>
                </a:lnTo>
                <a:lnTo>
                  <a:pt x="48430" y="88030"/>
                </a:lnTo>
                <a:lnTo>
                  <a:pt x="48400" y="87920"/>
                </a:lnTo>
                <a:lnTo>
                  <a:pt x="48710" y="87840"/>
                </a:lnTo>
                <a:lnTo>
                  <a:pt x="48760" y="87860"/>
                </a:lnTo>
                <a:lnTo>
                  <a:pt x="48770" y="87880"/>
                </a:lnTo>
                <a:lnTo>
                  <a:pt x="48790" y="87950"/>
                </a:lnTo>
                <a:lnTo>
                  <a:pt x="48840" y="88020"/>
                </a:lnTo>
                <a:lnTo>
                  <a:pt x="49030" y="88270"/>
                </a:lnTo>
                <a:lnTo>
                  <a:pt x="49120" y="88350"/>
                </a:lnTo>
                <a:lnTo>
                  <a:pt x="49220" y="88390"/>
                </a:lnTo>
                <a:lnTo>
                  <a:pt x="49380" y="88340"/>
                </a:lnTo>
                <a:lnTo>
                  <a:pt x="49630" y="88130"/>
                </a:lnTo>
                <a:lnTo>
                  <a:pt x="49750" y="88130"/>
                </a:lnTo>
                <a:lnTo>
                  <a:pt x="49820" y="88220"/>
                </a:lnTo>
                <a:lnTo>
                  <a:pt x="49880" y="88390"/>
                </a:lnTo>
                <a:lnTo>
                  <a:pt x="49930" y="88590"/>
                </a:lnTo>
                <a:lnTo>
                  <a:pt x="49930" y="88790"/>
                </a:lnTo>
                <a:lnTo>
                  <a:pt x="50110" y="88910"/>
                </a:lnTo>
                <a:lnTo>
                  <a:pt x="50260" y="88910"/>
                </a:lnTo>
                <a:lnTo>
                  <a:pt x="51280" y="88570"/>
                </a:lnTo>
                <a:lnTo>
                  <a:pt x="51370" y="88600"/>
                </a:lnTo>
                <a:lnTo>
                  <a:pt x="51410" y="88650"/>
                </a:lnTo>
                <a:lnTo>
                  <a:pt x="51450" y="88710"/>
                </a:lnTo>
                <a:lnTo>
                  <a:pt x="51510" y="88760"/>
                </a:lnTo>
                <a:lnTo>
                  <a:pt x="51610" y="88790"/>
                </a:lnTo>
                <a:lnTo>
                  <a:pt x="51820" y="88780"/>
                </a:lnTo>
                <a:lnTo>
                  <a:pt x="52160" y="88870"/>
                </a:lnTo>
                <a:lnTo>
                  <a:pt x="52340" y="88850"/>
                </a:lnTo>
                <a:lnTo>
                  <a:pt x="52420" y="88800"/>
                </a:lnTo>
                <a:lnTo>
                  <a:pt x="52490" y="88710"/>
                </a:lnTo>
                <a:lnTo>
                  <a:pt x="52530" y="88570"/>
                </a:lnTo>
                <a:lnTo>
                  <a:pt x="52510" y="88560"/>
                </a:lnTo>
                <a:lnTo>
                  <a:pt x="52510" y="88510"/>
                </a:lnTo>
                <a:lnTo>
                  <a:pt x="52500" y="88460"/>
                </a:lnTo>
                <a:lnTo>
                  <a:pt x="52490" y="88410"/>
                </a:lnTo>
                <a:close/>
                <a:moveTo>
                  <a:pt x="51010" y="92520"/>
                </a:moveTo>
                <a:lnTo>
                  <a:pt x="51040" y="92460"/>
                </a:lnTo>
                <a:lnTo>
                  <a:pt x="51110" y="92440"/>
                </a:lnTo>
                <a:lnTo>
                  <a:pt x="51240" y="92450"/>
                </a:lnTo>
                <a:lnTo>
                  <a:pt x="51190" y="92550"/>
                </a:lnTo>
                <a:lnTo>
                  <a:pt x="51150" y="92580"/>
                </a:lnTo>
                <a:lnTo>
                  <a:pt x="51090" y="92610"/>
                </a:lnTo>
                <a:lnTo>
                  <a:pt x="51030" y="92600"/>
                </a:lnTo>
                <a:lnTo>
                  <a:pt x="51010" y="92520"/>
                </a:lnTo>
                <a:close/>
                <a:moveTo>
                  <a:pt x="50300" y="92290"/>
                </a:moveTo>
                <a:lnTo>
                  <a:pt x="50190" y="92260"/>
                </a:lnTo>
                <a:lnTo>
                  <a:pt x="50110" y="92140"/>
                </a:lnTo>
                <a:lnTo>
                  <a:pt x="50090" y="91990"/>
                </a:lnTo>
                <a:lnTo>
                  <a:pt x="50150" y="91860"/>
                </a:lnTo>
                <a:lnTo>
                  <a:pt x="50210" y="91900"/>
                </a:lnTo>
                <a:lnTo>
                  <a:pt x="50530" y="92240"/>
                </a:lnTo>
                <a:lnTo>
                  <a:pt x="50500" y="92290"/>
                </a:lnTo>
                <a:lnTo>
                  <a:pt x="50440" y="92320"/>
                </a:lnTo>
                <a:lnTo>
                  <a:pt x="50380" y="92370"/>
                </a:lnTo>
                <a:lnTo>
                  <a:pt x="50340" y="92440"/>
                </a:lnTo>
                <a:lnTo>
                  <a:pt x="50350" y="92550"/>
                </a:lnTo>
                <a:lnTo>
                  <a:pt x="50260" y="92490"/>
                </a:lnTo>
                <a:lnTo>
                  <a:pt x="50230" y="92460"/>
                </a:lnTo>
                <a:lnTo>
                  <a:pt x="50250" y="92410"/>
                </a:lnTo>
                <a:lnTo>
                  <a:pt x="50300" y="92290"/>
                </a:lnTo>
                <a:close/>
                <a:moveTo>
                  <a:pt x="43980" y="94260"/>
                </a:moveTo>
                <a:lnTo>
                  <a:pt x="44010" y="94290"/>
                </a:lnTo>
                <a:lnTo>
                  <a:pt x="44000" y="94300"/>
                </a:lnTo>
                <a:lnTo>
                  <a:pt x="44000" y="94360"/>
                </a:lnTo>
                <a:lnTo>
                  <a:pt x="43960" y="94400"/>
                </a:lnTo>
                <a:lnTo>
                  <a:pt x="43910" y="94400"/>
                </a:lnTo>
                <a:lnTo>
                  <a:pt x="43910" y="94420"/>
                </a:lnTo>
                <a:lnTo>
                  <a:pt x="43910" y="94430"/>
                </a:lnTo>
                <a:lnTo>
                  <a:pt x="43880" y="94450"/>
                </a:lnTo>
                <a:lnTo>
                  <a:pt x="43820" y="94460"/>
                </a:lnTo>
                <a:lnTo>
                  <a:pt x="43770" y="94410"/>
                </a:lnTo>
                <a:lnTo>
                  <a:pt x="43740" y="94410"/>
                </a:lnTo>
                <a:lnTo>
                  <a:pt x="43730" y="94400"/>
                </a:lnTo>
                <a:lnTo>
                  <a:pt x="43760" y="94340"/>
                </a:lnTo>
                <a:lnTo>
                  <a:pt x="43820" y="94260"/>
                </a:lnTo>
                <a:lnTo>
                  <a:pt x="43900" y="94240"/>
                </a:lnTo>
                <a:lnTo>
                  <a:pt x="43980" y="94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Finland Prop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920" y="89210"/>
                </a:moveTo>
                <a:lnTo>
                  <a:pt x="43860" y="89330"/>
                </a:lnTo>
                <a:lnTo>
                  <a:pt x="43860" y="89430"/>
                </a:lnTo>
                <a:lnTo>
                  <a:pt x="43910" y="89490"/>
                </a:lnTo>
                <a:lnTo>
                  <a:pt x="43950" y="89510"/>
                </a:lnTo>
                <a:lnTo>
                  <a:pt x="43980" y="89600"/>
                </a:lnTo>
                <a:lnTo>
                  <a:pt x="43960" y="89670"/>
                </a:lnTo>
                <a:lnTo>
                  <a:pt x="43900" y="89800"/>
                </a:lnTo>
                <a:lnTo>
                  <a:pt x="43830" y="89890"/>
                </a:lnTo>
                <a:lnTo>
                  <a:pt x="43780" y="89910"/>
                </a:lnTo>
                <a:lnTo>
                  <a:pt x="43760" y="90020"/>
                </a:lnTo>
                <a:lnTo>
                  <a:pt x="43790" y="90120"/>
                </a:lnTo>
                <a:lnTo>
                  <a:pt x="43800" y="90240"/>
                </a:lnTo>
                <a:lnTo>
                  <a:pt x="43750" y="90320"/>
                </a:lnTo>
                <a:lnTo>
                  <a:pt x="43350" y="90440"/>
                </a:lnTo>
                <a:lnTo>
                  <a:pt x="43260" y="90510"/>
                </a:lnTo>
                <a:lnTo>
                  <a:pt x="43190" y="90690"/>
                </a:lnTo>
                <a:lnTo>
                  <a:pt x="43480" y="90710"/>
                </a:lnTo>
                <a:lnTo>
                  <a:pt x="43530" y="90830"/>
                </a:lnTo>
                <a:lnTo>
                  <a:pt x="43530" y="90950"/>
                </a:lnTo>
                <a:lnTo>
                  <a:pt x="43510" y="91140"/>
                </a:lnTo>
                <a:lnTo>
                  <a:pt x="43430" y="91270"/>
                </a:lnTo>
                <a:lnTo>
                  <a:pt x="43360" y="91300"/>
                </a:lnTo>
                <a:lnTo>
                  <a:pt x="43310" y="91500"/>
                </a:lnTo>
                <a:lnTo>
                  <a:pt x="43280" y="91690"/>
                </a:lnTo>
                <a:lnTo>
                  <a:pt x="43130" y="91860"/>
                </a:lnTo>
                <a:lnTo>
                  <a:pt x="42970" y="91960"/>
                </a:lnTo>
                <a:lnTo>
                  <a:pt x="42930" y="92030"/>
                </a:lnTo>
                <a:lnTo>
                  <a:pt x="42910" y="92120"/>
                </a:lnTo>
                <a:lnTo>
                  <a:pt x="42890" y="92110"/>
                </a:lnTo>
                <a:lnTo>
                  <a:pt x="42840" y="92110"/>
                </a:lnTo>
                <a:lnTo>
                  <a:pt x="42790" y="92140"/>
                </a:lnTo>
                <a:lnTo>
                  <a:pt x="42820" y="92180"/>
                </a:lnTo>
                <a:lnTo>
                  <a:pt x="42860" y="92210"/>
                </a:lnTo>
                <a:lnTo>
                  <a:pt x="42940" y="92290"/>
                </a:lnTo>
                <a:lnTo>
                  <a:pt x="42990" y="92400"/>
                </a:lnTo>
                <a:lnTo>
                  <a:pt x="43010" y="92480"/>
                </a:lnTo>
                <a:lnTo>
                  <a:pt x="42970" y="92590"/>
                </a:lnTo>
                <a:lnTo>
                  <a:pt x="42930" y="92600"/>
                </a:lnTo>
                <a:lnTo>
                  <a:pt x="42720" y="92550"/>
                </a:lnTo>
                <a:lnTo>
                  <a:pt x="42680" y="92550"/>
                </a:lnTo>
                <a:lnTo>
                  <a:pt x="42600" y="92580"/>
                </a:lnTo>
                <a:lnTo>
                  <a:pt x="42400" y="92770"/>
                </a:lnTo>
                <a:lnTo>
                  <a:pt x="42220" y="92850"/>
                </a:lnTo>
                <a:lnTo>
                  <a:pt x="42050" y="92870"/>
                </a:lnTo>
                <a:lnTo>
                  <a:pt x="41900" y="92860"/>
                </a:lnTo>
                <a:lnTo>
                  <a:pt x="41830" y="92830"/>
                </a:lnTo>
                <a:lnTo>
                  <a:pt x="41770" y="92780"/>
                </a:lnTo>
                <a:lnTo>
                  <a:pt x="41780" y="92730"/>
                </a:lnTo>
                <a:lnTo>
                  <a:pt x="41800" y="92690"/>
                </a:lnTo>
                <a:lnTo>
                  <a:pt x="41750" y="92680"/>
                </a:lnTo>
                <a:lnTo>
                  <a:pt x="41690" y="92710"/>
                </a:lnTo>
                <a:lnTo>
                  <a:pt x="41310" y="93150"/>
                </a:lnTo>
                <a:lnTo>
                  <a:pt x="41020" y="93360"/>
                </a:lnTo>
                <a:lnTo>
                  <a:pt x="40850" y="93400"/>
                </a:lnTo>
                <a:lnTo>
                  <a:pt x="40700" y="93310"/>
                </a:lnTo>
                <a:lnTo>
                  <a:pt x="40680" y="93270"/>
                </a:lnTo>
                <a:lnTo>
                  <a:pt x="40770" y="93160"/>
                </a:lnTo>
                <a:lnTo>
                  <a:pt x="40690" y="93060"/>
                </a:lnTo>
                <a:lnTo>
                  <a:pt x="40670" y="93110"/>
                </a:lnTo>
                <a:lnTo>
                  <a:pt x="40630" y="93230"/>
                </a:lnTo>
                <a:lnTo>
                  <a:pt x="40620" y="93270"/>
                </a:lnTo>
                <a:lnTo>
                  <a:pt x="40590" y="93290"/>
                </a:lnTo>
                <a:lnTo>
                  <a:pt x="40520" y="93330"/>
                </a:lnTo>
                <a:lnTo>
                  <a:pt x="40490" y="93360"/>
                </a:lnTo>
                <a:lnTo>
                  <a:pt x="40480" y="93240"/>
                </a:lnTo>
                <a:lnTo>
                  <a:pt x="40450" y="93160"/>
                </a:lnTo>
                <a:lnTo>
                  <a:pt x="40390" y="93120"/>
                </a:lnTo>
                <a:lnTo>
                  <a:pt x="40260" y="93080"/>
                </a:lnTo>
                <a:lnTo>
                  <a:pt x="40180" y="92990"/>
                </a:lnTo>
                <a:lnTo>
                  <a:pt x="40130" y="92950"/>
                </a:lnTo>
                <a:lnTo>
                  <a:pt x="40170" y="92880"/>
                </a:lnTo>
                <a:lnTo>
                  <a:pt x="40170" y="92810"/>
                </a:lnTo>
                <a:lnTo>
                  <a:pt x="40150" y="92750"/>
                </a:lnTo>
                <a:lnTo>
                  <a:pt x="40110" y="92700"/>
                </a:lnTo>
                <a:lnTo>
                  <a:pt x="40310" y="92350"/>
                </a:lnTo>
                <a:lnTo>
                  <a:pt x="40390" y="92240"/>
                </a:lnTo>
                <a:lnTo>
                  <a:pt x="40630" y="92000"/>
                </a:lnTo>
                <a:lnTo>
                  <a:pt x="40690" y="91880"/>
                </a:lnTo>
                <a:lnTo>
                  <a:pt x="40710" y="91810"/>
                </a:lnTo>
                <a:lnTo>
                  <a:pt x="40740" y="91690"/>
                </a:lnTo>
                <a:lnTo>
                  <a:pt x="40770" y="91630"/>
                </a:lnTo>
                <a:lnTo>
                  <a:pt x="40870" y="91540"/>
                </a:lnTo>
                <a:lnTo>
                  <a:pt x="40900" y="91490"/>
                </a:lnTo>
                <a:lnTo>
                  <a:pt x="40900" y="91420"/>
                </a:lnTo>
                <a:lnTo>
                  <a:pt x="40820" y="91400"/>
                </a:lnTo>
                <a:lnTo>
                  <a:pt x="40720" y="91500"/>
                </a:lnTo>
                <a:lnTo>
                  <a:pt x="40640" y="91650"/>
                </a:lnTo>
                <a:lnTo>
                  <a:pt x="40590" y="91780"/>
                </a:lnTo>
                <a:lnTo>
                  <a:pt x="40380" y="91710"/>
                </a:lnTo>
                <a:lnTo>
                  <a:pt x="40140" y="91820"/>
                </a:lnTo>
                <a:lnTo>
                  <a:pt x="39620" y="92290"/>
                </a:lnTo>
                <a:lnTo>
                  <a:pt x="39160" y="92430"/>
                </a:lnTo>
                <a:lnTo>
                  <a:pt x="38950" y="92540"/>
                </a:lnTo>
                <a:lnTo>
                  <a:pt x="38840" y="92550"/>
                </a:lnTo>
                <a:lnTo>
                  <a:pt x="38900" y="92480"/>
                </a:lnTo>
                <a:lnTo>
                  <a:pt x="39090" y="92340"/>
                </a:lnTo>
                <a:lnTo>
                  <a:pt x="39020" y="92320"/>
                </a:lnTo>
                <a:lnTo>
                  <a:pt x="39010" y="92260"/>
                </a:lnTo>
                <a:lnTo>
                  <a:pt x="39080" y="92110"/>
                </a:lnTo>
                <a:lnTo>
                  <a:pt x="39120" y="92070"/>
                </a:lnTo>
                <a:lnTo>
                  <a:pt x="39300" y="91990"/>
                </a:lnTo>
                <a:lnTo>
                  <a:pt x="39110" y="92010"/>
                </a:lnTo>
                <a:lnTo>
                  <a:pt x="39020" y="92050"/>
                </a:lnTo>
                <a:lnTo>
                  <a:pt x="38850" y="92190"/>
                </a:lnTo>
                <a:lnTo>
                  <a:pt x="38760" y="92230"/>
                </a:lnTo>
                <a:lnTo>
                  <a:pt x="38560" y="92240"/>
                </a:lnTo>
                <a:lnTo>
                  <a:pt x="38590" y="92190"/>
                </a:lnTo>
                <a:lnTo>
                  <a:pt x="38600" y="92140"/>
                </a:lnTo>
                <a:lnTo>
                  <a:pt x="38600" y="92090"/>
                </a:lnTo>
                <a:lnTo>
                  <a:pt x="38610" y="92040"/>
                </a:lnTo>
                <a:lnTo>
                  <a:pt x="38640" y="92000"/>
                </a:lnTo>
                <a:lnTo>
                  <a:pt x="38700" y="91940"/>
                </a:lnTo>
                <a:lnTo>
                  <a:pt x="38780" y="91820"/>
                </a:lnTo>
                <a:lnTo>
                  <a:pt x="38900" y="91690"/>
                </a:lnTo>
                <a:lnTo>
                  <a:pt x="38920" y="91580"/>
                </a:lnTo>
                <a:lnTo>
                  <a:pt x="39100" y="91360"/>
                </a:lnTo>
                <a:lnTo>
                  <a:pt x="39220" y="91270"/>
                </a:lnTo>
                <a:lnTo>
                  <a:pt x="39230" y="91160"/>
                </a:lnTo>
                <a:lnTo>
                  <a:pt x="39210" y="91090"/>
                </a:lnTo>
                <a:lnTo>
                  <a:pt x="39050" y="91260"/>
                </a:lnTo>
                <a:lnTo>
                  <a:pt x="38910" y="91290"/>
                </a:lnTo>
                <a:lnTo>
                  <a:pt x="38610" y="91270"/>
                </a:lnTo>
                <a:lnTo>
                  <a:pt x="38690" y="91070"/>
                </a:lnTo>
                <a:lnTo>
                  <a:pt x="38110" y="91220"/>
                </a:lnTo>
                <a:lnTo>
                  <a:pt x="37980" y="91210"/>
                </a:lnTo>
                <a:lnTo>
                  <a:pt x="37930" y="91190"/>
                </a:lnTo>
                <a:lnTo>
                  <a:pt x="37820" y="91050"/>
                </a:lnTo>
                <a:lnTo>
                  <a:pt x="37570" y="90860"/>
                </a:lnTo>
                <a:lnTo>
                  <a:pt x="37490" y="90820"/>
                </a:lnTo>
                <a:lnTo>
                  <a:pt x="37330" y="90810"/>
                </a:lnTo>
                <a:lnTo>
                  <a:pt x="37310" y="90750"/>
                </a:lnTo>
                <a:lnTo>
                  <a:pt x="37300" y="90660"/>
                </a:lnTo>
                <a:lnTo>
                  <a:pt x="37270" y="90620"/>
                </a:lnTo>
                <a:lnTo>
                  <a:pt x="37200" y="90730"/>
                </a:lnTo>
                <a:lnTo>
                  <a:pt x="37140" y="90810"/>
                </a:lnTo>
                <a:lnTo>
                  <a:pt x="37070" y="90790"/>
                </a:lnTo>
                <a:lnTo>
                  <a:pt x="36970" y="90650"/>
                </a:lnTo>
                <a:lnTo>
                  <a:pt x="36960" y="90630"/>
                </a:lnTo>
                <a:lnTo>
                  <a:pt x="36970" y="90570"/>
                </a:lnTo>
                <a:lnTo>
                  <a:pt x="36970" y="90550"/>
                </a:lnTo>
                <a:lnTo>
                  <a:pt x="36950" y="90550"/>
                </a:lnTo>
                <a:lnTo>
                  <a:pt x="36900" y="90560"/>
                </a:lnTo>
                <a:lnTo>
                  <a:pt x="36890" y="90550"/>
                </a:lnTo>
                <a:lnTo>
                  <a:pt x="36860" y="90520"/>
                </a:lnTo>
                <a:lnTo>
                  <a:pt x="36830" y="90510"/>
                </a:lnTo>
                <a:lnTo>
                  <a:pt x="36820" y="90480"/>
                </a:lnTo>
                <a:lnTo>
                  <a:pt x="36840" y="90390"/>
                </a:lnTo>
                <a:lnTo>
                  <a:pt x="36660" y="90390"/>
                </a:lnTo>
                <a:lnTo>
                  <a:pt x="36680" y="90340"/>
                </a:lnTo>
                <a:lnTo>
                  <a:pt x="36700" y="90240"/>
                </a:lnTo>
                <a:lnTo>
                  <a:pt x="36710" y="90190"/>
                </a:lnTo>
                <a:lnTo>
                  <a:pt x="36650" y="90150"/>
                </a:lnTo>
                <a:lnTo>
                  <a:pt x="36540" y="90120"/>
                </a:lnTo>
                <a:lnTo>
                  <a:pt x="36430" y="90110"/>
                </a:lnTo>
                <a:lnTo>
                  <a:pt x="36360" y="90140"/>
                </a:lnTo>
                <a:lnTo>
                  <a:pt x="36320" y="90220"/>
                </a:lnTo>
                <a:lnTo>
                  <a:pt x="36340" y="90310"/>
                </a:lnTo>
                <a:lnTo>
                  <a:pt x="36430" y="90500"/>
                </a:lnTo>
                <a:lnTo>
                  <a:pt x="36260" y="90440"/>
                </a:lnTo>
                <a:lnTo>
                  <a:pt x="36180" y="90440"/>
                </a:lnTo>
                <a:lnTo>
                  <a:pt x="36100" y="90500"/>
                </a:lnTo>
                <a:lnTo>
                  <a:pt x="36120" y="90370"/>
                </a:lnTo>
                <a:lnTo>
                  <a:pt x="36170" y="90140"/>
                </a:lnTo>
                <a:lnTo>
                  <a:pt x="36180" y="89980"/>
                </a:lnTo>
                <a:lnTo>
                  <a:pt x="36180" y="89870"/>
                </a:lnTo>
                <a:lnTo>
                  <a:pt x="36190" y="89770"/>
                </a:lnTo>
                <a:lnTo>
                  <a:pt x="36230" y="89690"/>
                </a:lnTo>
                <a:lnTo>
                  <a:pt x="36330" y="89670"/>
                </a:lnTo>
                <a:lnTo>
                  <a:pt x="36280" y="89610"/>
                </a:lnTo>
                <a:lnTo>
                  <a:pt x="36260" y="89530"/>
                </a:lnTo>
                <a:lnTo>
                  <a:pt x="36270" y="89450"/>
                </a:lnTo>
                <a:lnTo>
                  <a:pt x="36310" y="89360"/>
                </a:lnTo>
                <a:lnTo>
                  <a:pt x="36060" y="89550"/>
                </a:lnTo>
                <a:lnTo>
                  <a:pt x="35990" y="89650"/>
                </a:lnTo>
                <a:lnTo>
                  <a:pt x="35910" y="89720"/>
                </a:lnTo>
                <a:lnTo>
                  <a:pt x="35710" y="89760"/>
                </a:lnTo>
                <a:lnTo>
                  <a:pt x="35650" y="89830"/>
                </a:lnTo>
                <a:lnTo>
                  <a:pt x="35640" y="89890"/>
                </a:lnTo>
                <a:lnTo>
                  <a:pt x="35670" y="89990"/>
                </a:lnTo>
                <a:lnTo>
                  <a:pt x="35660" y="90060"/>
                </a:lnTo>
                <a:lnTo>
                  <a:pt x="35640" y="90110"/>
                </a:lnTo>
                <a:lnTo>
                  <a:pt x="35620" y="90140"/>
                </a:lnTo>
                <a:lnTo>
                  <a:pt x="35620" y="90180"/>
                </a:lnTo>
                <a:lnTo>
                  <a:pt x="35620" y="90270"/>
                </a:lnTo>
                <a:lnTo>
                  <a:pt x="35570" y="90370"/>
                </a:lnTo>
                <a:lnTo>
                  <a:pt x="35460" y="90420"/>
                </a:lnTo>
                <a:lnTo>
                  <a:pt x="35340" y="90430"/>
                </a:lnTo>
                <a:lnTo>
                  <a:pt x="35260" y="90390"/>
                </a:lnTo>
                <a:lnTo>
                  <a:pt x="35360" y="90300"/>
                </a:lnTo>
                <a:lnTo>
                  <a:pt x="35310" y="90140"/>
                </a:lnTo>
                <a:lnTo>
                  <a:pt x="35110" y="89830"/>
                </a:lnTo>
                <a:lnTo>
                  <a:pt x="35170" y="89820"/>
                </a:lnTo>
                <a:lnTo>
                  <a:pt x="35340" y="89880"/>
                </a:lnTo>
                <a:lnTo>
                  <a:pt x="35340" y="89830"/>
                </a:lnTo>
                <a:lnTo>
                  <a:pt x="35250" y="89790"/>
                </a:lnTo>
                <a:lnTo>
                  <a:pt x="35000" y="89780"/>
                </a:lnTo>
                <a:lnTo>
                  <a:pt x="34880" y="89820"/>
                </a:lnTo>
                <a:lnTo>
                  <a:pt x="34840" y="89830"/>
                </a:lnTo>
                <a:lnTo>
                  <a:pt x="34810" y="89810"/>
                </a:lnTo>
                <a:lnTo>
                  <a:pt x="34750" y="89740"/>
                </a:lnTo>
                <a:lnTo>
                  <a:pt x="34710" y="89730"/>
                </a:lnTo>
                <a:lnTo>
                  <a:pt x="34710" y="89670"/>
                </a:lnTo>
                <a:lnTo>
                  <a:pt x="34730" y="89670"/>
                </a:lnTo>
                <a:lnTo>
                  <a:pt x="34750" y="89660"/>
                </a:lnTo>
                <a:lnTo>
                  <a:pt x="34780" y="89630"/>
                </a:lnTo>
                <a:lnTo>
                  <a:pt x="34730" y="89520"/>
                </a:lnTo>
                <a:lnTo>
                  <a:pt x="34850" y="89560"/>
                </a:lnTo>
                <a:lnTo>
                  <a:pt x="34910" y="89570"/>
                </a:lnTo>
                <a:lnTo>
                  <a:pt x="34940" y="89520"/>
                </a:lnTo>
                <a:lnTo>
                  <a:pt x="34760" y="89360"/>
                </a:lnTo>
                <a:lnTo>
                  <a:pt x="34680" y="89320"/>
                </a:lnTo>
                <a:lnTo>
                  <a:pt x="34600" y="89230"/>
                </a:lnTo>
                <a:lnTo>
                  <a:pt x="34540" y="89110"/>
                </a:lnTo>
                <a:lnTo>
                  <a:pt x="34510" y="89000"/>
                </a:lnTo>
                <a:lnTo>
                  <a:pt x="34510" y="88960"/>
                </a:lnTo>
                <a:lnTo>
                  <a:pt x="34520" y="88960"/>
                </a:lnTo>
                <a:lnTo>
                  <a:pt x="34520" y="88940"/>
                </a:lnTo>
                <a:lnTo>
                  <a:pt x="34510" y="88900"/>
                </a:lnTo>
                <a:lnTo>
                  <a:pt x="34770" y="88980"/>
                </a:lnTo>
                <a:lnTo>
                  <a:pt x="34820" y="88980"/>
                </a:lnTo>
                <a:lnTo>
                  <a:pt x="34850" y="88880"/>
                </a:lnTo>
                <a:lnTo>
                  <a:pt x="34830" y="88800"/>
                </a:lnTo>
                <a:lnTo>
                  <a:pt x="34790" y="88730"/>
                </a:lnTo>
                <a:lnTo>
                  <a:pt x="34760" y="88640"/>
                </a:lnTo>
                <a:lnTo>
                  <a:pt x="34940" y="88640"/>
                </a:lnTo>
                <a:lnTo>
                  <a:pt x="34940" y="88590"/>
                </a:lnTo>
                <a:lnTo>
                  <a:pt x="34860" y="88580"/>
                </a:lnTo>
                <a:lnTo>
                  <a:pt x="34780" y="88550"/>
                </a:lnTo>
                <a:lnTo>
                  <a:pt x="34700" y="88500"/>
                </a:lnTo>
                <a:lnTo>
                  <a:pt x="34630" y="88430"/>
                </a:lnTo>
                <a:lnTo>
                  <a:pt x="34690" y="88390"/>
                </a:lnTo>
                <a:lnTo>
                  <a:pt x="34720" y="88380"/>
                </a:lnTo>
                <a:lnTo>
                  <a:pt x="34760" y="88380"/>
                </a:lnTo>
                <a:lnTo>
                  <a:pt x="34680" y="88260"/>
                </a:lnTo>
                <a:lnTo>
                  <a:pt x="34630" y="88230"/>
                </a:lnTo>
                <a:lnTo>
                  <a:pt x="34580" y="88220"/>
                </a:lnTo>
                <a:lnTo>
                  <a:pt x="34610" y="88120"/>
                </a:lnTo>
                <a:lnTo>
                  <a:pt x="34580" y="88010"/>
                </a:lnTo>
                <a:lnTo>
                  <a:pt x="34530" y="87950"/>
                </a:lnTo>
                <a:lnTo>
                  <a:pt x="34480" y="87970"/>
                </a:lnTo>
                <a:lnTo>
                  <a:pt x="34450" y="87940"/>
                </a:lnTo>
                <a:lnTo>
                  <a:pt x="34430" y="87900"/>
                </a:lnTo>
                <a:lnTo>
                  <a:pt x="34420" y="87860"/>
                </a:lnTo>
                <a:lnTo>
                  <a:pt x="34400" y="87800"/>
                </a:lnTo>
                <a:lnTo>
                  <a:pt x="34440" y="87730"/>
                </a:lnTo>
                <a:lnTo>
                  <a:pt x="34380" y="87580"/>
                </a:lnTo>
                <a:lnTo>
                  <a:pt x="34430" y="87550"/>
                </a:lnTo>
                <a:lnTo>
                  <a:pt x="34610" y="87590"/>
                </a:lnTo>
                <a:lnTo>
                  <a:pt x="34710" y="87580"/>
                </a:lnTo>
                <a:lnTo>
                  <a:pt x="34780" y="87490"/>
                </a:lnTo>
                <a:lnTo>
                  <a:pt x="34740" y="87460"/>
                </a:lnTo>
                <a:lnTo>
                  <a:pt x="34700" y="87450"/>
                </a:lnTo>
                <a:lnTo>
                  <a:pt x="34610" y="87450"/>
                </a:lnTo>
                <a:lnTo>
                  <a:pt x="34580" y="87430"/>
                </a:lnTo>
                <a:lnTo>
                  <a:pt x="34510" y="87290"/>
                </a:lnTo>
                <a:lnTo>
                  <a:pt x="34540" y="87270"/>
                </a:lnTo>
                <a:lnTo>
                  <a:pt x="34610" y="87200"/>
                </a:lnTo>
                <a:lnTo>
                  <a:pt x="34640" y="87180"/>
                </a:lnTo>
                <a:lnTo>
                  <a:pt x="34680" y="87200"/>
                </a:lnTo>
                <a:lnTo>
                  <a:pt x="34710" y="87250"/>
                </a:lnTo>
                <a:lnTo>
                  <a:pt x="34740" y="87290"/>
                </a:lnTo>
                <a:lnTo>
                  <a:pt x="34780" y="87290"/>
                </a:lnTo>
                <a:lnTo>
                  <a:pt x="34760" y="87210"/>
                </a:lnTo>
                <a:lnTo>
                  <a:pt x="34740" y="87130"/>
                </a:lnTo>
                <a:lnTo>
                  <a:pt x="34730" y="87060"/>
                </a:lnTo>
                <a:lnTo>
                  <a:pt x="34700" y="87030"/>
                </a:lnTo>
                <a:lnTo>
                  <a:pt x="34650" y="87010"/>
                </a:lnTo>
                <a:lnTo>
                  <a:pt x="34630" y="86980"/>
                </a:lnTo>
                <a:lnTo>
                  <a:pt x="34630" y="86930"/>
                </a:lnTo>
                <a:lnTo>
                  <a:pt x="34610" y="86870"/>
                </a:lnTo>
                <a:lnTo>
                  <a:pt x="34440" y="86510"/>
                </a:lnTo>
                <a:lnTo>
                  <a:pt x="34380" y="86450"/>
                </a:lnTo>
                <a:lnTo>
                  <a:pt x="34430" y="86370"/>
                </a:lnTo>
                <a:lnTo>
                  <a:pt x="34450" y="86350"/>
                </a:lnTo>
                <a:lnTo>
                  <a:pt x="34350" y="86260"/>
                </a:lnTo>
                <a:lnTo>
                  <a:pt x="34320" y="86200"/>
                </a:lnTo>
                <a:lnTo>
                  <a:pt x="34300" y="86090"/>
                </a:lnTo>
                <a:lnTo>
                  <a:pt x="34380" y="86090"/>
                </a:lnTo>
                <a:lnTo>
                  <a:pt x="34550" y="86210"/>
                </a:lnTo>
                <a:lnTo>
                  <a:pt x="34630" y="86240"/>
                </a:lnTo>
                <a:lnTo>
                  <a:pt x="34710" y="86220"/>
                </a:lnTo>
                <a:lnTo>
                  <a:pt x="34710" y="86180"/>
                </a:lnTo>
                <a:lnTo>
                  <a:pt x="34750" y="86190"/>
                </a:lnTo>
                <a:lnTo>
                  <a:pt x="34870" y="86440"/>
                </a:lnTo>
                <a:lnTo>
                  <a:pt x="35020" y="86520"/>
                </a:lnTo>
                <a:lnTo>
                  <a:pt x="35320" y="86490"/>
                </a:lnTo>
                <a:lnTo>
                  <a:pt x="35420" y="86420"/>
                </a:lnTo>
                <a:lnTo>
                  <a:pt x="35410" y="86370"/>
                </a:lnTo>
                <a:lnTo>
                  <a:pt x="35420" y="86290"/>
                </a:lnTo>
                <a:lnTo>
                  <a:pt x="35450" y="86220"/>
                </a:lnTo>
                <a:lnTo>
                  <a:pt x="35510" y="86200"/>
                </a:lnTo>
                <a:lnTo>
                  <a:pt x="35550" y="86240"/>
                </a:lnTo>
                <a:lnTo>
                  <a:pt x="35570" y="86320"/>
                </a:lnTo>
                <a:lnTo>
                  <a:pt x="35580" y="86420"/>
                </a:lnTo>
                <a:lnTo>
                  <a:pt x="35600" y="86480"/>
                </a:lnTo>
                <a:lnTo>
                  <a:pt x="35690" y="86530"/>
                </a:lnTo>
                <a:lnTo>
                  <a:pt x="35810" y="86560"/>
                </a:lnTo>
                <a:lnTo>
                  <a:pt x="35940" y="86530"/>
                </a:lnTo>
                <a:lnTo>
                  <a:pt x="35990" y="86500"/>
                </a:lnTo>
                <a:lnTo>
                  <a:pt x="36030" y="86400"/>
                </a:lnTo>
                <a:lnTo>
                  <a:pt x="36030" y="86330"/>
                </a:lnTo>
                <a:lnTo>
                  <a:pt x="36080" y="86280"/>
                </a:lnTo>
                <a:lnTo>
                  <a:pt x="36160" y="86270"/>
                </a:lnTo>
                <a:lnTo>
                  <a:pt x="36210" y="86270"/>
                </a:lnTo>
                <a:lnTo>
                  <a:pt x="36250" y="86300"/>
                </a:lnTo>
                <a:lnTo>
                  <a:pt x="36240" y="86320"/>
                </a:lnTo>
                <a:lnTo>
                  <a:pt x="36200" y="86410"/>
                </a:lnTo>
                <a:lnTo>
                  <a:pt x="36320" y="86470"/>
                </a:lnTo>
                <a:lnTo>
                  <a:pt x="36550" y="86670"/>
                </a:lnTo>
                <a:lnTo>
                  <a:pt x="36640" y="86700"/>
                </a:lnTo>
                <a:lnTo>
                  <a:pt x="36720" y="86750"/>
                </a:lnTo>
                <a:lnTo>
                  <a:pt x="36720" y="86790"/>
                </a:lnTo>
                <a:lnTo>
                  <a:pt x="36710" y="86850"/>
                </a:lnTo>
                <a:lnTo>
                  <a:pt x="36700" y="86890"/>
                </a:lnTo>
                <a:lnTo>
                  <a:pt x="36700" y="86920"/>
                </a:lnTo>
                <a:lnTo>
                  <a:pt x="36720" y="86990"/>
                </a:lnTo>
                <a:lnTo>
                  <a:pt x="36820" y="87100"/>
                </a:lnTo>
                <a:lnTo>
                  <a:pt x="36860" y="87190"/>
                </a:lnTo>
                <a:lnTo>
                  <a:pt x="36860" y="87240"/>
                </a:lnTo>
                <a:lnTo>
                  <a:pt x="36920" y="87320"/>
                </a:lnTo>
                <a:lnTo>
                  <a:pt x="37460" y="87420"/>
                </a:lnTo>
                <a:lnTo>
                  <a:pt x="37540" y="87390"/>
                </a:lnTo>
                <a:lnTo>
                  <a:pt x="37690" y="87200"/>
                </a:lnTo>
                <a:lnTo>
                  <a:pt x="37810" y="87120"/>
                </a:lnTo>
                <a:lnTo>
                  <a:pt x="38980" y="86980"/>
                </a:lnTo>
                <a:lnTo>
                  <a:pt x="39020" y="86940"/>
                </a:lnTo>
                <a:lnTo>
                  <a:pt x="38990" y="86920"/>
                </a:lnTo>
                <a:lnTo>
                  <a:pt x="38880" y="86780"/>
                </a:lnTo>
                <a:lnTo>
                  <a:pt x="38930" y="86690"/>
                </a:lnTo>
                <a:lnTo>
                  <a:pt x="39010" y="86650"/>
                </a:lnTo>
                <a:lnTo>
                  <a:pt x="39570" y="86680"/>
                </a:lnTo>
                <a:lnTo>
                  <a:pt x="39700" y="86650"/>
                </a:lnTo>
                <a:lnTo>
                  <a:pt x="39860" y="86570"/>
                </a:lnTo>
                <a:lnTo>
                  <a:pt x="39960" y="86450"/>
                </a:lnTo>
                <a:lnTo>
                  <a:pt x="39930" y="86240"/>
                </a:lnTo>
                <a:lnTo>
                  <a:pt x="39960" y="86190"/>
                </a:lnTo>
                <a:lnTo>
                  <a:pt x="40000" y="86090"/>
                </a:lnTo>
                <a:lnTo>
                  <a:pt x="39990" y="85990"/>
                </a:lnTo>
                <a:lnTo>
                  <a:pt x="39950" y="85950"/>
                </a:lnTo>
                <a:lnTo>
                  <a:pt x="39950" y="85860"/>
                </a:lnTo>
                <a:lnTo>
                  <a:pt x="40010" y="85850"/>
                </a:lnTo>
                <a:lnTo>
                  <a:pt x="40310" y="86130"/>
                </a:lnTo>
                <a:lnTo>
                  <a:pt x="40490" y="86200"/>
                </a:lnTo>
                <a:lnTo>
                  <a:pt x="40580" y="86300"/>
                </a:lnTo>
                <a:lnTo>
                  <a:pt x="40630" y="86320"/>
                </a:lnTo>
                <a:lnTo>
                  <a:pt x="40720" y="86320"/>
                </a:lnTo>
                <a:lnTo>
                  <a:pt x="40890" y="86290"/>
                </a:lnTo>
                <a:lnTo>
                  <a:pt x="41050" y="86310"/>
                </a:lnTo>
                <a:lnTo>
                  <a:pt x="41150" y="86390"/>
                </a:lnTo>
                <a:lnTo>
                  <a:pt x="41230" y="86490"/>
                </a:lnTo>
                <a:lnTo>
                  <a:pt x="41330" y="86550"/>
                </a:lnTo>
                <a:lnTo>
                  <a:pt x="41490" y="86760"/>
                </a:lnTo>
                <a:lnTo>
                  <a:pt x="41580" y="86840"/>
                </a:lnTo>
                <a:lnTo>
                  <a:pt x="41630" y="86870"/>
                </a:lnTo>
                <a:lnTo>
                  <a:pt x="41690" y="86950"/>
                </a:lnTo>
                <a:lnTo>
                  <a:pt x="41690" y="87030"/>
                </a:lnTo>
                <a:lnTo>
                  <a:pt x="41670" y="87140"/>
                </a:lnTo>
                <a:lnTo>
                  <a:pt x="41620" y="87190"/>
                </a:lnTo>
                <a:lnTo>
                  <a:pt x="41580" y="87190"/>
                </a:lnTo>
                <a:lnTo>
                  <a:pt x="41550" y="87200"/>
                </a:lnTo>
                <a:lnTo>
                  <a:pt x="41550" y="87220"/>
                </a:lnTo>
                <a:lnTo>
                  <a:pt x="41580" y="87340"/>
                </a:lnTo>
                <a:lnTo>
                  <a:pt x="41590" y="87360"/>
                </a:lnTo>
                <a:lnTo>
                  <a:pt x="41530" y="87380"/>
                </a:lnTo>
                <a:lnTo>
                  <a:pt x="41310" y="87350"/>
                </a:lnTo>
                <a:lnTo>
                  <a:pt x="41180" y="87380"/>
                </a:lnTo>
                <a:lnTo>
                  <a:pt x="41110" y="87530"/>
                </a:lnTo>
                <a:lnTo>
                  <a:pt x="41120" y="87720"/>
                </a:lnTo>
                <a:lnTo>
                  <a:pt x="41210" y="87810"/>
                </a:lnTo>
                <a:lnTo>
                  <a:pt x="41380" y="87850"/>
                </a:lnTo>
                <a:lnTo>
                  <a:pt x="41400" y="87920"/>
                </a:lnTo>
                <a:lnTo>
                  <a:pt x="41350" y="87970"/>
                </a:lnTo>
                <a:lnTo>
                  <a:pt x="41280" y="88050"/>
                </a:lnTo>
                <a:lnTo>
                  <a:pt x="41220" y="88160"/>
                </a:lnTo>
                <a:lnTo>
                  <a:pt x="41200" y="88220"/>
                </a:lnTo>
                <a:lnTo>
                  <a:pt x="41250" y="88340"/>
                </a:lnTo>
                <a:lnTo>
                  <a:pt x="41460" y="88530"/>
                </a:lnTo>
                <a:lnTo>
                  <a:pt x="41590" y="88610"/>
                </a:lnTo>
                <a:lnTo>
                  <a:pt x="41740" y="88650"/>
                </a:lnTo>
                <a:lnTo>
                  <a:pt x="41920" y="88620"/>
                </a:lnTo>
                <a:lnTo>
                  <a:pt x="42270" y="88490"/>
                </a:lnTo>
                <a:lnTo>
                  <a:pt x="42360" y="88470"/>
                </a:lnTo>
                <a:lnTo>
                  <a:pt x="42490" y="88630"/>
                </a:lnTo>
                <a:lnTo>
                  <a:pt x="42550" y="88730"/>
                </a:lnTo>
                <a:lnTo>
                  <a:pt x="42710" y="88840"/>
                </a:lnTo>
                <a:lnTo>
                  <a:pt x="43010" y="88910"/>
                </a:lnTo>
                <a:lnTo>
                  <a:pt x="43200" y="89120"/>
                </a:lnTo>
                <a:lnTo>
                  <a:pt x="43430" y="89190"/>
                </a:lnTo>
                <a:lnTo>
                  <a:pt x="43920" y="89210"/>
                </a:lnTo>
                <a:close/>
                <a:moveTo>
                  <a:pt x="38410" y="93670"/>
                </a:moveTo>
                <a:lnTo>
                  <a:pt x="38390" y="93500"/>
                </a:lnTo>
                <a:lnTo>
                  <a:pt x="38420" y="93430"/>
                </a:lnTo>
                <a:lnTo>
                  <a:pt x="38490" y="93460"/>
                </a:lnTo>
                <a:lnTo>
                  <a:pt x="38560" y="93570"/>
                </a:lnTo>
                <a:lnTo>
                  <a:pt x="38560" y="93840"/>
                </a:lnTo>
                <a:lnTo>
                  <a:pt x="38560" y="93970"/>
                </a:lnTo>
                <a:lnTo>
                  <a:pt x="38540" y="94080"/>
                </a:lnTo>
                <a:lnTo>
                  <a:pt x="38510" y="94080"/>
                </a:lnTo>
                <a:lnTo>
                  <a:pt x="38470" y="94010"/>
                </a:lnTo>
                <a:lnTo>
                  <a:pt x="38410" y="93990"/>
                </a:lnTo>
                <a:lnTo>
                  <a:pt x="38360" y="94020"/>
                </a:lnTo>
                <a:lnTo>
                  <a:pt x="38330" y="94100"/>
                </a:lnTo>
                <a:lnTo>
                  <a:pt x="38310" y="94120"/>
                </a:lnTo>
                <a:lnTo>
                  <a:pt x="38270" y="94030"/>
                </a:lnTo>
                <a:lnTo>
                  <a:pt x="38230" y="93910"/>
                </a:lnTo>
                <a:lnTo>
                  <a:pt x="38210" y="93820"/>
                </a:lnTo>
                <a:lnTo>
                  <a:pt x="38190" y="93710"/>
                </a:lnTo>
                <a:lnTo>
                  <a:pt x="38190" y="93590"/>
                </a:lnTo>
                <a:lnTo>
                  <a:pt x="38210" y="93500"/>
                </a:lnTo>
                <a:lnTo>
                  <a:pt x="38270" y="93460"/>
                </a:lnTo>
                <a:lnTo>
                  <a:pt x="38310" y="93510"/>
                </a:lnTo>
                <a:lnTo>
                  <a:pt x="38320" y="93600"/>
                </a:lnTo>
                <a:lnTo>
                  <a:pt x="38330" y="93680"/>
                </a:lnTo>
                <a:lnTo>
                  <a:pt x="38410" y="93670"/>
                </a:lnTo>
                <a:close/>
                <a:moveTo>
                  <a:pt x="35040" y="93060"/>
                </a:moveTo>
                <a:lnTo>
                  <a:pt x="35160" y="92880"/>
                </a:lnTo>
                <a:lnTo>
                  <a:pt x="35310" y="92800"/>
                </a:lnTo>
                <a:lnTo>
                  <a:pt x="35470" y="92810"/>
                </a:lnTo>
                <a:lnTo>
                  <a:pt x="35620" y="92910"/>
                </a:lnTo>
                <a:lnTo>
                  <a:pt x="35590" y="92990"/>
                </a:lnTo>
                <a:lnTo>
                  <a:pt x="35560" y="93030"/>
                </a:lnTo>
                <a:lnTo>
                  <a:pt x="35470" y="93100"/>
                </a:lnTo>
                <a:lnTo>
                  <a:pt x="35530" y="93110"/>
                </a:lnTo>
                <a:lnTo>
                  <a:pt x="35560" y="93140"/>
                </a:lnTo>
                <a:lnTo>
                  <a:pt x="35550" y="93200"/>
                </a:lnTo>
                <a:lnTo>
                  <a:pt x="35520" y="93270"/>
                </a:lnTo>
                <a:lnTo>
                  <a:pt x="35470" y="93300"/>
                </a:lnTo>
                <a:lnTo>
                  <a:pt x="35420" y="93300"/>
                </a:lnTo>
                <a:lnTo>
                  <a:pt x="35320" y="93270"/>
                </a:lnTo>
                <a:lnTo>
                  <a:pt x="35280" y="93270"/>
                </a:lnTo>
                <a:lnTo>
                  <a:pt x="35180" y="93310"/>
                </a:lnTo>
                <a:lnTo>
                  <a:pt x="35140" y="93340"/>
                </a:lnTo>
                <a:lnTo>
                  <a:pt x="35100" y="93340"/>
                </a:lnTo>
                <a:lnTo>
                  <a:pt x="35060" y="93300"/>
                </a:lnTo>
                <a:lnTo>
                  <a:pt x="35020" y="93250"/>
                </a:lnTo>
                <a:lnTo>
                  <a:pt x="34980" y="93210"/>
                </a:lnTo>
                <a:lnTo>
                  <a:pt x="35050" y="93160"/>
                </a:lnTo>
                <a:lnTo>
                  <a:pt x="35120" y="93150"/>
                </a:lnTo>
                <a:lnTo>
                  <a:pt x="35260" y="93160"/>
                </a:lnTo>
                <a:lnTo>
                  <a:pt x="35230" y="93070"/>
                </a:lnTo>
                <a:lnTo>
                  <a:pt x="35170" y="93050"/>
                </a:lnTo>
                <a:lnTo>
                  <a:pt x="35040" y="93060"/>
                </a:lnTo>
                <a:close/>
                <a:moveTo>
                  <a:pt x="35950" y="92650"/>
                </a:moveTo>
                <a:lnTo>
                  <a:pt x="36160" y="92600"/>
                </a:lnTo>
                <a:lnTo>
                  <a:pt x="36360" y="92600"/>
                </a:lnTo>
                <a:lnTo>
                  <a:pt x="36480" y="92700"/>
                </a:lnTo>
                <a:lnTo>
                  <a:pt x="36480" y="92750"/>
                </a:lnTo>
                <a:lnTo>
                  <a:pt x="36440" y="92750"/>
                </a:lnTo>
                <a:lnTo>
                  <a:pt x="36400" y="92750"/>
                </a:lnTo>
                <a:lnTo>
                  <a:pt x="36360" y="92770"/>
                </a:lnTo>
                <a:lnTo>
                  <a:pt x="36330" y="92800"/>
                </a:lnTo>
                <a:lnTo>
                  <a:pt x="36350" y="92820"/>
                </a:lnTo>
                <a:lnTo>
                  <a:pt x="36410" y="92910"/>
                </a:lnTo>
                <a:lnTo>
                  <a:pt x="36130" y="92910"/>
                </a:lnTo>
                <a:lnTo>
                  <a:pt x="36260" y="92950"/>
                </a:lnTo>
                <a:lnTo>
                  <a:pt x="36220" y="92980"/>
                </a:lnTo>
                <a:lnTo>
                  <a:pt x="36190" y="93000"/>
                </a:lnTo>
                <a:lnTo>
                  <a:pt x="36150" y="93010"/>
                </a:lnTo>
                <a:lnTo>
                  <a:pt x="36160" y="93030"/>
                </a:lnTo>
                <a:lnTo>
                  <a:pt x="36180" y="93060"/>
                </a:lnTo>
                <a:lnTo>
                  <a:pt x="36100" y="93150"/>
                </a:lnTo>
                <a:lnTo>
                  <a:pt x="35980" y="93210"/>
                </a:lnTo>
                <a:lnTo>
                  <a:pt x="35860" y="93220"/>
                </a:lnTo>
                <a:lnTo>
                  <a:pt x="35770" y="93160"/>
                </a:lnTo>
                <a:lnTo>
                  <a:pt x="35810" y="93120"/>
                </a:lnTo>
                <a:lnTo>
                  <a:pt x="35810" y="93100"/>
                </a:lnTo>
                <a:lnTo>
                  <a:pt x="35800" y="93010"/>
                </a:lnTo>
                <a:lnTo>
                  <a:pt x="35850" y="92960"/>
                </a:lnTo>
                <a:lnTo>
                  <a:pt x="35870" y="92950"/>
                </a:lnTo>
                <a:lnTo>
                  <a:pt x="35870" y="92910"/>
                </a:lnTo>
                <a:lnTo>
                  <a:pt x="35810" y="92870"/>
                </a:lnTo>
                <a:lnTo>
                  <a:pt x="35820" y="92790"/>
                </a:lnTo>
                <a:lnTo>
                  <a:pt x="35880" y="92700"/>
                </a:lnTo>
                <a:lnTo>
                  <a:pt x="35950" y="92650"/>
                </a:lnTo>
                <a:close/>
                <a:moveTo>
                  <a:pt x="34510" y="92490"/>
                </a:moveTo>
                <a:lnTo>
                  <a:pt x="34560" y="92600"/>
                </a:lnTo>
                <a:lnTo>
                  <a:pt x="34660" y="92650"/>
                </a:lnTo>
                <a:lnTo>
                  <a:pt x="34860" y="92650"/>
                </a:lnTo>
                <a:lnTo>
                  <a:pt x="34860" y="92700"/>
                </a:lnTo>
                <a:lnTo>
                  <a:pt x="34710" y="92690"/>
                </a:lnTo>
                <a:lnTo>
                  <a:pt x="34660" y="92740"/>
                </a:lnTo>
                <a:lnTo>
                  <a:pt x="34630" y="92860"/>
                </a:lnTo>
                <a:lnTo>
                  <a:pt x="34610" y="92860"/>
                </a:lnTo>
                <a:lnTo>
                  <a:pt x="34580" y="92800"/>
                </a:lnTo>
                <a:lnTo>
                  <a:pt x="34520" y="92770"/>
                </a:lnTo>
                <a:lnTo>
                  <a:pt x="34400" y="92750"/>
                </a:lnTo>
                <a:lnTo>
                  <a:pt x="34350" y="92730"/>
                </a:lnTo>
                <a:lnTo>
                  <a:pt x="34310" y="92680"/>
                </a:lnTo>
                <a:lnTo>
                  <a:pt x="34270" y="92650"/>
                </a:lnTo>
                <a:lnTo>
                  <a:pt x="34200" y="92650"/>
                </a:lnTo>
                <a:lnTo>
                  <a:pt x="34250" y="92550"/>
                </a:lnTo>
                <a:lnTo>
                  <a:pt x="34330" y="92510"/>
                </a:lnTo>
                <a:lnTo>
                  <a:pt x="34510" y="92490"/>
                </a:lnTo>
                <a:close/>
                <a:moveTo>
                  <a:pt x="37120" y="92490"/>
                </a:moveTo>
                <a:lnTo>
                  <a:pt x="37160" y="92600"/>
                </a:lnTo>
                <a:lnTo>
                  <a:pt x="36940" y="92800"/>
                </a:lnTo>
                <a:lnTo>
                  <a:pt x="36960" y="92820"/>
                </a:lnTo>
                <a:lnTo>
                  <a:pt x="37020" y="92890"/>
                </a:lnTo>
                <a:lnTo>
                  <a:pt x="37040" y="92910"/>
                </a:lnTo>
                <a:lnTo>
                  <a:pt x="36930" y="93040"/>
                </a:lnTo>
                <a:lnTo>
                  <a:pt x="36820" y="93060"/>
                </a:lnTo>
                <a:lnTo>
                  <a:pt x="36720" y="92960"/>
                </a:lnTo>
                <a:lnTo>
                  <a:pt x="36660" y="92750"/>
                </a:lnTo>
                <a:lnTo>
                  <a:pt x="36710" y="92720"/>
                </a:lnTo>
                <a:lnTo>
                  <a:pt x="36890" y="92650"/>
                </a:lnTo>
                <a:lnTo>
                  <a:pt x="37000" y="92530"/>
                </a:lnTo>
                <a:lnTo>
                  <a:pt x="37050" y="92490"/>
                </a:lnTo>
                <a:lnTo>
                  <a:pt x="37120" y="92490"/>
                </a:lnTo>
                <a:close/>
                <a:moveTo>
                  <a:pt x="37670" y="92550"/>
                </a:moveTo>
                <a:lnTo>
                  <a:pt x="37720" y="92400"/>
                </a:lnTo>
                <a:lnTo>
                  <a:pt x="37810" y="92260"/>
                </a:lnTo>
                <a:lnTo>
                  <a:pt x="37900" y="92180"/>
                </a:lnTo>
                <a:lnTo>
                  <a:pt x="37980" y="92240"/>
                </a:lnTo>
                <a:lnTo>
                  <a:pt x="38000" y="92420"/>
                </a:lnTo>
                <a:lnTo>
                  <a:pt x="37890" y="92610"/>
                </a:lnTo>
                <a:lnTo>
                  <a:pt x="37760" y="92690"/>
                </a:lnTo>
                <a:lnTo>
                  <a:pt x="37670" y="92550"/>
                </a:lnTo>
                <a:close/>
                <a:moveTo>
                  <a:pt x="40020" y="92270"/>
                </a:moveTo>
                <a:lnTo>
                  <a:pt x="40100" y="92090"/>
                </a:lnTo>
                <a:lnTo>
                  <a:pt x="40190" y="91940"/>
                </a:lnTo>
                <a:lnTo>
                  <a:pt x="40300" y="91860"/>
                </a:lnTo>
                <a:lnTo>
                  <a:pt x="40440" y="91880"/>
                </a:lnTo>
                <a:lnTo>
                  <a:pt x="40410" y="92050"/>
                </a:lnTo>
                <a:lnTo>
                  <a:pt x="40340" y="92150"/>
                </a:lnTo>
                <a:lnTo>
                  <a:pt x="40250" y="92220"/>
                </a:lnTo>
                <a:lnTo>
                  <a:pt x="40170" y="92310"/>
                </a:lnTo>
                <a:lnTo>
                  <a:pt x="40140" y="92390"/>
                </a:lnTo>
                <a:lnTo>
                  <a:pt x="40130" y="92460"/>
                </a:lnTo>
                <a:lnTo>
                  <a:pt x="40110" y="92520"/>
                </a:lnTo>
                <a:lnTo>
                  <a:pt x="40010" y="92570"/>
                </a:lnTo>
                <a:lnTo>
                  <a:pt x="39980" y="92630"/>
                </a:lnTo>
                <a:lnTo>
                  <a:pt x="39980" y="92710"/>
                </a:lnTo>
                <a:lnTo>
                  <a:pt x="40010" y="92800"/>
                </a:lnTo>
                <a:lnTo>
                  <a:pt x="39980" y="92810"/>
                </a:lnTo>
                <a:lnTo>
                  <a:pt x="39960" y="92820"/>
                </a:lnTo>
                <a:lnTo>
                  <a:pt x="39950" y="92840"/>
                </a:lnTo>
                <a:lnTo>
                  <a:pt x="39930" y="92860"/>
                </a:lnTo>
                <a:lnTo>
                  <a:pt x="39950" y="92860"/>
                </a:lnTo>
                <a:lnTo>
                  <a:pt x="40010" y="92910"/>
                </a:lnTo>
                <a:lnTo>
                  <a:pt x="39990" y="92980"/>
                </a:lnTo>
                <a:lnTo>
                  <a:pt x="39980" y="93010"/>
                </a:lnTo>
                <a:lnTo>
                  <a:pt x="40030" y="93240"/>
                </a:lnTo>
                <a:lnTo>
                  <a:pt x="39910" y="93450"/>
                </a:lnTo>
                <a:lnTo>
                  <a:pt x="39600" y="93720"/>
                </a:lnTo>
                <a:lnTo>
                  <a:pt x="39600" y="93770"/>
                </a:lnTo>
                <a:lnTo>
                  <a:pt x="39640" y="93760"/>
                </a:lnTo>
                <a:lnTo>
                  <a:pt x="39660" y="93780"/>
                </a:lnTo>
                <a:lnTo>
                  <a:pt x="39700" y="93820"/>
                </a:lnTo>
                <a:lnTo>
                  <a:pt x="39670" y="93870"/>
                </a:lnTo>
                <a:lnTo>
                  <a:pt x="39620" y="94000"/>
                </a:lnTo>
                <a:lnTo>
                  <a:pt x="39600" y="94030"/>
                </a:lnTo>
                <a:lnTo>
                  <a:pt x="39510" y="94010"/>
                </a:lnTo>
                <a:lnTo>
                  <a:pt x="39470" y="94020"/>
                </a:lnTo>
                <a:lnTo>
                  <a:pt x="39420" y="94080"/>
                </a:lnTo>
                <a:lnTo>
                  <a:pt x="39370" y="93940"/>
                </a:lnTo>
                <a:lnTo>
                  <a:pt x="39320" y="93820"/>
                </a:lnTo>
                <a:lnTo>
                  <a:pt x="39290" y="93900"/>
                </a:lnTo>
                <a:lnTo>
                  <a:pt x="39170" y="94050"/>
                </a:lnTo>
                <a:lnTo>
                  <a:pt x="39150" y="94060"/>
                </a:lnTo>
                <a:lnTo>
                  <a:pt x="39140" y="94090"/>
                </a:lnTo>
                <a:lnTo>
                  <a:pt x="39140" y="94180"/>
                </a:lnTo>
                <a:lnTo>
                  <a:pt x="39120" y="94180"/>
                </a:lnTo>
                <a:lnTo>
                  <a:pt x="39130" y="94070"/>
                </a:lnTo>
                <a:lnTo>
                  <a:pt x="39110" y="94000"/>
                </a:lnTo>
                <a:lnTo>
                  <a:pt x="39090" y="93980"/>
                </a:lnTo>
                <a:lnTo>
                  <a:pt x="39040" y="94030"/>
                </a:lnTo>
                <a:lnTo>
                  <a:pt x="39030" y="93940"/>
                </a:lnTo>
                <a:lnTo>
                  <a:pt x="39050" y="93880"/>
                </a:lnTo>
                <a:lnTo>
                  <a:pt x="39080" y="93820"/>
                </a:lnTo>
                <a:lnTo>
                  <a:pt x="39090" y="93720"/>
                </a:lnTo>
                <a:lnTo>
                  <a:pt x="39050" y="93780"/>
                </a:lnTo>
                <a:lnTo>
                  <a:pt x="38920" y="93910"/>
                </a:lnTo>
                <a:lnTo>
                  <a:pt x="38860" y="94000"/>
                </a:lnTo>
                <a:lnTo>
                  <a:pt x="38700" y="94050"/>
                </a:lnTo>
                <a:lnTo>
                  <a:pt x="38640" y="94080"/>
                </a:lnTo>
                <a:lnTo>
                  <a:pt x="38640" y="93890"/>
                </a:lnTo>
                <a:lnTo>
                  <a:pt x="38640" y="93800"/>
                </a:lnTo>
                <a:lnTo>
                  <a:pt x="38660" y="93720"/>
                </a:lnTo>
                <a:lnTo>
                  <a:pt x="38640" y="93620"/>
                </a:lnTo>
                <a:lnTo>
                  <a:pt x="38650" y="93530"/>
                </a:lnTo>
                <a:lnTo>
                  <a:pt x="38660" y="93450"/>
                </a:lnTo>
                <a:lnTo>
                  <a:pt x="38650" y="93390"/>
                </a:lnTo>
                <a:lnTo>
                  <a:pt x="38610" y="93340"/>
                </a:lnTo>
                <a:lnTo>
                  <a:pt x="38510" y="93280"/>
                </a:lnTo>
                <a:lnTo>
                  <a:pt x="38460" y="93210"/>
                </a:lnTo>
                <a:lnTo>
                  <a:pt x="38540" y="93180"/>
                </a:lnTo>
                <a:lnTo>
                  <a:pt x="38680" y="93080"/>
                </a:lnTo>
                <a:lnTo>
                  <a:pt x="38750" y="93060"/>
                </a:lnTo>
                <a:lnTo>
                  <a:pt x="39120" y="93060"/>
                </a:lnTo>
                <a:lnTo>
                  <a:pt x="39120" y="93010"/>
                </a:lnTo>
                <a:lnTo>
                  <a:pt x="38430" y="92950"/>
                </a:lnTo>
                <a:lnTo>
                  <a:pt x="38470" y="92790"/>
                </a:lnTo>
                <a:lnTo>
                  <a:pt x="38500" y="92580"/>
                </a:lnTo>
                <a:lnTo>
                  <a:pt x="38560" y="92420"/>
                </a:lnTo>
                <a:lnTo>
                  <a:pt x="38660" y="92390"/>
                </a:lnTo>
                <a:lnTo>
                  <a:pt x="38590" y="92580"/>
                </a:lnTo>
                <a:lnTo>
                  <a:pt x="38570" y="92660"/>
                </a:lnTo>
                <a:lnTo>
                  <a:pt x="38620" y="92700"/>
                </a:lnTo>
                <a:lnTo>
                  <a:pt x="38990" y="92630"/>
                </a:lnTo>
                <a:lnTo>
                  <a:pt x="39130" y="92530"/>
                </a:lnTo>
                <a:lnTo>
                  <a:pt x="39190" y="92490"/>
                </a:lnTo>
                <a:lnTo>
                  <a:pt x="39910" y="92380"/>
                </a:lnTo>
                <a:lnTo>
                  <a:pt x="40020" y="92270"/>
                </a:lnTo>
                <a:close/>
                <a:moveTo>
                  <a:pt x="37290" y="91730"/>
                </a:moveTo>
                <a:lnTo>
                  <a:pt x="37390" y="91710"/>
                </a:lnTo>
                <a:lnTo>
                  <a:pt x="37820" y="91750"/>
                </a:lnTo>
                <a:lnTo>
                  <a:pt x="38090" y="91850"/>
                </a:lnTo>
                <a:lnTo>
                  <a:pt x="38150" y="91930"/>
                </a:lnTo>
                <a:lnTo>
                  <a:pt x="38150" y="92020"/>
                </a:lnTo>
                <a:lnTo>
                  <a:pt x="38130" y="92060"/>
                </a:lnTo>
                <a:lnTo>
                  <a:pt x="38060" y="92090"/>
                </a:lnTo>
                <a:lnTo>
                  <a:pt x="38030" y="92080"/>
                </a:lnTo>
                <a:lnTo>
                  <a:pt x="38000" y="92050"/>
                </a:lnTo>
                <a:lnTo>
                  <a:pt x="37970" y="92030"/>
                </a:lnTo>
                <a:lnTo>
                  <a:pt x="37940" y="92060"/>
                </a:lnTo>
                <a:lnTo>
                  <a:pt x="37930" y="92080"/>
                </a:lnTo>
                <a:lnTo>
                  <a:pt x="37880" y="92130"/>
                </a:lnTo>
                <a:lnTo>
                  <a:pt x="37860" y="92140"/>
                </a:lnTo>
                <a:lnTo>
                  <a:pt x="37700" y="92180"/>
                </a:lnTo>
                <a:lnTo>
                  <a:pt x="37640" y="92170"/>
                </a:lnTo>
                <a:lnTo>
                  <a:pt x="37700" y="92090"/>
                </a:lnTo>
                <a:lnTo>
                  <a:pt x="37650" y="92010"/>
                </a:lnTo>
                <a:lnTo>
                  <a:pt x="37570" y="91970"/>
                </a:lnTo>
                <a:lnTo>
                  <a:pt x="37480" y="91970"/>
                </a:lnTo>
                <a:lnTo>
                  <a:pt x="37420" y="91990"/>
                </a:lnTo>
                <a:lnTo>
                  <a:pt x="37570" y="91990"/>
                </a:lnTo>
                <a:lnTo>
                  <a:pt x="37500" y="92140"/>
                </a:lnTo>
                <a:lnTo>
                  <a:pt x="37400" y="92110"/>
                </a:lnTo>
                <a:lnTo>
                  <a:pt x="37300" y="92050"/>
                </a:lnTo>
                <a:lnTo>
                  <a:pt x="37230" y="92060"/>
                </a:lnTo>
                <a:lnTo>
                  <a:pt x="37190" y="92060"/>
                </a:lnTo>
                <a:lnTo>
                  <a:pt x="37180" y="91950"/>
                </a:lnTo>
                <a:lnTo>
                  <a:pt x="37210" y="91820"/>
                </a:lnTo>
                <a:lnTo>
                  <a:pt x="37290" y="91730"/>
                </a:lnTo>
                <a:close/>
                <a:moveTo>
                  <a:pt x="38330" y="91680"/>
                </a:moveTo>
                <a:lnTo>
                  <a:pt x="38270" y="91720"/>
                </a:lnTo>
                <a:lnTo>
                  <a:pt x="38200" y="91730"/>
                </a:lnTo>
                <a:lnTo>
                  <a:pt x="38060" y="91680"/>
                </a:lnTo>
                <a:lnTo>
                  <a:pt x="38120" y="91550"/>
                </a:lnTo>
                <a:lnTo>
                  <a:pt x="38190" y="91470"/>
                </a:lnTo>
                <a:lnTo>
                  <a:pt x="38280" y="91430"/>
                </a:lnTo>
                <a:lnTo>
                  <a:pt x="38370" y="91420"/>
                </a:lnTo>
                <a:lnTo>
                  <a:pt x="38390" y="91440"/>
                </a:lnTo>
                <a:lnTo>
                  <a:pt x="38380" y="91470"/>
                </a:lnTo>
                <a:lnTo>
                  <a:pt x="38380" y="91500"/>
                </a:lnTo>
                <a:lnTo>
                  <a:pt x="38380" y="91520"/>
                </a:lnTo>
                <a:lnTo>
                  <a:pt x="38490" y="91580"/>
                </a:lnTo>
                <a:lnTo>
                  <a:pt x="38540" y="91580"/>
                </a:lnTo>
                <a:lnTo>
                  <a:pt x="38590" y="91580"/>
                </a:lnTo>
                <a:lnTo>
                  <a:pt x="38630" y="91600"/>
                </a:lnTo>
                <a:lnTo>
                  <a:pt x="38660" y="91680"/>
                </a:lnTo>
                <a:lnTo>
                  <a:pt x="38580" y="91770"/>
                </a:lnTo>
                <a:lnTo>
                  <a:pt x="38470" y="91840"/>
                </a:lnTo>
                <a:lnTo>
                  <a:pt x="38360" y="91880"/>
                </a:lnTo>
                <a:lnTo>
                  <a:pt x="38260" y="91880"/>
                </a:lnTo>
                <a:lnTo>
                  <a:pt x="38280" y="91840"/>
                </a:lnTo>
                <a:lnTo>
                  <a:pt x="38300" y="91790"/>
                </a:lnTo>
                <a:lnTo>
                  <a:pt x="38330" y="91680"/>
                </a:lnTo>
                <a:close/>
                <a:moveTo>
                  <a:pt x="36890" y="91580"/>
                </a:moveTo>
                <a:lnTo>
                  <a:pt x="36820" y="91620"/>
                </a:lnTo>
                <a:lnTo>
                  <a:pt x="36750" y="91630"/>
                </a:lnTo>
                <a:lnTo>
                  <a:pt x="36680" y="91610"/>
                </a:lnTo>
                <a:lnTo>
                  <a:pt x="36610" y="91580"/>
                </a:lnTo>
                <a:lnTo>
                  <a:pt x="36600" y="91590"/>
                </a:lnTo>
                <a:lnTo>
                  <a:pt x="36580" y="91610"/>
                </a:lnTo>
                <a:lnTo>
                  <a:pt x="36560" y="91630"/>
                </a:lnTo>
                <a:lnTo>
                  <a:pt x="36530" y="91630"/>
                </a:lnTo>
                <a:lnTo>
                  <a:pt x="36530" y="91610"/>
                </a:lnTo>
                <a:lnTo>
                  <a:pt x="36530" y="91540"/>
                </a:lnTo>
                <a:lnTo>
                  <a:pt x="36530" y="91520"/>
                </a:lnTo>
                <a:lnTo>
                  <a:pt x="36450" y="91450"/>
                </a:lnTo>
                <a:lnTo>
                  <a:pt x="36410" y="91430"/>
                </a:lnTo>
                <a:lnTo>
                  <a:pt x="36300" y="91400"/>
                </a:lnTo>
                <a:lnTo>
                  <a:pt x="36210" y="91350"/>
                </a:lnTo>
                <a:lnTo>
                  <a:pt x="36140" y="91280"/>
                </a:lnTo>
                <a:lnTo>
                  <a:pt x="36100" y="91190"/>
                </a:lnTo>
                <a:lnTo>
                  <a:pt x="36130" y="91110"/>
                </a:lnTo>
                <a:lnTo>
                  <a:pt x="36190" y="91040"/>
                </a:lnTo>
                <a:lnTo>
                  <a:pt x="36270" y="91010"/>
                </a:lnTo>
                <a:lnTo>
                  <a:pt x="36330" y="91010"/>
                </a:lnTo>
                <a:lnTo>
                  <a:pt x="36330" y="90960"/>
                </a:lnTo>
                <a:lnTo>
                  <a:pt x="36150" y="90760"/>
                </a:lnTo>
                <a:lnTo>
                  <a:pt x="36170" y="90660"/>
                </a:lnTo>
                <a:lnTo>
                  <a:pt x="36190" y="90580"/>
                </a:lnTo>
                <a:lnTo>
                  <a:pt x="36220" y="90540"/>
                </a:lnTo>
                <a:lnTo>
                  <a:pt x="36280" y="90550"/>
                </a:lnTo>
                <a:lnTo>
                  <a:pt x="36340" y="90610"/>
                </a:lnTo>
                <a:lnTo>
                  <a:pt x="36500" y="90720"/>
                </a:lnTo>
                <a:lnTo>
                  <a:pt x="36530" y="90780"/>
                </a:lnTo>
                <a:lnTo>
                  <a:pt x="36550" y="90850"/>
                </a:lnTo>
                <a:lnTo>
                  <a:pt x="36580" y="90890"/>
                </a:lnTo>
                <a:lnTo>
                  <a:pt x="36610" y="90900"/>
                </a:lnTo>
                <a:lnTo>
                  <a:pt x="36650" y="90910"/>
                </a:lnTo>
                <a:lnTo>
                  <a:pt x="36710" y="91070"/>
                </a:lnTo>
                <a:lnTo>
                  <a:pt x="36710" y="91110"/>
                </a:lnTo>
                <a:lnTo>
                  <a:pt x="36610" y="91080"/>
                </a:lnTo>
                <a:lnTo>
                  <a:pt x="36550" y="91070"/>
                </a:lnTo>
                <a:lnTo>
                  <a:pt x="36510" y="91110"/>
                </a:lnTo>
                <a:lnTo>
                  <a:pt x="36560" y="91160"/>
                </a:lnTo>
                <a:lnTo>
                  <a:pt x="36660" y="91210"/>
                </a:lnTo>
                <a:lnTo>
                  <a:pt x="36710" y="91270"/>
                </a:lnTo>
                <a:lnTo>
                  <a:pt x="36680" y="91320"/>
                </a:lnTo>
                <a:lnTo>
                  <a:pt x="36810" y="91310"/>
                </a:lnTo>
                <a:lnTo>
                  <a:pt x="36860" y="91340"/>
                </a:lnTo>
                <a:lnTo>
                  <a:pt x="36890" y="91420"/>
                </a:lnTo>
                <a:lnTo>
                  <a:pt x="36800" y="91470"/>
                </a:lnTo>
                <a:lnTo>
                  <a:pt x="36760" y="91480"/>
                </a:lnTo>
                <a:lnTo>
                  <a:pt x="36820" y="91510"/>
                </a:lnTo>
                <a:lnTo>
                  <a:pt x="36850" y="91520"/>
                </a:lnTo>
                <a:lnTo>
                  <a:pt x="36890" y="91520"/>
                </a:lnTo>
                <a:lnTo>
                  <a:pt x="36890" y="91580"/>
                </a:lnTo>
                <a:close/>
                <a:moveTo>
                  <a:pt x="35880" y="90470"/>
                </a:moveTo>
                <a:lnTo>
                  <a:pt x="35840" y="90550"/>
                </a:lnTo>
                <a:lnTo>
                  <a:pt x="35790" y="90640"/>
                </a:lnTo>
                <a:lnTo>
                  <a:pt x="35740" y="90670"/>
                </a:lnTo>
                <a:lnTo>
                  <a:pt x="35720" y="90600"/>
                </a:lnTo>
                <a:lnTo>
                  <a:pt x="35760" y="90450"/>
                </a:lnTo>
                <a:lnTo>
                  <a:pt x="35840" y="90270"/>
                </a:lnTo>
                <a:lnTo>
                  <a:pt x="35940" y="90140"/>
                </a:lnTo>
                <a:lnTo>
                  <a:pt x="36030" y="90140"/>
                </a:lnTo>
                <a:lnTo>
                  <a:pt x="36010" y="90240"/>
                </a:lnTo>
                <a:lnTo>
                  <a:pt x="35980" y="90320"/>
                </a:lnTo>
                <a:lnTo>
                  <a:pt x="35880" y="90470"/>
                </a:lnTo>
                <a:close/>
                <a:moveTo>
                  <a:pt x="34380" y="90470"/>
                </a:moveTo>
                <a:lnTo>
                  <a:pt x="34310" y="90430"/>
                </a:lnTo>
                <a:lnTo>
                  <a:pt x="34180" y="90410"/>
                </a:lnTo>
                <a:lnTo>
                  <a:pt x="34120" y="90350"/>
                </a:lnTo>
                <a:lnTo>
                  <a:pt x="34160" y="90190"/>
                </a:lnTo>
                <a:lnTo>
                  <a:pt x="34130" y="90100"/>
                </a:lnTo>
                <a:lnTo>
                  <a:pt x="34080" y="90020"/>
                </a:lnTo>
                <a:lnTo>
                  <a:pt x="34050" y="89880"/>
                </a:lnTo>
                <a:lnTo>
                  <a:pt x="34120" y="89880"/>
                </a:lnTo>
                <a:lnTo>
                  <a:pt x="34230" y="90020"/>
                </a:lnTo>
                <a:lnTo>
                  <a:pt x="34330" y="90190"/>
                </a:lnTo>
                <a:lnTo>
                  <a:pt x="34340" y="90260"/>
                </a:lnTo>
                <a:lnTo>
                  <a:pt x="34400" y="90470"/>
                </a:lnTo>
                <a:lnTo>
                  <a:pt x="34380" y="90470"/>
                </a:lnTo>
                <a:close/>
                <a:moveTo>
                  <a:pt x="34660" y="89880"/>
                </a:moveTo>
                <a:lnTo>
                  <a:pt x="34720" y="90010"/>
                </a:lnTo>
                <a:lnTo>
                  <a:pt x="34910" y="90040"/>
                </a:lnTo>
                <a:lnTo>
                  <a:pt x="34980" y="90140"/>
                </a:lnTo>
                <a:lnTo>
                  <a:pt x="34970" y="90140"/>
                </a:lnTo>
                <a:lnTo>
                  <a:pt x="34960" y="90150"/>
                </a:lnTo>
                <a:lnTo>
                  <a:pt x="34940" y="90160"/>
                </a:lnTo>
                <a:lnTo>
                  <a:pt x="34910" y="90140"/>
                </a:lnTo>
                <a:lnTo>
                  <a:pt x="34900" y="90210"/>
                </a:lnTo>
                <a:lnTo>
                  <a:pt x="34890" y="90280"/>
                </a:lnTo>
                <a:lnTo>
                  <a:pt x="34890" y="90340"/>
                </a:lnTo>
                <a:lnTo>
                  <a:pt x="34910" y="90390"/>
                </a:lnTo>
                <a:lnTo>
                  <a:pt x="34850" y="90380"/>
                </a:lnTo>
                <a:lnTo>
                  <a:pt x="34800" y="90420"/>
                </a:lnTo>
                <a:lnTo>
                  <a:pt x="34790" y="90480"/>
                </a:lnTo>
                <a:lnTo>
                  <a:pt x="34840" y="90550"/>
                </a:lnTo>
                <a:lnTo>
                  <a:pt x="34740" y="90500"/>
                </a:lnTo>
                <a:lnTo>
                  <a:pt x="34650" y="90410"/>
                </a:lnTo>
                <a:lnTo>
                  <a:pt x="34570" y="90270"/>
                </a:lnTo>
                <a:lnTo>
                  <a:pt x="34530" y="90080"/>
                </a:lnTo>
                <a:lnTo>
                  <a:pt x="34480" y="90160"/>
                </a:lnTo>
                <a:lnTo>
                  <a:pt x="34440" y="90190"/>
                </a:lnTo>
                <a:lnTo>
                  <a:pt x="34410" y="90140"/>
                </a:lnTo>
                <a:lnTo>
                  <a:pt x="34400" y="90010"/>
                </a:lnTo>
                <a:lnTo>
                  <a:pt x="34430" y="89900"/>
                </a:lnTo>
                <a:lnTo>
                  <a:pt x="34500" y="89870"/>
                </a:lnTo>
                <a:lnTo>
                  <a:pt x="34660" y="89880"/>
                </a:lnTo>
                <a:close/>
                <a:moveTo>
                  <a:pt x="34300" y="89830"/>
                </a:moveTo>
                <a:lnTo>
                  <a:pt x="34240" y="89830"/>
                </a:lnTo>
                <a:lnTo>
                  <a:pt x="34210" y="89790"/>
                </a:lnTo>
                <a:lnTo>
                  <a:pt x="34200" y="89720"/>
                </a:lnTo>
                <a:lnTo>
                  <a:pt x="34180" y="89670"/>
                </a:lnTo>
                <a:lnTo>
                  <a:pt x="34100" y="89650"/>
                </a:lnTo>
                <a:lnTo>
                  <a:pt x="34060" y="89630"/>
                </a:lnTo>
                <a:lnTo>
                  <a:pt x="34020" y="89570"/>
                </a:lnTo>
                <a:lnTo>
                  <a:pt x="33990" y="89460"/>
                </a:lnTo>
                <a:lnTo>
                  <a:pt x="34010" y="89410"/>
                </a:lnTo>
                <a:lnTo>
                  <a:pt x="34100" y="89360"/>
                </a:lnTo>
                <a:lnTo>
                  <a:pt x="34120" y="89310"/>
                </a:lnTo>
                <a:lnTo>
                  <a:pt x="34140" y="89250"/>
                </a:lnTo>
                <a:lnTo>
                  <a:pt x="34160" y="89220"/>
                </a:lnTo>
                <a:lnTo>
                  <a:pt x="34200" y="89260"/>
                </a:lnTo>
                <a:lnTo>
                  <a:pt x="34200" y="89320"/>
                </a:lnTo>
                <a:lnTo>
                  <a:pt x="34220" y="89380"/>
                </a:lnTo>
                <a:lnTo>
                  <a:pt x="34240" y="89430"/>
                </a:lnTo>
                <a:lnTo>
                  <a:pt x="34280" y="89470"/>
                </a:lnTo>
                <a:lnTo>
                  <a:pt x="34250" y="89570"/>
                </a:lnTo>
                <a:lnTo>
                  <a:pt x="34230" y="89690"/>
                </a:lnTo>
                <a:lnTo>
                  <a:pt x="34240" y="89770"/>
                </a:lnTo>
                <a:lnTo>
                  <a:pt x="34300" y="89780"/>
                </a:lnTo>
                <a:lnTo>
                  <a:pt x="34300" y="89830"/>
                </a:lnTo>
                <a:close/>
                <a:moveTo>
                  <a:pt x="34180" y="87450"/>
                </a:moveTo>
                <a:lnTo>
                  <a:pt x="34060" y="87450"/>
                </a:lnTo>
                <a:lnTo>
                  <a:pt x="34000" y="87430"/>
                </a:lnTo>
                <a:lnTo>
                  <a:pt x="33950" y="87390"/>
                </a:lnTo>
                <a:lnTo>
                  <a:pt x="34040" y="87310"/>
                </a:lnTo>
                <a:lnTo>
                  <a:pt x="34220" y="87390"/>
                </a:lnTo>
                <a:lnTo>
                  <a:pt x="34300" y="87340"/>
                </a:lnTo>
                <a:lnTo>
                  <a:pt x="34290" y="87310"/>
                </a:lnTo>
                <a:lnTo>
                  <a:pt x="34290" y="87290"/>
                </a:lnTo>
                <a:lnTo>
                  <a:pt x="34280" y="87260"/>
                </a:lnTo>
                <a:lnTo>
                  <a:pt x="34280" y="87230"/>
                </a:lnTo>
                <a:lnTo>
                  <a:pt x="34300" y="87220"/>
                </a:lnTo>
                <a:lnTo>
                  <a:pt x="34330" y="87160"/>
                </a:lnTo>
                <a:lnTo>
                  <a:pt x="34350" y="87130"/>
                </a:lnTo>
                <a:lnTo>
                  <a:pt x="34250" y="86980"/>
                </a:lnTo>
                <a:lnTo>
                  <a:pt x="34180" y="86930"/>
                </a:lnTo>
                <a:lnTo>
                  <a:pt x="34100" y="86920"/>
                </a:lnTo>
                <a:lnTo>
                  <a:pt x="34200" y="86790"/>
                </a:lnTo>
                <a:lnTo>
                  <a:pt x="34250" y="86760"/>
                </a:lnTo>
                <a:lnTo>
                  <a:pt x="34330" y="86770"/>
                </a:lnTo>
                <a:lnTo>
                  <a:pt x="34390" y="86880"/>
                </a:lnTo>
                <a:lnTo>
                  <a:pt x="34450" y="86950"/>
                </a:lnTo>
                <a:lnTo>
                  <a:pt x="34580" y="87080"/>
                </a:lnTo>
                <a:lnTo>
                  <a:pt x="34510" y="87160"/>
                </a:lnTo>
                <a:lnTo>
                  <a:pt x="34450" y="87180"/>
                </a:lnTo>
                <a:lnTo>
                  <a:pt x="34410" y="87230"/>
                </a:lnTo>
                <a:lnTo>
                  <a:pt x="34400" y="87390"/>
                </a:lnTo>
                <a:lnTo>
                  <a:pt x="34380" y="87460"/>
                </a:lnTo>
                <a:lnTo>
                  <a:pt x="34300" y="87470"/>
                </a:lnTo>
                <a:lnTo>
                  <a:pt x="34220" y="87440"/>
                </a:lnTo>
                <a:lnTo>
                  <a:pt x="34180" y="87450"/>
                </a:lnTo>
                <a:close/>
                <a:moveTo>
                  <a:pt x="40180" y="93560"/>
                </a:moveTo>
                <a:lnTo>
                  <a:pt x="40290" y="93550"/>
                </a:lnTo>
                <a:lnTo>
                  <a:pt x="40330" y="93580"/>
                </a:lnTo>
                <a:lnTo>
                  <a:pt x="40300" y="93630"/>
                </a:lnTo>
                <a:lnTo>
                  <a:pt x="40290" y="93700"/>
                </a:lnTo>
                <a:lnTo>
                  <a:pt x="40270" y="93750"/>
                </a:lnTo>
                <a:lnTo>
                  <a:pt x="40250" y="93780"/>
                </a:lnTo>
                <a:lnTo>
                  <a:pt x="40230" y="93780"/>
                </a:lnTo>
                <a:lnTo>
                  <a:pt x="40200" y="93820"/>
                </a:lnTo>
                <a:lnTo>
                  <a:pt x="40170" y="93920"/>
                </a:lnTo>
                <a:lnTo>
                  <a:pt x="40150" y="93980"/>
                </a:lnTo>
                <a:lnTo>
                  <a:pt x="40130" y="94020"/>
                </a:lnTo>
                <a:lnTo>
                  <a:pt x="40080" y="93980"/>
                </a:lnTo>
                <a:lnTo>
                  <a:pt x="40050" y="93860"/>
                </a:lnTo>
                <a:lnTo>
                  <a:pt x="40060" y="93760"/>
                </a:lnTo>
                <a:lnTo>
                  <a:pt x="40170" y="93740"/>
                </a:lnTo>
                <a:lnTo>
                  <a:pt x="40170" y="93710"/>
                </a:lnTo>
                <a:lnTo>
                  <a:pt x="40140" y="93680"/>
                </a:lnTo>
                <a:lnTo>
                  <a:pt x="40090" y="93680"/>
                </a:lnTo>
                <a:lnTo>
                  <a:pt x="40060" y="93650"/>
                </a:lnTo>
                <a:lnTo>
                  <a:pt x="40090" y="93600"/>
                </a:lnTo>
                <a:lnTo>
                  <a:pt x="40180" y="93560"/>
                </a:lnTo>
                <a:close/>
                <a:moveTo>
                  <a:pt x="40440" y="93240"/>
                </a:moveTo>
                <a:lnTo>
                  <a:pt x="40460" y="93290"/>
                </a:lnTo>
                <a:lnTo>
                  <a:pt x="40460" y="93340"/>
                </a:lnTo>
                <a:lnTo>
                  <a:pt x="40440" y="93400"/>
                </a:lnTo>
                <a:lnTo>
                  <a:pt x="40400" y="93430"/>
                </a:lnTo>
                <a:lnTo>
                  <a:pt x="40360" y="93440"/>
                </a:lnTo>
                <a:lnTo>
                  <a:pt x="40350" y="93430"/>
                </a:lnTo>
                <a:lnTo>
                  <a:pt x="40350" y="93400"/>
                </a:lnTo>
                <a:lnTo>
                  <a:pt x="40330" y="93400"/>
                </a:lnTo>
                <a:lnTo>
                  <a:pt x="40280" y="93430"/>
                </a:lnTo>
                <a:lnTo>
                  <a:pt x="40220" y="93460"/>
                </a:lnTo>
                <a:lnTo>
                  <a:pt x="40120" y="93460"/>
                </a:lnTo>
                <a:lnTo>
                  <a:pt x="40090" y="93460"/>
                </a:lnTo>
                <a:lnTo>
                  <a:pt x="40030" y="93450"/>
                </a:lnTo>
                <a:lnTo>
                  <a:pt x="40020" y="93430"/>
                </a:lnTo>
                <a:lnTo>
                  <a:pt x="40070" y="93380"/>
                </a:lnTo>
                <a:lnTo>
                  <a:pt x="40100" y="93310"/>
                </a:lnTo>
                <a:lnTo>
                  <a:pt x="40130" y="93250"/>
                </a:lnTo>
                <a:lnTo>
                  <a:pt x="40150" y="93220"/>
                </a:lnTo>
                <a:lnTo>
                  <a:pt x="40200" y="93180"/>
                </a:lnTo>
                <a:lnTo>
                  <a:pt x="40290" y="93130"/>
                </a:lnTo>
                <a:lnTo>
                  <a:pt x="40370" y="93140"/>
                </a:lnTo>
                <a:lnTo>
                  <a:pt x="40410" y="93180"/>
                </a:lnTo>
                <a:lnTo>
                  <a:pt x="40440" y="93240"/>
                </a:lnTo>
                <a:close/>
                <a:moveTo>
                  <a:pt x="36870" y="93100"/>
                </a:moveTo>
                <a:lnTo>
                  <a:pt x="36900" y="93110"/>
                </a:lnTo>
                <a:lnTo>
                  <a:pt x="36940" y="93150"/>
                </a:lnTo>
                <a:lnTo>
                  <a:pt x="36930" y="93210"/>
                </a:lnTo>
                <a:lnTo>
                  <a:pt x="36850" y="93230"/>
                </a:lnTo>
                <a:lnTo>
                  <a:pt x="36790" y="93240"/>
                </a:lnTo>
                <a:lnTo>
                  <a:pt x="36690" y="93220"/>
                </a:lnTo>
                <a:lnTo>
                  <a:pt x="36670" y="93200"/>
                </a:lnTo>
                <a:lnTo>
                  <a:pt x="36640" y="93140"/>
                </a:lnTo>
                <a:lnTo>
                  <a:pt x="36660" y="93090"/>
                </a:lnTo>
                <a:lnTo>
                  <a:pt x="36720" y="93060"/>
                </a:lnTo>
                <a:lnTo>
                  <a:pt x="36760" y="93040"/>
                </a:lnTo>
                <a:lnTo>
                  <a:pt x="36810" y="93090"/>
                </a:lnTo>
                <a:lnTo>
                  <a:pt x="36870" y="93100"/>
                </a:lnTo>
                <a:close/>
                <a:moveTo>
                  <a:pt x="38060" y="92640"/>
                </a:moveTo>
                <a:lnTo>
                  <a:pt x="38290" y="92550"/>
                </a:lnTo>
                <a:lnTo>
                  <a:pt x="38330" y="92610"/>
                </a:lnTo>
                <a:lnTo>
                  <a:pt x="38260" y="92750"/>
                </a:lnTo>
                <a:lnTo>
                  <a:pt x="38170" y="92810"/>
                </a:lnTo>
                <a:lnTo>
                  <a:pt x="38080" y="92840"/>
                </a:lnTo>
                <a:lnTo>
                  <a:pt x="38080" y="92870"/>
                </a:lnTo>
                <a:lnTo>
                  <a:pt x="38130" y="92920"/>
                </a:lnTo>
                <a:lnTo>
                  <a:pt x="38140" y="92960"/>
                </a:lnTo>
                <a:lnTo>
                  <a:pt x="38100" y="92970"/>
                </a:lnTo>
                <a:lnTo>
                  <a:pt x="38000" y="92970"/>
                </a:lnTo>
                <a:lnTo>
                  <a:pt x="37970" y="92950"/>
                </a:lnTo>
                <a:lnTo>
                  <a:pt x="37980" y="92930"/>
                </a:lnTo>
                <a:lnTo>
                  <a:pt x="37980" y="92900"/>
                </a:lnTo>
                <a:lnTo>
                  <a:pt x="37970" y="92840"/>
                </a:lnTo>
                <a:lnTo>
                  <a:pt x="37990" y="92800"/>
                </a:lnTo>
                <a:lnTo>
                  <a:pt x="38000" y="92780"/>
                </a:lnTo>
                <a:lnTo>
                  <a:pt x="38000" y="92760"/>
                </a:lnTo>
                <a:lnTo>
                  <a:pt x="38010" y="92710"/>
                </a:lnTo>
                <a:lnTo>
                  <a:pt x="38030" y="92660"/>
                </a:lnTo>
                <a:lnTo>
                  <a:pt x="38060" y="92640"/>
                </a:lnTo>
                <a:close/>
                <a:moveTo>
                  <a:pt x="36840" y="91940"/>
                </a:moveTo>
                <a:lnTo>
                  <a:pt x="36810" y="91950"/>
                </a:lnTo>
                <a:lnTo>
                  <a:pt x="36800" y="91940"/>
                </a:lnTo>
                <a:lnTo>
                  <a:pt x="36820" y="91910"/>
                </a:lnTo>
                <a:lnTo>
                  <a:pt x="36880" y="91860"/>
                </a:lnTo>
                <a:lnTo>
                  <a:pt x="36930" y="91850"/>
                </a:lnTo>
                <a:lnTo>
                  <a:pt x="36920" y="91890"/>
                </a:lnTo>
                <a:lnTo>
                  <a:pt x="36880" y="91930"/>
                </a:lnTo>
                <a:lnTo>
                  <a:pt x="36840" y="91940"/>
                </a:lnTo>
                <a:close/>
                <a:moveTo>
                  <a:pt x="36740" y="91970"/>
                </a:moveTo>
                <a:lnTo>
                  <a:pt x="36690" y="92000"/>
                </a:lnTo>
                <a:lnTo>
                  <a:pt x="36620" y="92000"/>
                </a:lnTo>
                <a:lnTo>
                  <a:pt x="36560" y="91980"/>
                </a:lnTo>
                <a:lnTo>
                  <a:pt x="36510" y="91910"/>
                </a:lnTo>
                <a:lnTo>
                  <a:pt x="36470" y="91910"/>
                </a:lnTo>
                <a:lnTo>
                  <a:pt x="36440" y="91800"/>
                </a:lnTo>
                <a:lnTo>
                  <a:pt x="36450" y="91750"/>
                </a:lnTo>
                <a:lnTo>
                  <a:pt x="36510" y="91750"/>
                </a:lnTo>
                <a:lnTo>
                  <a:pt x="36560" y="91760"/>
                </a:lnTo>
                <a:lnTo>
                  <a:pt x="36620" y="91740"/>
                </a:lnTo>
                <a:lnTo>
                  <a:pt x="36750" y="91740"/>
                </a:lnTo>
                <a:lnTo>
                  <a:pt x="36800" y="91760"/>
                </a:lnTo>
                <a:lnTo>
                  <a:pt x="36810" y="91810"/>
                </a:lnTo>
                <a:lnTo>
                  <a:pt x="36740" y="91970"/>
                </a:lnTo>
                <a:close/>
                <a:moveTo>
                  <a:pt x="38010" y="91330"/>
                </a:moveTo>
                <a:lnTo>
                  <a:pt x="37970" y="91400"/>
                </a:lnTo>
                <a:lnTo>
                  <a:pt x="37650" y="91510"/>
                </a:lnTo>
                <a:lnTo>
                  <a:pt x="37610" y="91520"/>
                </a:lnTo>
                <a:lnTo>
                  <a:pt x="37530" y="91500"/>
                </a:lnTo>
                <a:lnTo>
                  <a:pt x="37480" y="91440"/>
                </a:lnTo>
                <a:lnTo>
                  <a:pt x="37480" y="91400"/>
                </a:lnTo>
                <a:lnTo>
                  <a:pt x="37510" y="91370"/>
                </a:lnTo>
                <a:lnTo>
                  <a:pt x="37840" y="91280"/>
                </a:lnTo>
                <a:lnTo>
                  <a:pt x="37950" y="91270"/>
                </a:lnTo>
                <a:lnTo>
                  <a:pt x="38010" y="91330"/>
                </a:lnTo>
                <a:close/>
                <a:moveTo>
                  <a:pt x="37660" y="91210"/>
                </a:moveTo>
                <a:lnTo>
                  <a:pt x="37670" y="91270"/>
                </a:lnTo>
                <a:lnTo>
                  <a:pt x="37310" y="91440"/>
                </a:lnTo>
                <a:lnTo>
                  <a:pt x="37280" y="91430"/>
                </a:lnTo>
                <a:lnTo>
                  <a:pt x="37350" y="91300"/>
                </a:lnTo>
                <a:lnTo>
                  <a:pt x="37410" y="91240"/>
                </a:lnTo>
                <a:lnTo>
                  <a:pt x="37440" y="91230"/>
                </a:lnTo>
                <a:lnTo>
                  <a:pt x="37660" y="91210"/>
                </a:lnTo>
                <a:close/>
                <a:moveTo>
                  <a:pt x="34450" y="91210"/>
                </a:moveTo>
                <a:lnTo>
                  <a:pt x="34500" y="91310"/>
                </a:lnTo>
                <a:lnTo>
                  <a:pt x="34520" y="91400"/>
                </a:lnTo>
                <a:lnTo>
                  <a:pt x="34510" y="91440"/>
                </a:lnTo>
                <a:lnTo>
                  <a:pt x="34500" y="91450"/>
                </a:lnTo>
                <a:lnTo>
                  <a:pt x="34480" y="91430"/>
                </a:lnTo>
                <a:lnTo>
                  <a:pt x="34450" y="91440"/>
                </a:lnTo>
                <a:lnTo>
                  <a:pt x="34430" y="91410"/>
                </a:lnTo>
                <a:lnTo>
                  <a:pt x="34430" y="91360"/>
                </a:lnTo>
                <a:lnTo>
                  <a:pt x="34420" y="91340"/>
                </a:lnTo>
                <a:lnTo>
                  <a:pt x="34400" y="91330"/>
                </a:lnTo>
                <a:lnTo>
                  <a:pt x="34320" y="91350"/>
                </a:lnTo>
                <a:lnTo>
                  <a:pt x="34290" y="91300"/>
                </a:lnTo>
                <a:lnTo>
                  <a:pt x="34290" y="91250"/>
                </a:lnTo>
                <a:lnTo>
                  <a:pt x="34320" y="91210"/>
                </a:lnTo>
                <a:lnTo>
                  <a:pt x="34340" y="91160"/>
                </a:lnTo>
                <a:lnTo>
                  <a:pt x="34380" y="91150"/>
                </a:lnTo>
                <a:lnTo>
                  <a:pt x="34450" y="91210"/>
                </a:lnTo>
                <a:close/>
                <a:moveTo>
                  <a:pt x="38740" y="94970"/>
                </a:moveTo>
                <a:lnTo>
                  <a:pt x="38790" y="94980"/>
                </a:lnTo>
                <a:lnTo>
                  <a:pt x="38800" y="94990"/>
                </a:lnTo>
                <a:lnTo>
                  <a:pt x="38770" y="95030"/>
                </a:lnTo>
                <a:lnTo>
                  <a:pt x="38540" y="95160"/>
                </a:lnTo>
                <a:lnTo>
                  <a:pt x="38480" y="95170"/>
                </a:lnTo>
                <a:lnTo>
                  <a:pt x="38440" y="95150"/>
                </a:lnTo>
                <a:lnTo>
                  <a:pt x="38430" y="95090"/>
                </a:lnTo>
                <a:lnTo>
                  <a:pt x="38460" y="95050"/>
                </a:lnTo>
                <a:lnTo>
                  <a:pt x="38480" y="95050"/>
                </a:lnTo>
                <a:lnTo>
                  <a:pt x="38500" y="95050"/>
                </a:lnTo>
                <a:lnTo>
                  <a:pt x="38590" y="95000"/>
                </a:lnTo>
                <a:lnTo>
                  <a:pt x="38670" y="94990"/>
                </a:lnTo>
                <a:lnTo>
                  <a:pt x="38700" y="94970"/>
                </a:lnTo>
                <a:lnTo>
                  <a:pt x="38740" y="94970"/>
                </a:lnTo>
                <a:close/>
                <a:moveTo>
                  <a:pt x="35420" y="92170"/>
                </a:moveTo>
                <a:lnTo>
                  <a:pt x="35480" y="92170"/>
                </a:lnTo>
                <a:lnTo>
                  <a:pt x="35520" y="92190"/>
                </a:lnTo>
                <a:lnTo>
                  <a:pt x="35500" y="92260"/>
                </a:lnTo>
                <a:lnTo>
                  <a:pt x="35460" y="92320"/>
                </a:lnTo>
                <a:lnTo>
                  <a:pt x="35440" y="92370"/>
                </a:lnTo>
                <a:lnTo>
                  <a:pt x="35430" y="92410"/>
                </a:lnTo>
                <a:lnTo>
                  <a:pt x="35390" y="92420"/>
                </a:lnTo>
                <a:lnTo>
                  <a:pt x="35370" y="92410"/>
                </a:lnTo>
                <a:lnTo>
                  <a:pt x="35340" y="92420"/>
                </a:lnTo>
                <a:lnTo>
                  <a:pt x="35280" y="92380"/>
                </a:lnTo>
                <a:lnTo>
                  <a:pt x="35280" y="92280"/>
                </a:lnTo>
                <a:lnTo>
                  <a:pt x="35310" y="92160"/>
                </a:lnTo>
                <a:lnTo>
                  <a:pt x="35370" y="92060"/>
                </a:lnTo>
                <a:lnTo>
                  <a:pt x="35440" y="92060"/>
                </a:lnTo>
                <a:lnTo>
                  <a:pt x="35440" y="92130"/>
                </a:lnTo>
                <a:lnTo>
                  <a:pt x="35410" y="92150"/>
                </a:lnTo>
                <a:lnTo>
                  <a:pt x="35420" y="92170"/>
                </a:lnTo>
                <a:close/>
                <a:moveTo>
                  <a:pt x="34160" y="87670"/>
                </a:moveTo>
                <a:lnTo>
                  <a:pt x="34190" y="87680"/>
                </a:lnTo>
                <a:lnTo>
                  <a:pt x="34190" y="87780"/>
                </a:lnTo>
                <a:lnTo>
                  <a:pt x="34170" y="87840"/>
                </a:lnTo>
                <a:lnTo>
                  <a:pt x="34120" y="87820"/>
                </a:lnTo>
                <a:lnTo>
                  <a:pt x="33980" y="87730"/>
                </a:lnTo>
                <a:lnTo>
                  <a:pt x="33960" y="87740"/>
                </a:lnTo>
                <a:lnTo>
                  <a:pt x="33950" y="87730"/>
                </a:lnTo>
                <a:lnTo>
                  <a:pt x="33940" y="87700"/>
                </a:lnTo>
                <a:lnTo>
                  <a:pt x="33920" y="87670"/>
                </a:lnTo>
                <a:lnTo>
                  <a:pt x="33890" y="87640"/>
                </a:lnTo>
                <a:lnTo>
                  <a:pt x="33900" y="87610"/>
                </a:lnTo>
                <a:lnTo>
                  <a:pt x="33960" y="87590"/>
                </a:lnTo>
                <a:lnTo>
                  <a:pt x="34020" y="87620"/>
                </a:lnTo>
                <a:lnTo>
                  <a:pt x="34030" y="87690"/>
                </a:lnTo>
                <a:lnTo>
                  <a:pt x="34040" y="87710"/>
                </a:lnTo>
                <a:lnTo>
                  <a:pt x="34070" y="87700"/>
                </a:lnTo>
                <a:lnTo>
                  <a:pt x="34090" y="87700"/>
                </a:lnTo>
                <a:lnTo>
                  <a:pt x="34110" y="87720"/>
                </a:lnTo>
                <a:lnTo>
                  <a:pt x="34130" y="87710"/>
                </a:lnTo>
                <a:lnTo>
                  <a:pt x="34160" y="87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atakun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90" y="86200"/>
                </a:moveTo>
                <a:lnTo>
                  <a:pt x="40310" y="86130"/>
                </a:lnTo>
                <a:lnTo>
                  <a:pt x="40010" y="85850"/>
                </a:lnTo>
                <a:lnTo>
                  <a:pt x="39950" y="85860"/>
                </a:lnTo>
                <a:lnTo>
                  <a:pt x="39950" y="85950"/>
                </a:lnTo>
                <a:lnTo>
                  <a:pt x="39990" y="85990"/>
                </a:lnTo>
                <a:lnTo>
                  <a:pt x="40000" y="86090"/>
                </a:lnTo>
                <a:lnTo>
                  <a:pt x="39960" y="86190"/>
                </a:lnTo>
                <a:lnTo>
                  <a:pt x="39930" y="86240"/>
                </a:lnTo>
                <a:lnTo>
                  <a:pt x="39960" y="86450"/>
                </a:lnTo>
                <a:lnTo>
                  <a:pt x="39860" y="86570"/>
                </a:lnTo>
                <a:lnTo>
                  <a:pt x="39700" y="86650"/>
                </a:lnTo>
                <a:lnTo>
                  <a:pt x="39570" y="86680"/>
                </a:lnTo>
                <a:lnTo>
                  <a:pt x="39010" y="86650"/>
                </a:lnTo>
                <a:lnTo>
                  <a:pt x="38930" y="86690"/>
                </a:lnTo>
                <a:lnTo>
                  <a:pt x="38880" y="86780"/>
                </a:lnTo>
                <a:lnTo>
                  <a:pt x="38990" y="86920"/>
                </a:lnTo>
                <a:lnTo>
                  <a:pt x="39020" y="86940"/>
                </a:lnTo>
                <a:lnTo>
                  <a:pt x="38980" y="86980"/>
                </a:lnTo>
                <a:lnTo>
                  <a:pt x="37810" y="87120"/>
                </a:lnTo>
                <a:lnTo>
                  <a:pt x="37690" y="87200"/>
                </a:lnTo>
                <a:lnTo>
                  <a:pt x="37540" y="87390"/>
                </a:lnTo>
                <a:lnTo>
                  <a:pt x="37460" y="87420"/>
                </a:lnTo>
                <a:lnTo>
                  <a:pt x="36920" y="87320"/>
                </a:lnTo>
                <a:lnTo>
                  <a:pt x="36860" y="87240"/>
                </a:lnTo>
                <a:lnTo>
                  <a:pt x="36860" y="87190"/>
                </a:lnTo>
                <a:lnTo>
                  <a:pt x="36820" y="87100"/>
                </a:lnTo>
                <a:lnTo>
                  <a:pt x="36720" y="86990"/>
                </a:lnTo>
                <a:lnTo>
                  <a:pt x="36700" y="86920"/>
                </a:lnTo>
                <a:lnTo>
                  <a:pt x="36700" y="86890"/>
                </a:lnTo>
                <a:lnTo>
                  <a:pt x="36710" y="86850"/>
                </a:lnTo>
                <a:lnTo>
                  <a:pt x="36720" y="86790"/>
                </a:lnTo>
                <a:lnTo>
                  <a:pt x="36720" y="86750"/>
                </a:lnTo>
                <a:lnTo>
                  <a:pt x="36640" y="86700"/>
                </a:lnTo>
                <a:lnTo>
                  <a:pt x="36550" y="86670"/>
                </a:lnTo>
                <a:lnTo>
                  <a:pt x="36320" y="86470"/>
                </a:lnTo>
                <a:lnTo>
                  <a:pt x="36200" y="86410"/>
                </a:lnTo>
                <a:lnTo>
                  <a:pt x="36240" y="86320"/>
                </a:lnTo>
                <a:lnTo>
                  <a:pt x="36250" y="86300"/>
                </a:lnTo>
                <a:lnTo>
                  <a:pt x="36210" y="86270"/>
                </a:lnTo>
                <a:lnTo>
                  <a:pt x="36160" y="86270"/>
                </a:lnTo>
                <a:lnTo>
                  <a:pt x="36080" y="86280"/>
                </a:lnTo>
                <a:lnTo>
                  <a:pt x="36030" y="86330"/>
                </a:lnTo>
                <a:lnTo>
                  <a:pt x="36030" y="86400"/>
                </a:lnTo>
                <a:lnTo>
                  <a:pt x="35990" y="86500"/>
                </a:lnTo>
                <a:lnTo>
                  <a:pt x="35940" y="86530"/>
                </a:lnTo>
                <a:lnTo>
                  <a:pt x="35810" y="86560"/>
                </a:lnTo>
                <a:lnTo>
                  <a:pt x="35690" y="86530"/>
                </a:lnTo>
                <a:lnTo>
                  <a:pt x="35600" y="86480"/>
                </a:lnTo>
                <a:lnTo>
                  <a:pt x="35580" y="86420"/>
                </a:lnTo>
                <a:lnTo>
                  <a:pt x="35570" y="86320"/>
                </a:lnTo>
                <a:lnTo>
                  <a:pt x="35550" y="86240"/>
                </a:lnTo>
                <a:lnTo>
                  <a:pt x="35510" y="86200"/>
                </a:lnTo>
                <a:lnTo>
                  <a:pt x="35450" y="86220"/>
                </a:lnTo>
                <a:lnTo>
                  <a:pt x="35420" y="86290"/>
                </a:lnTo>
                <a:lnTo>
                  <a:pt x="35410" y="86370"/>
                </a:lnTo>
                <a:lnTo>
                  <a:pt x="35420" y="86420"/>
                </a:lnTo>
                <a:lnTo>
                  <a:pt x="35320" y="86490"/>
                </a:lnTo>
                <a:lnTo>
                  <a:pt x="35020" y="86520"/>
                </a:lnTo>
                <a:lnTo>
                  <a:pt x="34870" y="86440"/>
                </a:lnTo>
                <a:lnTo>
                  <a:pt x="34750" y="86190"/>
                </a:lnTo>
                <a:lnTo>
                  <a:pt x="34710" y="86180"/>
                </a:lnTo>
                <a:lnTo>
                  <a:pt x="34710" y="86160"/>
                </a:lnTo>
                <a:lnTo>
                  <a:pt x="34650" y="86110"/>
                </a:lnTo>
                <a:lnTo>
                  <a:pt x="34560" y="86090"/>
                </a:lnTo>
                <a:lnTo>
                  <a:pt x="34660" y="86020"/>
                </a:lnTo>
                <a:lnTo>
                  <a:pt x="34880" y="86130"/>
                </a:lnTo>
                <a:lnTo>
                  <a:pt x="34980" y="86090"/>
                </a:lnTo>
                <a:lnTo>
                  <a:pt x="34930" y="86040"/>
                </a:lnTo>
                <a:lnTo>
                  <a:pt x="34880" y="85950"/>
                </a:lnTo>
                <a:lnTo>
                  <a:pt x="34870" y="85850"/>
                </a:lnTo>
                <a:lnTo>
                  <a:pt x="34910" y="85780"/>
                </a:lnTo>
                <a:lnTo>
                  <a:pt x="34870" y="85590"/>
                </a:lnTo>
                <a:lnTo>
                  <a:pt x="34850" y="85510"/>
                </a:lnTo>
                <a:lnTo>
                  <a:pt x="34810" y="85460"/>
                </a:lnTo>
                <a:lnTo>
                  <a:pt x="34850" y="85450"/>
                </a:lnTo>
                <a:lnTo>
                  <a:pt x="34940" y="85400"/>
                </a:lnTo>
                <a:lnTo>
                  <a:pt x="34910" y="85410"/>
                </a:lnTo>
                <a:lnTo>
                  <a:pt x="34890" y="85400"/>
                </a:lnTo>
                <a:lnTo>
                  <a:pt x="34860" y="85380"/>
                </a:lnTo>
                <a:lnTo>
                  <a:pt x="34840" y="85360"/>
                </a:lnTo>
                <a:lnTo>
                  <a:pt x="34890" y="85250"/>
                </a:lnTo>
                <a:lnTo>
                  <a:pt x="34840" y="85250"/>
                </a:lnTo>
                <a:lnTo>
                  <a:pt x="34890" y="85200"/>
                </a:lnTo>
                <a:lnTo>
                  <a:pt x="34940" y="85180"/>
                </a:lnTo>
                <a:lnTo>
                  <a:pt x="35060" y="85190"/>
                </a:lnTo>
                <a:lnTo>
                  <a:pt x="35040" y="85110"/>
                </a:lnTo>
                <a:lnTo>
                  <a:pt x="35040" y="85090"/>
                </a:lnTo>
                <a:lnTo>
                  <a:pt x="35150" y="85020"/>
                </a:lnTo>
                <a:lnTo>
                  <a:pt x="35260" y="84990"/>
                </a:lnTo>
                <a:lnTo>
                  <a:pt x="35210" y="84820"/>
                </a:lnTo>
                <a:lnTo>
                  <a:pt x="35140" y="84750"/>
                </a:lnTo>
                <a:lnTo>
                  <a:pt x="34960" y="84670"/>
                </a:lnTo>
                <a:lnTo>
                  <a:pt x="35000" y="84590"/>
                </a:lnTo>
                <a:lnTo>
                  <a:pt x="35050" y="84550"/>
                </a:lnTo>
                <a:lnTo>
                  <a:pt x="35080" y="84500"/>
                </a:lnTo>
                <a:lnTo>
                  <a:pt x="35060" y="84400"/>
                </a:lnTo>
                <a:lnTo>
                  <a:pt x="35210" y="84400"/>
                </a:lnTo>
                <a:lnTo>
                  <a:pt x="35210" y="84350"/>
                </a:lnTo>
                <a:lnTo>
                  <a:pt x="35200" y="84300"/>
                </a:lnTo>
                <a:lnTo>
                  <a:pt x="35210" y="84160"/>
                </a:lnTo>
                <a:lnTo>
                  <a:pt x="35210" y="84090"/>
                </a:lnTo>
                <a:lnTo>
                  <a:pt x="35200" y="84040"/>
                </a:lnTo>
                <a:lnTo>
                  <a:pt x="35180" y="84020"/>
                </a:lnTo>
                <a:lnTo>
                  <a:pt x="35160" y="83980"/>
                </a:lnTo>
                <a:lnTo>
                  <a:pt x="35160" y="83940"/>
                </a:lnTo>
                <a:lnTo>
                  <a:pt x="35170" y="83860"/>
                </a:lnTo>
                <a:lnTo>
                  <a:pt x="35160" y="83820"/>
                </a:lnTo>
                <a:lnTo>
                  <a:pt x="35140" y="83670"/>
                </a:lnTo>
                <a:lnTo>
                  <a:pt x="35120" y="83620"/>
                </a:lnTo>
                <a:lnTo>
                  <a:pt x="35060" y="83560"/>
                </a:lnTo>
                <a:lnTo>
                  <a:pt x="35010" y="83530"/>
                </a:lnTo>
                <a:lnTo>
                  <a:pt x="34910" y="83490"/>
                </a:lnTo>
                <a:lnTo>
                  <a:pt x="34860" y="83450"/>
                </a:lnTo>
                <a:lnTo>
                  <a:pt x="34970" y="83390"/>
                </a:lnTo>
                <a:lnTo>
                  <a:pt x="35200" y="83410"/>
                </a:lnTo>
                <a:lnTo>
                  <a:pt x="35320" y="83350"/>
                </a:lnTo>
                <a:lnTo>
                  <a:pt x="35260" y="83230"/>
                </a:lnTo>
                <a:lnTo>
                  <a:pt x="35210" y="83150"/>
                </a:lnTo>
                <a:lnTo>
                  <a:pt x="35090" y="83030"/>
                </a:lnTo>
                <a:lnTo>
                  <a:pt x="34830" y="82900"/>
                </a:lnTo>
                <a:lnTo>
                  <a:pt x="34760" y="82820"/>
                </a:lnTo>
                <a:lnTo>
                  <a:pt x="35250" y="82890"/>
                </a:lnTo>
                <a:lnTo>
                  <a:pt x="35390" y="82820"/>
                </a:lnTo>
                <a:lnTo>
                  <a:pt x="35310" y="82590"/>
                </a:lnTo>
                <a:lnTo>
                  <a:pt x="35290" y="82550"/>
                </a:lnTo>
                <a:lnTo>
                  <a:pt x="35240" y="82530"/>
                </a:lnTo>
                <a:lnTo>
                  <a:pt x="35140" y="82570"/>
                </a:lnTo>
                <a:lnTo>
                  <a:pt x="35090" y="82550"/>
                </a:lnTo>
                <a:lnTo>
                  <a:pt x="34940" y="82340"/>
                </a:lnTo>
                <a:lnTo>
                  <a:pt x="34910" y="82250"/>
                </a:lnTo>
                <a:lnTo>
                  <a:pt x="34900" y="82220"/>
                </a:lnTo>
                <a:lnTo>
                  <a:pt x="34920" y="82200"/>
                </a:lnTo>
                <a:lnTo>
                  <a:pt x="34980" y="82180"/>
                </a:lnTo>
                <a:lnTo>
                  <a:pt x="35080" y="82160"/>
                </a:lnTo>
                <a:lnTo>
                  <a:pt x="35510" y="82350"/>
                </a:lnTo>
                <a:lnTo>
                  <a:pt x="35740" y="82510"/>
                </a:lnTo>
                <a:lnTo>
                  <a:pt x="35850" y="82550"/>
                </a:lnTo>
                <a:lnTo>
                  <a:pt x="35850" y="82490"/>
                </a:lnTo>
                <a:lnTo>
                  <a:pt x="35600" y="82230"/>
                </a:lnTo>
                <a:lnTo>
                  <a:pt x="35470" y="82040"/>
                </a:lnTo>
                <a:lnTo>
                  <a:pt x="35390" y="81710"/>
                </a:lnTo>
                <a:lnTo>
                  <a:pt x="35320" y="81650"/>
                </a:lnTo>
                <a:lnTo>
                  <a:pt x="35240" y="81610"/>
                </a:lnTo>
                <a:lnTo>
                  <a:pt x="35190" y="81540"/>
                </a:lnTo>
                <a:lnTo>
                  <a:pt x="35180" y="81470"/>
                </a:lnTo>
                <a:lnTo>
                  <a:pt x="35210" y="81360"/>
                </a:lnTo>
                <a:lnTo>
                  <a:pt x="35200" y="81300"/>
                </a:lnTo>
                <a:lnTo>
                  <a:pt x="35110" y="81110"/>
                </a:lnTo>
                <a:lnTo>
                  <a:pt x="35110" y="81060"/>
                </a:lnTo>
                <a:lnTo>
                  <a:pt x="35180" y="81080"/>
                </a:lnTo>
                <a:lnTo>
                  <a:pt x="35310" y="81190"/>
                </a:lnTo>
                <a:lnTo>
                  <a:pt x="35370" y="81160"/>
                </a:lnTo>
                <a:lnTo>
                  <a:pt x="35270" y="81040"/>
                </a:lnTo>
                <a:lnTo>
                  <a:pt x="35010" y="80860"/>
                </a:lnTo>
                <a:lnTo>
                  <a:pt x="34940" y="80680"/>
                </a:lnTo>
                <a:lnTo>
                  <a:pt x="34950" y="80580"/>
                </a:lnTo>
                <a:lnTo>
                  <a:pt x="34980" y="80480"/>
                </a:lnTo>
                <a:lnTo>
                  <a:pt x="35010" y="80370"/>
                </a:lnTo>
                <a:lnTo>
                  <a:pt x="35000" y="80280"/>
                </a:lnTo>
                <a:lnTo>
                  <a:pt x="34950" y="80230"/>
                </a:lnTo>
                <a:lnTo>
                  <a:pt x="34880" y="80210"/>
                </a:lnTo>
                <a:lnTo>
                  <a:pt x="34840" y="80160"/>
                </a:lnTo>
                <a:lnTo>
                  <a:pt x="34860" y="80040"/>
                </a:lnTo>
                <a:lnTo>
                  <a:pt x="34750" y="79870"/>
                </a:lnTo>
                <a:lnTo>
                  <a:pt x="34690" y="79770"/>
                </a:lnTo>
                <a:lnTo>
                  <a:pt x="34660" y="79660"/>
                </a:lnTo>
                <a:lnTo>
                  <a:pt x="34690" y="79630"/>
                </a:lnTo>
                <a:lnTo>
                  <a:pt x="34720" y="79580"/>
                </a:lnTo>
                <a:lnTo>
                  <a:pt x="34730" y="79530"/>
                </a:lnTo>
                <a:lnTo>
                  <a:pt x="34650" y="79480"/>
                </a:lnTo>
                <a:lnTo>
                  <a:pt x="34640" y="79410"/>
                </a:lnTo>
                <a:lnTo>
                  <a:pt x="34630" y="79340"/>
                </a:lnTo>
                <a:lnTo>
                  <a:pt x="34610" y="79280"/>
                </a:lnTo>
                <a:lnTo>
                  <a:pt x="34570" y="79270"/>
                </a:lnTo>
                <a:lnTo>
                  <a:pt x="34400" y="79280"/>
                </a:lnTo>
                <a:lnTo>
                  <a:pt x="34370" y="79270"/>
                </a:lnTo>
                <a:lnTo>
                  <a:pt x="34450" y="79160"/>
                </a:lnTo>
                <a:lnTo>
                  <a:pt x="34550" y="79090"/>
                </a:lnTo>
                <a:lnTo>
                  <a:pt x="34630" y="78960"/>
                </a:lnTo>
                <a:lnTo>
                  <a:pt x="34700" y="78830"/>
                </a:lnTo>
                <a:lnTo>
                  <a:pt x="34770" y="78720"/>
                </a:lnTo>
                <a:lnTo>
                  <a:pt x="34960" y="78620"/>
                </a:lnTo>
                <a:lnTo>
                  <a:pt x="35160" y="78600"/>
                </a:lnTo>
                <a:lnTo>
                  <a:pt x="35590" y="78630"/>
                </a:lnTo>
                <a:lnTo>
                  <a:pt x="36650" y="78910"/>
                </a:lnTo>
                <a:lnTo>
                  <a:pt x="36970" y="78850"/>
                </a:lnTo>
                <a:lnTo>
                  <a:pt x="37130" y="78710"/>
                </a:lnTo>
                <a:lnTo>
                  <a:pt x="37560" y="78140"/>
                </a:lnTo>
                <a:lnTo>
                  <a:pt x="37750" y="77990"/>
                </a:lnTo>
                <a:lnTo>
                  <a:pt x="38150" y="77810"/>
                </a:lnTo>
                <a:lnTo>
                  <a:pt x="38320" y="77630"/>
                </a:lnTo>
                <a:lnTo>
                  <a:pt x="38390" y="77530"/>
                </a:lnTo>
                <a:lnTo>
                  <a:pt x="38780" y="77120"/>
                </a:lnTo>
                <a:lnTo>
                  <a:pt x="38920" y="76920"/>
                </a:lnTo>
                <a:lnTo>
                  <a:pt x="38970" y="76810"/>
                </a:lnTo>
                <a:lnTo>
                  <a:pt x="39010" y="76650"/>
                </a:lnTo>
                <a:lnTo>
                  <a:pt x="39070" y="76400"/>
                </a:lnTo>
                <a:lnTo>
                  <a:pt x="39190" y="76390"/>
                </a:lnTo>
                <a:lnTo>
                  <a:pt x="39500" y="76540"/>
                </a:lnTo>
                <a:lnTo>
                  <a:pt x="40000" y="76650"/>
                </a:lnTo>
                <a:lnTo>
                  <a:pt x="40000" y="76870"/>
                </a:lnTo>
                <a:lnTo>
                  <a:pt x="40060" y="77430"/>
                </a:lnTo>
                <a:lnTo>
                  <a:pt x="40040" y="77510"/>
                </a:lnTo>
                <a:lnTo>
                  <a:pt x="39960" y="77530"/>
                </a:lnTo>
                <a:lnTo>
                  <a:pt x="39810" y="77540"/>
                </a:lnTo>
                <a:lnTo>
                  <a:pt x="39740" y="77600"/>
                </a:lnTo>
                <a:lnTo>
                  <a:pt x="39730" y="77720"/>
                </a:lnTo>
                <a:lnTo>
                  <a:pt x="39740" y="77830"/>
                </a:lnTo>
                <a:lnTo>
                  <a:pt x="39760" y="77930"/>
                </a:lnTo>
                <a:lnTo>
                  <a:pt x="39760" y="78030"/>
                </a:lnTo>
                <a:lnTo>
                  <a:pt x="39760" y="78170"/>
                </a:lnTo>
                <a:lnTo>
                  <a:pt x="39770" y="78230"/>
                </a:lnTo>
                <a:lnTo>
                  <a:pt x="39760" y="78260"/>
                </a:lnTo>
                <a:lnTo>
                  <a:pt x="39680" y="78340"/>
                </a:lnTo>
                <a:lnTo>
                  <a:pt x="39600" y="78390"/>
                </a:lnTo>
                <a:lnTo>
                  <a:pt x="39360" y="78400"/>
                </a:lnTo>
                <a:lnTo>
                  <a:pt x="39220" y="78470"/>
                </a:lnTo>
                <a:lnTo>
                  <a:pt x="39090" y="78570"/>
                </a:lnTo>
                <a:lnTo>
                  <a:pt x="38930" y="78770"/>
                </a:lnTo>
                <a:lnTo>
                  <a:pt x="38930" y="78860"/>
                </a:lnTo>
                <a:lnTo>
                  <a:pt x="39270" y="79050"/>
                </a:lnTo>
                <a:lnTo>
                  <a:pt x="39330" y="79180"/>
                </a:lnTo>
                <a:lnTo>
                  <a:pt x="39350" y="79280"/>
                </a:lnTo>
                <a:lnTo>
                  <a:pt x="39420" y="79390"/>
                </a:lnTo>
                <a:lnTo>
                  <a:pt x="39520" y="79440"/>
                </a:lnTo>
                <a:lnTo>
                  <a:pt x="39570" y="79460"/>
                </a:lnTo>
                <a:lnTo>
                  <a:pt x="39630" y="79550"/>
                </a:lnTo>
                <a:lnTo>
                  <a:pt x="39640" y="79630"/>
                </a:lnTo>
                <a:lnTo>
                  <a:pt x="39690" y="79710"/>
                </a:lnTo>
                <a:lnTo>
                  <a:pt x="39800" y="79770"/>
                </a:lnTo>
                <a:lnTo>
                  <a:pt x="39800" y="79830"/>
                </a:lnTo>
                <a:lnTo>
                  <a:pt x="39670" y="79870"/>
                </a:lnTo>
                <a:lnTo>
                  <a:pt x="39650" y="79900"/>
                </a:lnTo>
                <a:lnTo>
                  <a:pt x="39650" y="79940"/>
                </a:lnTo>
                <a:lnTo>
                  <a:pt x="39740" y="79980"/>
                </a:lnTo>
                <a:lnTo>
                  <a:pt x="39820" y="80040"/>
                </a:lnTo>
                <a:lnTo>
                  <a:pt x="39940" y="80190"/>
                </a:lnTo>
                <a:lnTo>
                  <a:pt x="39940" y="80380"/>
                </a:lnTo>
                <a:lnTo>
                  <a:pt x="39880" y="80510"/>
                </a:lnTo>
                <a:lnTo>
                  <a:pt x="39760" y="80640"/>
                </a:lnTo>
                <a:lnTo>
                  <a:pt x="39620" y="80720"/>
                </a:lnTo>
                <a:lnTo>
                  <a:pt x="39540" y="80790"/>
                </a:lnTo>
                <a:lnTo>
                  <a:pt x="39470" y="80900"/>
                </a:lnTo>
                <a:lnTo>
                  <a:pt x="39400" y="81090"/>
                </a:lnTo>
                <a:lnTo>
                  <a:pt x="39340" y="81240"/>
                </a:lnTo>
                <a:lnTo>
                  <a:pt x="39330" y="81270"/>
                </a:lnTo>
                <a:lnTo>
                  <a:pt x="39320" y="81340"/>
                </a:lnTo>
                <a:lnTo>
                  <a:pt x="39330" y="81420"/>
                </a:lnTo>
                <a:lnTo>
                  <a:pt x="39360" y="81500"/>
                </a:lnTo>
                <a:lnTo>
                  <a:pt x="39400" y="81470"/>
                </a:lnTo>
                <a:lnTo>
                  <a:pt x="39430" y="81410"/>
                </a:lnTo>
                <a:lnTo>
                  <a:pt x="39500" y="81340"/>
                </a:lnTo>
                <a:lnTo>
                  <a:pt x="39550" y="81400"/>
                </a:lnTo>
                <a:lnTo>
                  <a:pt x="39570" y="81550"/>
                </a:lnTo>
                <a:lnTo>
                  <a:pt x="39510" y="81680"/>
                </a:lnTo>
                <a:lnTo>
                  <a:pt x="39430" y="81690"/>
                </a:lnTo>
                <a:lnTo>
                  <a:pt x="39420" y="81730"/>
                </a:lnTo>
                <a:lnTo>
                  <a:pt x="39440" y="81860"/>
                </a:lnTo>
                <a:lnTo>
                  <a:pt x="39350" y="82060"/>
                </a:lnTo>
                <a:lnTo>
                  <a:pt x="39120" y="82290"/>
                </a:lnTo>
                <a:lnTo>
                  <a:pt x="39120" y="82450"/>
                </a:lnTo>
                <a:lnTo>
                  <a:pt x="39270" y="82700"/>
                </a:lnTo>
                <a:lnTo>
                  <a:pt x="39390" y="82820"/>
                </a:lnTo>
                <a:lnTo>
                  <a:pt x="39490" y="82860"/>
                </a:lnTo>
                <a:lnTo>
                  <a:pt x="39580" y="82930"/>
                </a:lnTo>
                <a:lnTo>
                  <a:pt x="39570" y="82980"/>
                </a:lnTo>
                <a:lnTo>
                  <a:pt x="39560" y="83070"/>
                </a:lnTo>
                <a:lnTo>
                  <a:pt x="39580" y="83150"/>
                </a:lnTo>
                <a:lnTo>
                  <a:pt x="39590" y="83190"/>
                </a:lnTo>
                <a:lnTo>
                  <a:pt x="39580" y="83230"/>
                </a:lnTo>
                <a:lnTo>
                  <a:pt x="39400" y="83270"/>
                </a:lnTo>
                <a:lnTo>
                  <a:pt x="39370" y="83300"/>
                </a:lnTo>
                <a:lnTo>
                  <a:pt x="39380" y="83320"/>
                </a:lnTo>
                <a:lnTo>
                  <a:pt x="39380" y="83330"/>
                </a:lnTo>
                <a:lnTo>
                  <a:pt x="39390" y="83400"/>
                </a:lnTo>
                <a:lnTo>
                  <a:pt x="39370" y="83430"/>
                </a:lnTo>
                <a:lnTo>
                  <a:pt x="39330" y="83440"/>
                </a:lnTo>
                <a:lnTo>
                  <a:pt x="39300" y="83460"/>
                </a:lnTo>
                <a:lnTo>
                  <a:pt x="39280" y="83510"/>
                </a:lnTo>
                <a:lnTo>
                  <a:pt x="39270" y="83550"/>
                </a:lnTo>
                <a:lnTo>
                  <a:pt x="39220" y="83570"/>
                </a:lnTo>
                <a:lnTo>
                  <a:pt x="39120" y="83530"/>
                </a:lnTo>
                <a:lnTo>
                  <a:pt x="39010" y="83510"/>
                </a:lnTo>
                <a:lnTo>
                  <a:pt x="38990" y="83570"/>
                </a:lnTo>
                <a:lnTo>
                  <a:pt x="39060" y="83840"/>
                </a:lnTo>
                <a:lnTo>
                  <a:pt x="39080" y="83890"/>
                </a:lnTo>
                <a:lnTo>
                  <a:pt x="39080" y="83940"/>
                </a:lnTo>
                <a:lnTo>
                  <a:pt x="39010" y="83990"/>
                </a:lnTo>
                <a:lnTo>
                  <a:pt x="39020" y="84060"/>
                </a:lnTo>
                <a:lnTo>
                  <a:pt x="39050" y="84120"/>
                </a:lnTo>
                <a:lnTo>
                  <a:pt x="39250" y="84420"/>
                </a:lnTo>
                <a:lnTo>
                  <a:pt x="39280" y="84490"/>
                </a:lnTo>
                <a:lnTo>
                  <a:pt x="39290" y="84550"/>
                </a:lnTo>
                <a:lnTo>
                  <a:pt x="39300" y="84620"/>
                </a:lnTo>
                <a:lnTo>
                  <a:pt x="39350" y="84670"/>
                </a:lnTo>
                <a:lnTo>
                  <a:pt x="39420" y="84700"/>
                </a:lnTo>
                <a:lnTo>
                  <a:pt x="39660" y="84680"/>
                </a:lnTo>
                <a:lnTo>
                  <a:pt x="40110" y="84780"/>
                </a:lnTo>
                <a:lnTo>
                  <a:pt x="40320" y="84930"/>
                </a:lnTo>
                <a:lnTo>
                  <a:pt x="40390" y="85040"/>
                </a:lnTo>
                <a:lnTo>
                  <a:pt x="40410" y="85190"/>
                </a:lnTo>
                <a:lnTo>
                  <a:pt x="40310" y="85190"/>
                </a:lnTo>
                <a:lnTo>
                  <a:pt x="40300" y="85290"/>
                </a:lnTo>
                <a:lnTo>
                  <a:pt x="40310" y="85380"/>
                </a:lnTo>
                <a:lnTo>
                  <a:pt x="40350" y="85510"/>
                </a:lnTo>
                <a:lnTo>
                  <a:pt x="40420" y="85600"/>
                </a:lnTo>
                <a:lnTo>
                  <a:pt x="40460" y="85630"/>
                </a:lnTo>
                <a:lnTo>
                  <a:pt x="40480" y="85680"/>
                </a:lnTo>
                <a:lnTo>
                  <a:pt x="40390" y="85770"/>
                </a:lnTo>
                <a:lnTo>
                  <a:pt x="40340" y="85830"/>
                </a:lnTo>
                <a:lnTo>
                  <a:pt x="40310" y="85870"/>
                </a:lnTo>
                <a:lnTo>
                  <a:pt x="40340" y="85950"/>
                </a:lnTo>
                <a:lnTo>
                  <a:pt x="40380" y="85950"/>
                </a:lnTo>
                <a:lnTo>
                  <a:pt x="40560" y="85920"/>
                </a:lnTo>
                <a:lnTo>
                  <a:pt x="40600" y="85950"/>
                </a:lnTo>
                <a:lnTo>
                  <a:pt x="40600" y="86010"/>
                </a:lnTo>
                <a:lnTo>
                  <a:pt x="40560" y="86020"/>
                </a:lnTo>
                <a:lnTo>
                  <a:pt x="40510" y="86050"/>
                </a:lnTo>
                <a:lnTo>
                  <a:pt x="40480" y="86110"/>
                </a:lnTo>
                <a:lnTo>
                  <a:pt x="40490" y="86200"/>
                </a:lnTo>
                <a:close/>
                <a:moveTo>
                  <a:pt x="34760" y="85200"/>
                </a:moveTo>
                <a:lnTo>
                  <a:pt x="34790" y="85220"/>
                </a:lnTo>
                <a:lnTo>
                  <a:pt x="34800" y="85240"/>
                </a:lnTo>
                <a:lnTo>
                  <a:pt x="34770" y="85230"/>
                </a:lnTo>
                <a:lnTo>
                  <a:pt x="34640" y="85160"/>
                </a:lnTo>
                <a:lnTo>
                  <a:pt x="34570" y="85200"/>
                </a:lnTo>
                <a:lnTo>
                  <a:pt x="34500" y="85200"/>
                </a:lnTo>
                <a:lnTo>
                  <a:pt x="34480" y="85190"/>
                </a:lnTo>
                <a:lnTo>
                  <a:pt x="34490" y="85190"/>
                </a:lnTo>
                <a:lnTo>
                  <a:pt x="34480" y="85160"/>
                </a:lnTo>
                <a:lnTo>
                  <a:pt x="34470" y="85090"/>
                </a:lnTo>
                <a:lnTo>
                  <a:pt x="34480" y="85050"/>
                </a:lnTo>
                <a:lnTo>
                  <a:pt x="34510" y="85040"/>
                </a:lnTo>
                <a:lnTo>
                  <a:pt x="34520" y="85020"/>
                </a:lnTo>
                <a:lnTo>
                  <a:pt x="34520" y="85000"/>
                </a:lnTo>
                <a:lnTo>
                  <a:pt x="34540" y="84950"/>
                </a:lnTo>
                <a:lnTo>
                  <a:pt x="34600" y="84910"/>
                </a:lnTo>
                <a:lnTo>
                  <a:pt x="34650" y="84940"/>
                </a:lnTo>
                <a:lnTo>
                  <a:pt x="34630" y="85010"/>
                </a:lnTo>
                <a:lnTo>
                  <a:pt x="34640" y="85080"/>
                </a:lnTo>
                <a:lnTo>
                  <a:pt x="34760" y="85200"/>
                </a:lnTo>
                <a:close/>
                <a:moveTo>
                  <a:pt x="35130" y="81660"/>
                </a:moveTo>
                <a:lnTo>
                  <a:pt x="35140" y="81670"/>
                </a:lnTo>
                <a:lnTo>
                  <a:pt x="35150" y="81700"/>
                </a:lnTo>
                <a:lnTo>
                  <a:pt x="35130" y="81730"/>
                </a:lnTo>
                <a:lnTo>
                  <a:pt x="35100" y="81730"/>
                </a:lnTo>
                <a:lnTo>
                  <a:pt x="35090" y="81750"/>
                </a:lnTo>
                <a:lnTo>
                  <a:pt x="35080" y="81790"/>
                </a:lnTo>
                <a:lnTo>
                  <a:pt x="35050" y="81790"/>
                </a:lnTo>
                <a:lnTo>
                  <a:pt x="34970" y="81760"/>
                </a:lnTo>
                <a:lnTo>
                  <a:pt x="34910" y="81720"/>
                </a:lnTo>
                <a:lnTo>
                  <a:pt x="34900" y="81700"/>
                </a:lnTo>
                <a:lnTo>
                  <a:pt x="34940" y="81690"/>
                </a:lnTo>
                <a:lnTo>
                  <a:pt x="34990" y="81610"/>
                </a:lnTo>
                <a:lnTo>
                  <a:pt x="35130" y="81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Ostroboth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590" y="78630"/>
                </a:moveTo>
                <a:lnTo>
                  <a:pt x="35160" y="78600"/>
                </a:lnTo>
                <a:lnTo>
                  <a:pt x="34960" y="78620"/>
                </a:lnTo>
                <a:lnTo>
                  <a:pt x="34770" y="78720"/>
                </a:lnTo>
                <a:lnTo>
                  <a:pt x="34700" y="78830"/>
                </a:lnTo>
                <a:lnTo>
                  <a:pt x="34630" y="78960"/>
                </a:lnTo>
                <a:lnTo>
                  <a:pt x="34550" y="79090"/>
                </a:lnTo>
                <a:lnTo>
                  <a:pt x="34450" y="79160"/>
                </a:lnTo>
                <a:lnTo>
                  <a:pt x="34370" y="79270"/>
                </a:lnTo>
                <a:lnTo>
                  <a:pt x="34360" y="79270"/>
                </a:lnTo>
                <a:lnTo>
                  <a:pt x="34270" y="79200"/>
                </a:lnTo>
                <a:lnTo>
                  <a:pt x="34230" y="79180"/>
                </a:lnTo>
                <a:lnTo>
                  <a:pt x="34290" y="79020"/>
                </a:lnTo>
                <a:lnTo>
                  <a:pt x="34240" y="78960"/>
                </a:lnTo>
                <a:lnTo>
                  <a:pt x="34070" y="78910"/>
                </a:lnTo>
                <a:lnTo>
                  <a:pt x="34220" y="78400"/>
                </a:lnTo>
                <a:lnTo>
                  <a:pt x="34250" y="78200"/>
                </a:lnTo>
                <a:lnTo>
                  <a:pt x="34270" y="77830"/>
                </a:lnTo>
                <a:lnTo>
                  <a:pt x="34300" y="77760"/>
                </a:lnTo>
                <a:lnTo>
                  <a:pt x="34350" y="77930"/>
                </a:lnTo>
                <a:lnTo>
                  <a:pt x="34420" y="77700"/>
                </a:lnTo>
                <a:lnTo>
                  <a:pt x="34430" y="77590"/>
                </a:lnTo>
                <a:lnTo>
                  <a:pt x="34400" y="77500"/>
                </a:lnTo>
                <a:lnTo>
                  <a:pt x="34460" y="77410"/>
                </a:lnTo>
                <a:lnTo>
                  <a:pt x="34570" y="77320"/>
                </a:lnTo>
                <a:lnTo>
                  <a:pt x="34620" y="77260"/>
                </a:lnTo>
                <a:lnTo>
                  <a:pt x="34640" y="77150"/>
                </a:lnTo>
                <a:lnTo>
                  <a:pt x="34610" y="77070"/>
                </a:lnTo>
                <a:lnTo>
                  <a:pt x="34510" y="76960"/>
                </a:lnTo>
                <a:lnTo>
                  <a:pt x="34580" y="76680"/>
                </a:lnTo>
                <a:lnTo>
                  <a:pt x="34500" y="76690"/>
                </a:lnTo>
                <a:lnTo>
                  <a:pt x="34460" y="76770"/>
                </a:lnTo>
                <a:lnTo>
                  <a:pt x="34420" y="76880"/>
                </a:lnTo>
                <a:lnTo>
                  <a:pt x="34350" y="76960"/>
                </a:lnTo>
                <a:lnTo>
                  <a:pt x="34370" y="76830"/>
                </a:lnTo>
                <a:lnTo>
                  <a:pt x="34410" y="76600"/>
                </a:lnTo>
                <a:lnTo>
                  <a:pt x="34430" y="76470"/>
                </a:lnTo>
                <a:lnTo>
                  <a:pt x="34430" y="76100"/>
                </a:lnTo>
                <a:lnTo>
                  <a:pt x="34450" y="75980"/>
                </a:lnTo>
                <a:lnTo>
                  <a:pt x="34250" y="76060"/>
                </a:lnTo>
                <a:lnTo>
                  <a:pt x="34200" y="76030"/>
                </a:lnTo>
                <a:lnTo>
                  <a:pt x="34170" y="75950"/>
                </a:lnTo>
                <a:lnTo>
                  <a:pt x="34160" y="75840"/>
                </a:lnTo>
                <a:lnTo>
                  <a:pt x="34180" y="75740"/>
                </a:lnTo>
                <a:lnTo>
                  <a:pt x="34230" y="75650"/>
                </a:lnTo>
                <a:lnTo>
                  <a:pt x="34200" y="75530"/>
                </a:lnTo>
                <a:lnTo>
                  <a:pt x="33960" y="75940"/>
                </a:lnTo>
                <a:lnTo>
                  <a:pt x="33950" y="76030"/>
                </a:lnTo>
                <a:lnTo>
                  <a:pt x="34000" y="76140"/>
                </a:lnTo>
                <a:lnTo>
                  <a:pt x="33920" y="76120"/>
                </a:lnTo>
                <a:lnTo>
                  <a:pt x="33900" y="76000"/>
                </a:lnTo>
                <a:lnTo>
                  <a:pt x="33920" y="75840"/>
                </a:lnTo>
                <a:lnTo>
                  <a:pt x="33950" y="75700"/>
                </a:lnTo>
                <a:lnTo>
                  <a:pt x="33930" y="75690"/>
                </a:lnTo>
                <a:lnTo>
                  <a:pt x="33890" y="75660"/>
                </a:lnTo>
                <a:lnTo>
                  <a:pt x="33870" y="75650"/>
                </a:lnTo>
                <a:lnTo>
                  <a:pt x="33900" y="75550"/>
                </a:lnTo>
                <a:lnTo>
                  <a:pt x="33920" y="75520"/>
                </a:lnTo>
                <a:lnTo>
                  <a:pt x="33950" y="75480"/>
                </a:lnTo>
                <a:lnTo>
                  <a:pt x="33890" y="75430"/>
                </a:lnTo>
                <a:lnTo>
                  <a:pt x="33820" y="75450"/>
                </a:lnTo>
                <a:lnTo>
                  <a:pt x="33750" y="75510"/>
                </a:lnTo>
                <a:lnTo>
                  <a:pt x="33690" y="75590"/>
                </a:lnTo>
                <a:lnTo>
                  <a:pt x="33680" y="75490"/>
                </a:lnTo>
                <a:lnTo>
                  <a:pt x="33750" y="75240"/>
                </a:lnTo>
                <a:lnTo>
                  <a:pt x="33770" y="75100"/>
                </a:lnTo>
                <a:lnTo>
                  <a:pt x="33710" y="75160"/>
                </a:lnTo>
                <a:lnTo>
                  <a:pt x="33660" y="75180"/>
                </a:lnTo>
                <a:lnTo>
                  <a:pt x="33630" y="75140"/>
                </a:lnTo>
                <a:lnTo>
                  <a:pt x="33620" y="74990"/>
                </a:lnTo>
                <a:lnTo>
                  <a:pt x="33630" y="74850"/>
                </a:lnTo>
                <a:lnTo>
                  <a:pt x="33660" y="74740"/>
                </a:lnTo>
                <a:lnTo>
                  <a:pt x="33710" y="74660"/>
                </a:lnTo>
                <a:lnTo>
                  <a:pt x="33770" y="74600"/>
                </a:lnTo>
                <a:lnTo>
                  <a:pt x="33750" y="74540"/>
                </a:lnTo>
                <a:lnTo>
                  <a:pt x="33670" y="74390"/>
                </a:lnTo>
                <a:lnTo>
                  <a:pt x="33740" y="74320"/>
                </a:lnTo>
                <a:lnTo>
                  <a:pt x="33820" y="74210"/>
                </a:lnTo>
                <a:lnTo>
                  <a:pt x="33900" y="74140"/>
                </a:lnTo>
                <a:lnTo>
                  <a:pt x="33970" y="74160"/>
                </a:lnTo>
                <a:lnTo>
                  <a:pt x="33910" y="74010"/>
                </a:lnTo>
                <a:lnTo>
                  <a:pt x="33650" y="73940"/>
                </a:lnTo>
                <a:lnTo>
                  <a:pt x="33590" y="73830"/>
                </a:lnTo>
                <a:lnTo>
                  <a:pt x="33550" y="73860"/>
                </a:lnTo>
                <a:lnTo>
                  <a:pt x="33510" y="73920"/>
                </a:lnTo>
                <a:lnTo>
                  <a:pt x="33440" y="74050"/>
                </a:lnTo>
                <a:lnTo>
                  <a:pt x="33450" y="73860"/>
                </a:lnTo>
                <a:lnTo>
                  <a:pt x="33510" y="73540"/>
                </a:lnTo>
                <a:lnTo>
                  <a:pt x="33490" y="73390"/>
                </a:lnTo>
                <a:lnTo>
                  <a:pt x="33560" y="73370"/>
                </a:lnTo>
                <a:lnTo>
                  <a:pt x="33660" y="73290"/>
                </a:lnTo>
                <a:lnTo>
                  <a:pt x="33750" y="73180"/>
                </a:lnTo>
                <a:lnTo>
                  <a:pt x="33790" y="73060"/>
                </a:lnTo>
                <a:lnTo>
                  <a:pt x="33790" y="72970"/>
                </a:lnTo>
                <a:lnTo>
                  <a:pt x="33770" y="72960"/>
                </a:lnTo>
                <a:lnTo>
                  <a:pt x="33750" y="72970"/>
                </a:lnTo>
                <a:lnTo>
                  <a:pt x="33720" y="72950"/>
                </a:lnTo>
                <a:lnTo>
                  <a:pt x="33650" y="72860"/>
                </a:lnTo>
                <a:lnTo>
                  <a:pt x="33630" y="72810"/>
                </a:lnTo>
                <a:lnTo>
                  <a:pt x="33600" y="72670"/>
                </a:lnTo>
                <a:lnTo>
                  <a:pt x="33620" y="72560"/>
                </a:lnTo>
                <a:lnTo>
                  <a:pt x="33680" y="72480"/>
                </a:lnTo>
                <a:lnTo>
                  <a:pt x="33760" y="72450"/>
                </a:lnTo>
                <a:lnTo>
                  <a:pt x="33830" y="72530"/>
                </a:lnTo>
                <a:lnTo>
                  <a:pt x="33880" y="72550"/>
                </a:lnTo>
                <a:lnTo>
                  <a:pt x="33900" y="72480"/>
                </a:lnTo>
                <a:lnTo>
                  <a:pt x="33910" y="72460"/>
                </a:lnTo>
                <a:lnTo>
                  <a:pt x="33970" y="72340"/>
                </a:lnTo>
                <a:lnTo>
                  <a:pt x="34000" y="72290"/>
                </a:lnTo>
                <a:lnTo>
                  <a:pt x="34020" y="72150"/>
                </a:lnTo>
                <a:lnTo>
                  <a:pt x="34020" y="72040"/>
                </a:lnTo>
                <a:lnTo>
                  <a:pt x="34040" y="71930"/>
                </a:lnTo>
                <a:lnTo>
                  <a:pt x="34100" y="71840"/>
                </a:lnTo>
                <a:lnTo>
                  <a:pt x="34190" y="71850"/>
                </a:lnTo>
                <a:lnTo>
                  <a:pt x="34440" y="71960"/>
                </a:lnTo>
                <a:lnTo>
                  <a:pt x="34520" y="71920"/>
                </a:lnTo>
                <a:lnTo>
                  <a:pt x="34550" y="71880"/>
                </a:lnTo>
                <a:lnTo>
                  <a:pt x="34620" y="71800"/>
                </a:lnTo>
                <a:lnTo>
                  <a:pt x="34640" y="71750"/>
                </a:lnTo>
                <a:lnTo>
                  <a:pt x="34660" y="71700"/>
                </a:lnTo>
                <a:lnTo>
                  <a:pt x="34680" y="71590"/>
                </a:lnTo>
                <a:lnTo>
                  <a:pt x="34710" y="71480"/>
                </a:lnTo>
                <a:lnTo>
                  <a:pt x="34750" y="71310"/>
                </a:lnTo>
                <a:lnTo>
                  <a:pt x="34760" y="71250"/>
                </a:lnTo>
                <a:lnTo>
                  <a:pt x="34780" y="71240"/>
                </a:lnTo>
                <a:lnTo>
                  <a:pt x="34910" y="71180"/>
                </a:lnTo>
                <a:lnTo>
                  <a:pt x="34850" y="70890"/>
                </a:lnTo>
                <a:lnTo>
                  <a:pt x="34840" y="70740"/>
                </a:lnTo>
                <a:lnTo>
                  <a:pt x="34840" y="70560"/>
                </a:lnTo>
                <a:lnTo>
                  <a:pt x="34830" y="70500"/>
                </a:lnTo>
                <a:lnTo>
                  <a:pt x="34830" y="70470"/>
                </a:lnTo>
                <a:lnTo>
                  <a:pt x="34840" y="70450"/>
                </a:lnTo>
                <a:lnTo>
                  <a:pt x="34890" y="70390"/>
                </a:lnTo>
                <a:lnTo>
                  <a:pt x="34930" y="70390"/>
                </a:lnTo>
                <a:lnTo>
                  <a:pt x="34960" y="70430"/>
                </a:lnTo>
                <a:lnTo>
                  <a:pt x="34980" y="70430"/>
                </a:lnTo>
                <a:lnTo>
                  <a:pt x="34980" y="70310"/>
                </a:lnTo>
                <a:lnTo>
                  <a:pt x="35030" y="70200"/>
                </a:lnTo>
                <a:lnTo>
                  <a:pt x="35140" y="70260"/>
                </a:lnTo>
                <a:lnTo>
                  <a:pt x="35290" y="70450"/>
                </a:lnTo>
                <a:lnTo>
                  <a:pt x="35400" y="70500"/>
                </a:lnTo>
                <a:lnTo>
                  <a:pt x="35510" y="70590"/>
                </a:lnTo>
                <a:lnTo>
                  <a:pt x="35630" y="70640"/>
                </a:lnTo>
                <a:lnTo>
                  <a:pt x="35750" y="70560"/>
                </a:lnTo>
                <a:lnTo>
                  <a:pt x="35590" y="70330"/>
                </a:lnTo>
                <a:lnTo>
                  <a:pt x="35340" y="70100"/>
                </a:lnTo>
                <a:lnTo>
                  <a:pt x="35270" y="70000"/>
                </a:lnTo>
                <a:lnTo>
                  <a:pt x="35250" y="69890"/>
                </a:lnTo>
                <a:lnTo>
                  <a:pt x="35320" y="69770"/>
                </a:lnTo>
                <a:lnTo>
                  <a:pt x="35270" y="69800"/>
                </a:lnTo>
                <a:lnTo>
                  <a:pt x="35220" y="69820"/>
                </a:lnTo>
                <a:lnTo>
                  <a:pt x="35170" y="69800"/>
                </a:lnTo>
                <a:lnTo>
                  <a:pt x="35130" y="69750"/>
                </a:lnTo>
                <a:lnTo>
                  <a:pt x="35110" y="69660"/>
                </a:lnTo>
                <a:lnTo>
                  <a:pt x="35110" y="69570"/>
                </a:lnTo>
                <a:lnTo>
                  <a:pt x="35110" y="69510"/>
                </a:lnTo>
                <a:lnTo>
                  <a:pt x="35060" y="69490"/>
                </a:lnTo>
                <a:lnTo>
                  <a:pt x="35090" y="69400"/>
                </a:lnTo>
                <a:lnTo>
                  <a:pt x="35130" y="69370"/>
                </a:lnTo>
                <a:lnTo>
                  <a:pt x="35240" y="69380"/>
                </a:lnTo>
                <a:lnTo>
                  <a:pt x="35240" y="69330"/>
                </a:lnTo>
                <a:lnTo>
                  <a:pt x="35100" y="69270"/>
                </a:lnTo>
                <a:lnTo>
                  <a:pt x="35050" y="69210"/>
                </a:lnTo>
                <a:lnTo>
                  <a:pt x="35040" y="69070"/>
                </a:lnTo>
                <a:lnTo>
                  <a:pt x="35070" y="69000"/>
                </a:lnTo>
                <a:lnTo>
                  <a:pt x="35140" y="68940"/>
                </a:lnTo>
                <a:lnTo>
                  <a:pt x="35210" y="68890"/>
                </a:lnTo>
                <a:lnTo>
                  <a:pt x="35260" y="68880"/>
                </a:lnTo>
                <a:lnTo>
                  <a:pt x="35480" y="69110"/>
                </a:lnTo>
                <a:lnTo>
                  <a:pt x="35590" y="69160"/>
                </a:lnTo>
                <a:lnTo>
                  <a:pt x="35670" y="68990"/>
                </a:lnTo>
                <a:lnTo>
                  <a:pt x="35740" y="69060"/>
                </a:lnTo>
                <a:lnTo>
                  <a:pt x="35840" y="69130"/>
                </a:lnTo>
                <a:lnTo>
                  <a:pt x="35950" y="69150"/>
                </a:lnTo>
                <a:lnTo>
                  <a:pt x="36030" y="69100"/>
                </a:lnTo>
                <a:lnTo>
                  <a:pt x="35970" y="69060"/>
                </a:lnTo>
                <a:lnTo>
                  <a:pt x="35860" y="69020"/>
                </a:lnTo>
                <a:lnTo>
                  <a:pt x="35800" y="68990"/>
                </a:lnTo>
                <a:lnTo>
                  <a:pt x="35800" y="68930"/>
                </a:lnTo>
                <a:lnTo>
                  <a:pt x="35950" y="68820"/>
                </a:lnTo>
                <a:lnTo>
                  <a:pt x="36000" y="68800"/>
                </a:lnTo>
                <a:lnTo>
                  <a:pt x="36150" y="68820"/>
                </a:lnTo>
                <a:lnTo>
                  <a:pt x="36240" y="68790"/>
                </a:lnTo>
                <a:lnTo>
                  <a:pt x="36420" y="68660"/>
                </a:lnTo>
                <a:lnTo>
                  <a:pt x="36510" y="68650"/>
                </a:lnTo>
                <a:lnTo>
                  <a:pt x="36470" y="68770"/>
                </a:lnTo>
                <a:lnTo>
                  <a:pt x="36460" y="68850"/>
                </a:lnTo>
                <a:lnTo>
                  <a:pt x="36500" y="69170"/>
                </a:lnTo>
                <a:lnTo>
                  <a:pt x="36490" y="69240"/>
                </a:lnTo>
                <a:lnTo>
                  <a:pt x="36460" y="69330"/>
                </a:lnTo>
                <a:lnTo>
                  <a:pt x="36550" y="69350"/>
                </a:lnTo>
                <a:lnTo>
                  <a:pt x="36840" y="69610"/>
                </a:lnTo>
                <a:lnTo>
                  <a:pt x="36800" y="69430"/>
                </a:lnTo>
                <a:lnTo>
                  <a:pt x="36740" y="69270"/>
                </a:lnTo>
                <a:lnTo>
                  <a:pt x="36840" y="69220"/>
                </a:lnTo>
                <a:lnTo>
                  <a:pt x="36880" y="69170"/>
                </a:lnTo>
                <a:lnTo>
                  <a:pt x="36910" y="69100"/>
                </a:lnTo>
                <a:lnTo>
                  <a:pt x="36940" y="69020"/>
                </a:lnTo>
                <a:lnTo>
                  <a:pt x="36940" y="68950"/>
                </a:lnTo>
                <a:lnTo>
                  <a:pt x="36960" y="68880"/>
                </a:lnTo>
                <a:lnTo>
                  <a:pt x="36990" y="68820"/>
                </a:lnTo>
                <a:lnTo>
                  <a:pt x="37060" y="68770"/>
                </a:lnTo>
                <a:lnTo>
                  <a:pt x="37100" y="68810"/>
                </a:lnTo>
                <a:lnTo>
                  <a:pt x="37130" y="68880"/>
                </a:lnTo>
                <a:lnTo>
                  <a:pt x="37160" y="68930"/>
                </a:lnTo>
                <a:lnTo>
                  <a:pt x="37220" y="68930"/>
                </a:lnTo>
                <a:lnTo>
                  <a:pt x="37320" y="68850"/>
                </a:lnTo>
                <a:lnTo>
                  <a:pt x="37370" y="68820"/>
                </a:lnTo>
                <a:lnTo>
                  <a:pt x="37410" y="68830"/>
                </a:lnTo>
                <a:lnTo>
                  <a:pt x="37490" y="68880"/>
                </a:lnTo>
                <a:lnTo>
                  <a:pt x="37550" y="68880"/>
                </a:lnTo>
                <a:lnTo>
                  <a:pt x="37570" y="68850"/>
                </a:lnTo>
                <a:lnTo>
                  <a:pt x="37570" y="68820"/>
                </a:lnTo>
                <a:lnTo>
                  <a:pt x="37570" y="68780"/>
                </a:lnTo>
                <a:lnTo>
                  <a:pt x="37570" y="68760"/>
                </a:lnTo>
                <a:lnTo>
                  <a:pt x="37590" y="68760"/>
                </a:lnTo>
                <a:lnTo>
                  <a:pt x="37620" y="68780"/>
                </a:lnTo>
                <a:lnTo>
                  <a:pt x="37640" y="68810"/>
                </a:lnTo>
                <a:lnTo>
                  <a:pt x="37650" y="68820"/>
                </a:lnTo>
                <a:lnTo>
                  <a:pt x="37800" y="68590"/>
                </a:lnTo>
                <a:lnTo>
                  <a:pt x="37880" y="68440"/>
                </a:lnTo>
                <a:lnTo>
                  <a:pt x="37930" y="68310"/>
                </a:lnTo>
                <a:lnTo>
                  <a:pt x="37950" y="68310"/>
                </a:lnTo>
                <a:lnTo>
                  <a:pt x="38040" y="68520"/>
                </a:lnTo>
                <a:lnTo>
                  <a:pt x="38120" y="68460"/>
                </a:lnTo>
                <a:lnTo>
                  <a:pt x="38200" y="68280"/>
                </a:lnTo>
                <a:lnTo>
                  <a:pt x="38280" y="68150"/>
                </a:lnTo>
                <a:lnTo>
                  <a:pt x="38240" y="68100"/>
                </a:lnTo>
                <a:lnTo>
                  <a:pt x="38220" y="68040"/>
                </a:lnTo>
                <a:lnTo>
                  <a:pt x="38180" y="67920"/>
                </a:lnTo>
                <a:lnTo>
                  <a:pt x="38130" y="67830"/>
                </a:lnTo>
                <a:lnTo>
                  <a:pt x="38030" y="67720"/>
                </a:lnTo>
                <a:lnTo>
                  <a:pt x="37840" y="67450"/>
                </a:lnTo>
                <a:lnTo>
                  <a:pt x="37830" y="67410"/>
                </a:lnTo>
                <a:lnTo>
                  <a:pt x="37760" y="67400"/>
                </a:lnTo>
                <a:lnTo>
                  <a:pt x="37710" y="67380"/>
                </a:lnTo>
                <a:lnTo>
                  <a:pt x="37660" y="67330"/>
                </a:lnTo>
                <a:lnTo>
                  <a:pt x="37620" y="67240"/>
                </a:lnTo>
                <a:lnTo>
                  <a:pt x="37600" y="67020"/>
                </a:lnTo>
                <a:lnTo>
                  <a:pt x="37690" y="66910"/>
                </a:lnTo>
                <a:lnTo>
                  <a:pt x="37810" y="66920"/>
                </a:lnTo>
                <a:lnTo>
                  <a:pt x="37910" y="67040"/>
                </a:lnTo>
                <a:lnTo>
                  <a:pt x="38030" y="67200"/>
                </a:lnTo>
                <a:lnTo>
                  <a:pt x="38140" y="67250"/>
                </a:lnTo>
                <a:lnTo>
                  <a:pt x="38260" y="67270"/>
                </a:lnTo>
                <a:lnTo>
                  <a:pt x="38380" y="67350"/>
                </a:lnTo>
                <a:lnTo>
                  <a:pt x="38080" y="67000"/>
                </a:lnTo>
                <a:lnTo>
                  <a:pt x="37930" y="66770"/>
                </a:lnTo>
                <a:lnTo>
                  <a:pt x="37900" y="66560"/>
                </a:lnTo>
                <a:lnTo>
                  <a:pt x="37940" y="66450"/>
                </a:lnTo>
                <a:lnTo>
                  <a:pt x="37980" y="66420"/>
                </a:lnTo>
                <a:lnTo>
                  <a:pt x="38080" y="66440"/>
                </a:lnTo>
                <a:lnTo>
                  <a:pt x="38150" y="66480"/>
                </a:lnTo>
                <a:lnTo>
                  <a:pt x="38150" y="66560"/>
                </a:lnTo>
                <a:lnTo>
                  <a:pt x="38120" y="66650"/>
                </a:lnTo>
                <a:lnTo>
                  <a:pt x="38130" y="66730"/>
                </a:lnTo>
                <a:lnTo>
                  <a:pt x="38210" y="66770"/>
                </a:lnTo>
                <a:lnTo>
                  <a:pt x="38310" y="66790"/>
                </a:lnTo>
                <a:lnTo>
                  <a:pt x="38370" y="66860"/>
                </a:lnTo>
                <a:lnTo>
                  <a:pt x="38360" y="67070"/>
                </a:lnTo>
                <a:lnTo>
                  <a:pt x="38410" y="67030"/>
                </a:lnTo>
                <a:lnTo>
                  <a:pt x="38470" y="66940"/>
                </a:lnTo>
                <a:lnTo>
                  <a:pt x="38510" y="66900"/>
                </a:lnTo>
                <a:lnTo>
                  <a:pt x="38510" y="66840"/>
                </a:lnTo>
                <a:lnTo>
                  <a:pt x="38480" y="66760"/>
                </a:lnTo>
                <a:lnTo>
                  <a:pt x="38490" y="66690"/>
                </a:lnTo>
                <a:lnTo>
                  <a:pt x="38520" y="66620"/>
                </a:lnTo>
                <a:lnTo>
                  <a:pt x="38540" y="66530"/>
                </a:lnTo>
                <a:lnTo>
                  <a:pt x="38550" y="66520"/>
                </a:lnTo>
                <a:lnTo>
                  <a:pt x="38610" y="66220"/>
                </a:lnTo>
                <a:lnTo>
                  <a:pt x="38650" y="66160"/>
                </a:lnTo>
                <a:lnTo>
                  <a:pt x="38690" y="66120"/>
                </a:lnTo>
                <a:lnTo>
                  <a:pt x="38720" y="66060"/>
                </a:lnTo>
                <a:lnTo>
                  <a:pt x="38740" y="65960"/>
                </a:lnTo>
                <a:lnTo>
                  <a:pt x="38760" y="65950"/>
                </a:lnTo>
                <a:lnTo>
                  <a:pt x="38920" y="66050"/>
                </a:lnTo>
                <a:lnTo>
                  <a:pt x="38890" y="65940"/>
                </a:lnTo>
                <a:lnTo>
                  <a:pt x="38740" y="65650"/>
                </a:lnTo>
                <a:lnTo>
                  <a:pt x="38800" y="65540"/>
                </a:lnTo>
                <a:lnTo>
                  <a:pt x="38830" y="65500"/>
                </a:lnTo>
                <a:lnTo>
                  <a:pt x="38870" y="65470"/>
                </a:lnTo>
                <a:lnTo>
                  <a:pt x="38860" y="65420"/>
                </a:lnTo>
                <a:lnTo>
                  <a:pt x="38850" y="65390"/>
                </a:lnTo>
                <a:lnTo>
                  <a:pt x="38840" y="65360"/>
                </a:lnTo>
                <a:lnTo>
                  <a:pt x="39000" y="65400"/>
                </a:lnTo>
                <a:lnTo>
                  <a:pt x="39070" y="65370"/>
                </a:lnTo>
                <a:lnTo>
                  <a:pt x="39090" y="65220"/>
                </a:lnTo>
                <a:lnTo>
                  <a:pt x="39090" y="65060"/>
                </a:lnTo>
                <a:lnTo>
                  <a:pt x="39080" y="64980"/>
                </a:lnTo>
                <a:lnTo>
                  <a:pt x="39100" y="64970"/>
                </a:lnTo>
                <a:lnTo>
                  <a:pt x="39170" y="65010"/>
                </a:lnTo>
                <a:lnTo>
                  <a:pt x="39220" y="65110"/>
                </a:lnTo>
                <a:lnTo>
                  <a:pt x="39260" y="65150"/>
                </a:lnTo>
                <a:lnTo>
                  <a:pt x="39270" y="65100"/>
                </a:lnTo>
                <a:lnTo>
                  <a:pt x="39280" y="65020"/>
                </a:lnTo>
                <a:lnTo>
                  <a:pt x="39320" y="64980"/>
                </a:lnTo>
                <a:lnTo>
                  <a:pt x="39360" y="64970"/>
                </a:lnTo>
                <a:lnTo>
                  <a:pt x="39400" y="64990"/>
                </a:lnTo>
                <a:lnTo>
                  <a:pt x="39450" y="65060"/>
                </a:lnTo>
                <a:lnTo>
                  <a:pt x="39500" y="65150"/>
                </a:lnTo>
                <a:lnTo>
                  <a:pt x="39510" y="65250"/>
                </a:lnTo>
                <a:lnTo>
                  <a:pt x="39500" y="65360"/>
                </a:lnTo>
                <a:lnTo>
                  <a:pt x="39540" y="65430"/>
                </a:lnTo>
                <a:lnTo>
                  <a:pt x="39610" y="65610"/>
                </a:lnTo>
                <a:lnTo>
                  <a:pt x="39640" y="65650"/>
                </a:lnTo>
                <a:lnTo>
                  <a:pt x="39690" y="65640"/>
                </a:lnTo>
                <a:lnTo>
                  <a:pt x="39760" y="65610"/>
                </a:lnTo>
                <a:lnTo>
                  <a:pt x="39820" y="65570"/>
                </a:lnTo>
                <a:lnTo>
                  <a:pt x="39870" y="65500"/>
                </a:lnTo>
                <a:lnTo>
                  <a:pt x="39900" y="65480"/>
                </a:lnTo>
                <a:lnTo>
                  <a:pt x="39930" y="65470"/>
                </a:lnTo>
                <a:lnTo>
                  <a:pt x="39970" y="65460"/>
                </a:lnTo>
                <a:lnTo>
                  <a:pt x="39980" y="65390"/>
                </a:lnTo>
                <a:lnTo>
                  <a:pt x="39980" y="65330"/>
                </a:lnTo>
                <a:lnTo>
                  <a:pt x="39980" y="65280"/>
                </a:lnTo>
                <a:lnTo>
                  <a:pt x="39990" y="65240"/>
                </a:lnTo>
                <a:lnTo>
                  <a:pt x="40010" y="65190"/>
                </a:lnTo>
                <a:lnTo>
                  <a:pt x="40060" y="65110"/>
                </a:lnTo>
                <a:lnTo>
                  <a:pt x="40180" y="65050"/>
                </a:lnTo>
                <a:lnTo>
                  <a:pt x="40240" y="64960"/>
                </a:lnTo>
                <a:lnTo>
                  <a:pt x="40170" y="64900"/>
                </a:lnTo>
                <a:lnTo>
                  <a:pt x="39980" y="64790"/>
                </a:lnTo>
                <a:lnTo>
                  <a:pt x="40240" y="64790"/>
                </a:lnTo>
                <a:lnTo>
                  <a:pt x="40160" y="64660"/>
                </a:lnTo>
                <a:lnTo>
                  <a:pt x="40130" y="64620"/>
                </a:lnTo>
                <a:lnTo>
                  <a:pt x="40230" y="64670"/>
                </a:lnTo>
                <a:lnTo>
                  <a:pt x="40280" y="64680"/>
                </a:lnTo>
                <a:lnTo>
                  <a:pt x="40320" y="64640"/>
                </a:lnTo>
                <a:lnTo>
                  <a:pt x="40330" y="64600"/>
                </a:lnTo>
                <a:lnTo>
                  <a:pt x="40340" y="64530"/>
                </a:lnTo>
                <a:lnTo>
                  <a:pt x="40340" y="64470"/>
                </a:lnTo>
                <a:lnTo>
                  <a:pt x="40320" y="64440"/>
                </a:lnTo>
                <a:lnTo>
                  <a:pt x="40260" y="64400"/>
                </a:lnTo>
                <a:lnTo>
                  <a:pt x="40220" y="64310"/>
                </a:lnTo>
                <a:lnTo>
                  <a:pt x="40240" y="64210"/>
                </a:lnTo>
                <a:lnTo>
                  <a:pt x="40310" y="64160"/>
                </a:lnTo>
                <a:lnTo>
                  <a:pt x="40390" y="64170"/>
                </a:lnTo>
                <a:lnTo>
                  <a:pt x="40430" y="64230"/>
                </a:lnTo>
                <a:lnTo>
                  <a:pt x="40500" y="64410"/>
                </a:lnTo>
                <a:lnTo>
                  <a:pt x="40560" y="64490"/>
                </a:lnTo>
                <a:lnTo>
                  <a:pt x="40600" y="64480"/>
                </a:lnTo>
                <a:lnTo>
                  <a:pt x="40600" y="64390"/>
                </a:lnTo>
                <a:lnTo>
                  <a:pt x="40560" y="64280"/>
                </a:lnTo>
                <a:lnTo>
                  <a:pt x="40560" y="64270"/>
                </a:lnTo>
                <a:lnTo>
                  <a:pt x="40600" y="64310"/>
                </a:lnTo>
                <a:lnTo>
                  <a:pt x="40640" y="64330"/>
                </a:lnTo>
                <a:lnTo>
                  <a:pt x="40680" y="64310"/>
                </a:lnTo>
                <a:lnTo>
                  <a:pt x="40730" y="64280"/>
                </a:lnTo>
                <a:lnTo>
                  <a:pt x="41330" y="64810"/>
                </a:lnTo>
                <a:lnTo>
                  <a:pt x="41510" y="64840"/>
                </a:lnTo>
                <a:lnTo>
                  <a:pt x="41600" y="64770"/>
                </a:lnTo>
                <a:lnTo>
                  <a:pt x="41680" y="64660"/>
                </a:lnTo>
                <a:lnTo>
                  <a:pt x="41790" y="64560"/>
                </a:lnTo>
                <a:lnTo>
                  <a:pt x="41940" y="64520"/>
                </a:lnTo>
                <a:lnTo>
                  <a:pt x="42070" y="64570"/>
                </a:lnTo>
                <a:lnTo>
                  <a:pt x="42180" y="64630"/>
                </a:lnTo>
                <a:lnTo>
                  <a:pt x="42260" y="64640"/>
                </a:lnTo>
                <a:lnTo>
                  <a:pt x="42360" y="64440"/>
                </a:lnTo>
                <a:lnTo>
                  <a:pt x="42460" y="64450"/>
                </a:lnTo>
                <a:lnTo>
                  <a:pt x="42780" y="64670"/>
                </a:lnTo>
                <a:lnTo>
                  <a:pt x="43240" y="65100"/>
                </a:lnTo>
                <a:lnTo>
                  <a:pt x="43310" y="65270"/>
                </a:lnTo>
                <a:lnTo>
                  <a:pt x="43260" y="65310"/>
                </a:lnTo>
                <a:lnTo>
                  <a:pt x="42870" y="65400"/>
                </a:lnTo>
                <a:lnTo>
                  <a:pt x="42620" y="65550"/>
                </a:lnTo>
                <a:lnTo>
                  <a:pt x="42510" y="65500"/>
                </a:lnTo>
                <a:lnTo>
                  <a:pt x="42480" y="65400"/>
                </a:lnTo>
                <a:lnTo>
                  <a:pt x="42450" y="65270"/>
                </a:lnTo>
                <a:lnTo>
                  <a:pt x="42430" y="65280"/>
                </a:lnTo>
                <a:lnTo>
                  <a:pt x="42390" y="65300"/>
                </a:lnTo>
                <a:lnTo>
                  <a:pt x="42360" y="65320"/>
                </a:lnTo>
                <a:lnTo>
                  <a:pt x="42350" y="65360"/>
                </a:lnTo>
                <a:lnTo>
                  <a:pt x="42360" y="65380"/>
                </a:lnTo>
                <a:lnTo>
                  <a:pt x="42390" y="65480"/>
                </a:lnTo>
                <a:lnTo>
                  <a:pt x="42400" y="65510"/>
                </a:lnTo>
                <a:lnTo>
                  <a:pt x="42390" y="65530"/>
                </a:lnTo>
                <a:lnTo>
                  <a:pt x="42380" y="65540"/>
                </a:lnTo>
                <a:lnTo>
                  <a:pt x="42330" y="65580"/>
                </a:lnTo>
                <a:lnTo>
                  <a:pt x="42310" y="65590"/>
                </a:lnTo>
                <a:lnTo>
                  <a:pt x="42300" y="65610"/>
                </a:lnTo>
                <a:lnTo>
                  <a:pt x="42310" y="65630"/>
                </a:lnTo>
                <a:lnTo>
                  <a:pt x="42310" y="65660"/>
                </a:lnTo>
                <a:lnTo>
                  <a:pt x="42310" y="65690"/>
                </a:lnTo>
                <a:lnTo>
                  <a:pt x="42320" y="65720"/>
                </a:lnTo>
                <a:lnTo>
                  <a:pt x="42300" y="65740"/>
                </a:lnTo>
                <a:lnTo>
                  <a:pt x="42240" y="65780"/>
                </a:lnTo>
                <a:lnTo>
                  <a:pt x="42310" y="65810"/>
                </a:lnTo>
                <a:lnTo>
                  <a:pt x="42420" y="65850"/>
                </a:lnTo>
                <a:lnTo>
                  <a:pt x="42610" y="65850"/>
                </a:lnTo>
                <a:lnTo>
                  <a:pt x="42690" y="65900"/>
                </a:lnTo>
                <a:lnTo>
                  <a:pt x="42700" y="65960"/>
                </a:lnTo>
                <a:lnTo>
                  <a:pt x="42740" y="66200"/>
                </a:lnTo>
                <a:lnTo>
                  <a:pt x="42810" y="66280"/>
                </a:lnTo>
                <a:lnTo>
                  <a:pt x="42880" y="66310"/>
                </a:lnTo>
                <a:lnTo>
                  <a:pt x="42970" y="66400"/>
                </a:lnTo>
                <a:lnTo>
                  <a:pt x="43010" y="66570"/>
                </a:lnTo>
                <a:lnTo>
                  <a:pt x="43100" y="67300"/>
                </a:lnTo>
                <a:lnTo>
                  <a:pt x="43140" y="67440"/>
                </a:lnTo>
                <a:lnTo>
                  <a:pt x="43230" y="67610"/>
                </a:lnTo>
                <a:lnTo>
                  <a:pt x="43230" y="67640"/>
                </a:lnTo>
                <a:lnTo>
                  <a:pt x="43220" y="67650"/>
                </a:lnTo>
                <a:lnTo>
                  <a:pt x="43200" y="67650"/>
                </a:lnTo>
                <a:lnTo>
                  <a:pt x="43190" y="67660"/>
                </a:lnTo>
                <a:lnTo>
                  <a:pt x="43010" y="67530"/>
                </a:lnTo>
                <a:lnTo>
                  <a:pt x="42870" y="67380"/>
                </a:lnTo>
                <a:lnTo>
                  <a:pt x="42790" y="67270"/>
                </a:lnTo>
                <a:lnTo>
                  <a:pt x="42690" y="67040"/>
                </a:lnTo>
                <a:lnTo>
                  <a:pt x="42630" y="66960"/>
                </a:lnTo>
                <a:lnTo>
                  <a:pt x="42470" y="66850"/>
                </a:lnTo>
                <a:lnTo>
                  <a:pt x="42260" y="66780"/>
                </a:lnTo>
                <a:lnTo>
                  <a:pt x="42060" y="66760"/>
                </a:lnTo>
                <a:lnTo>
                  <a:pt x="41890" y="66770"/>
                </a:lnTo>
                <a:lnTo>
                  <a:pt x="41700" y="66880"/>
                </a:lnTo>
                <a:lnTo>
                  <a:pt x="41570" y="67060"/>
                </a:lnTo>
                <a:lnTo>
                  <a:pt x="41330" y="67560"/>
                </a:lnTo>
                <a:lnTo>
                  <a:pt x="41180" y="67770"/>
                </a:lnTo>
                <a:lnTo>
                  <a:pt x="41030" y="67820"/>
                </a:lnTo>
                <a:lnTo>
                  <a:pt x="40640" y="67740"/>
                </a:lnTo>
                <a:lnTo>
                  <a:pt x="40560" y="67750"/>
                </a:lnTo>
                <a:lnTo>
                  <a:pt x="40510" y="67840"/>
                </a:lnTo>
                <a:lnTo>
                  <a:pt x="40510" y="67970"/>
                </a:lnTo>
                <a:lnTo>
                  <a:pt x="40430" y="68000"/>
                </a:lnTo>
                <a:lnTo>
                  <a:pt x="40340" y="67950"/>
                </a:lnTo>
                <a:lnTo>
                  <a:pt x="40100" y="67880"/>
                </a:lnTo>
                <a:lnTo>
                  <a:pt x="39730" y="67850"/>
                </a:lnTo>
                <a:lnTo>
                  <a:pt x="39620" y="67860"/>
                </a:lnTo>
                <a:lnTo>
                  <a:pt x="39680" y="67960"/>
                </a:lnTo>
                <a:lnTo>
                  <a:pt x="39350" y="68160"/>
                </a:lnTo>
                <a:lnTo>
                  <a:pt x="39320" y="68200"/>
                </a:lnTo>
                <a:lnTo>
                  <a:pt x="39380" y="68320"/>
                </a:lnTo>
                <a:lnTo>
                  <a:pt x="39390" y="68350"/>
                </a:lnTo>
                <a:lnTo>
                  <a:pt x="39350" y="68380"/>
                </a:lnTo>
                <a:lnTo>
                  <a:pt x="39150" y="68450"/>
                </a:lnTo>
                <a:lnTo>
                  <a:pt x="39040" y="68560"/>
                </a:lnTo>
                <a:lnTo>
                  <a:pt x="39000" y="68650"/>
                </a:lnTo>
                <a:lnTo>
                  <a:pt x="39010" y="68760"/>
                </a:lnTo>
                <a:lnTo>
                  <a:pt x="39090" y="68800"/>
                </a:lnTo>
                <a:lnTo>
                  <a:pt x="39110" y="68800"/>
                </a:lnTo>
                <a:lnTo>
                  <a:pt x="39110" y="68860"/>
                </a:lnTo>
                <a:lnTo>
                  <a:pt x="39060" y="68950"/>
                </a:lnTo>
                <a:lnTo>
                  <a:pt x="39020" y="69020"/>
                </a:lnTo>
                <a:lnTo>
                  <a:pt x="39020" y="69040"/>
                </a:lnTo>
                <a:lnTo>
                  <a:pt x="39060" y="69030"/>
                </a:lnTo>
                <a:lnTo>
                  <a:pt x="39100" y="69020"/>
                </a:lnTo>
                <a:lnTo>
                  <a:pt x="39110" y="69060"/>
                </a:lnTo>
                <a:lnTo>
                  <a:pt x="39060" y="69250"/>
                </a:lnTo>
                <a:lnTo>
                  <a:pt x="39050" y="69280"/>
                </a:lnTo>
                <a:lnTo>
                  <a:pt x="39080" y="69280"/>
                </a:lnTo>
                <a:lnTo>
                  <a:pt x="39120" y="69260"/>
                </a:lnTo>
                <a:lnTo>
                  <a:pt x="39360" y="69240"/>
                </a:lnTo>
                <a:lnTo>
                  <a:pt x="39400" y="69380"/>
                </a:lnTo>
                <a:lnTo>
                  <a:pt x="39400" y="69600"/>
                </a:lnTo>
                <a:lnTo>
                  <a:pt x="39390" y="69660"/>
                </a:lnTo>
                <a:lnTo>
                  <a:pt x="39350" y="69690"/>
                </a:lnTo>
                <a:lnTo>
                  <a:pt x="39290" y="69720"/>
                </a:lnTo>
                <a:lnTo>
                  <a:pt x="39270" y="69790"/>
                </a:lnTo>
                <a:lnTo>
                  <a:pt x="39290" y="69830"/>
                </a:lnTo>
                <a:lnTo>
                  <a:pt x="39290" y="69920"/>
                </a:lnTo>
                <a:lnTo>
                  <a:pt x="39240" y="70120"/>
                </a:lnTo>
                <a:lnTo>
                  <a:pt x="39180" y="70160"/>
                </a:lnTo>
                <a:lnTo>
                  <a:pt x="39100" y="70140"/>
                </a:lnTo>
                <a:lnTo>
                  <a:pt x="39060" y="70140"/>
                </a:lnTo>
                <a:lnTo>
                  <a:pt x="38930" y="70200"/>
                </a:lnTo>
                <a:lnTo>
                  <a:pt x="38900" y="70280"/>
                </a:lnTo>
                <a:lnTo>
                  <a:pt x="38910" y="70320"/>
                </a:lnTo>
                <a:lnTo>
                  <a:pt x="38950" y="70370"/>
                </a:lnTo>
                <a:lnTo>
                  <a:pt x="38870" y="70390"/>
                </a:lnTo>
                <a:lnTo>
                  <a:pt x="38800" y="70450"/>
                </a:lnTo>
                <a:lnTo>
                  <a:pt x="38740" y="70550"/>
                </a:lnTo>
                <a:lnTo>
                  <a:pt x="38480" y="71130"/>
                </a:lnTo>
                <a:lnTo>
                  <a:pt x="38460" y="71270"/>
                </a:lnTo>
                <a:lnTo>
                  <a:pt x="38450" y="71350"/>
                </a:lnTo>
                <a:lnTo>
                  <a:pt x="38390" y="71580"/>
                </a:lnTo>
                <a:lnTo>
                  <a:pt x="38390" y="71790"/>
                </a:lnTo>
                <a:lnTo>
                  <a:pt x="38360" y="71940"/>
                </a:lnTo>
                <a:lnTo>
                  <a:pt x="38290" y="72000"/>
                </a:lnTo>
                <a:lnTo>
                  <a:pt x="37970" y="72460"/>
                </a:lnTo>
                <a:lnTo>
                  <a:pt x="37820" y="72610"/>
                </a:lnTo>
                <a:lnTo>
                  <a:pt x="37690" y="72690"/>
                </a:lnTo>
                <a:lnTo>
                  <a:pt x="37560" y="72710"/>
                </a:lnTo>
                <a:lnTo>
                  <a:pt x="36870" y="72550"/>
                </a:lnTo>
                <a:lnTo>
                  <a:pt x="36590" y="72410"/>
                </a:lnTo>
                <a:lnTo>
                  <a:pt x="36430" y="72300"/>
                </a:lnTo>
                <a:lnTo>
                  <a:pt x="36130" y="71950"/>
                </a:lnTo>
                <a:lnTo>
                  <a:pt x="36040" y="71990"/>
                </a:lnTo>
                <a:lnTo>
                  <a:pt x="36010" y="72070"/>
                </a:lnTo>
                <a:lnTo>
                  <a:pt x="35960" y="72190"/>
                </a:lnTo>
                <a:lnTo>
                  <a:pt x="35910" y="72340"/>
                </a:lnTo>
                <a:lnTo>
                  <a:pt x="35890" y="72610"/>
                </a:lnTo>
                <a:lnTo>
                  <a:pt x="35890" y="72730"/>
                </a:lnTo>
                <a:lnTo>
                  <a:pt x="35930" y="72930"/>
                </a:lnTo>
                <a:lnTo>
                  <a:pt x="35970" y="73010"/>
                </a:lnTo>
                <a:lnTo>
                  <a:pt x="36040" y="73130"/>
                </a:lnTo>
                <a:lnTo>
                  <a:pt x="36090" y="73180"/>
                </a:lnTo>
                <a:lnTo>
                  <a:pt x="36050" y="73350"/>
                </a:lnTo>
                <a:lnTo>
                  <a:pt x="35770" y="73690"/>
                </a:lnTo>
                <a:lnTo>
                  <a:pt x="35570" y="73880"/>
                </a:lnTo>
                <a:lnTo>
                  <a:pt x="35390" y="74010"/>
                </a:lnTo>
                <a:lnTo>
                  <a:pt x="35390" y="74140"/>
                </a:lnTo>
                <a:lnTo>
                  <a:pt x="35410" y="74290"/>
                </a:lnTo>
                <a:lnTo>
                  <a:pt x="35420" y="74340"/>
                </a:lnTo>
                <a:lnTo>
                  <a:pt x="35480" y="74340"/>
                </a:lnTo>
                <a:lnTo>
                  <a:pt x="35460" y="74470"/>
                </a:lnTo>
                <a:lnTo>
                  <a:pt x="35440" y="74590"/>
                </a:lnTo>
                <a:lnTo>
                  <a:pt x="35370" y="74840"/>
                </a:lnTo>
                <a:lnTo>
                  <a:pt x="35250" y="75180"/>
                </a:lnTo>
                <a:lnTo>
                  <a:pt x="35230" y="75330"/>
                </a:lnTo>
                <a:lnTo>
                  <a:pt x="35240" y="75390"/>
                </a:lnTo>
                <a:lnTo>
                  <a:pt x="35240" y="75530"/>
                </a:lnTo>
                <a:lnTo>
                  <a:pt x="35220" y="75660"/>
                </a:lnTo>
                <a:lnTo>
                  <a:pt x="35190" y="75710"/>
                </a:lnTo>
                <a:lnTo>
                  <a:pt x="35170" y="75790"/>
                </a:lnTo>
                <a:lnTo>
                  <a:pt x="35180" y="75830"/>
                </a:lnTo>
                <a:lnTo>
                  <a:pt x="35210" y="75840"/>
                </a:lnTo>
                <a:lnTo>
                  <a:pt x="35250" y="75840"/>
                </a:lnTo>
                <a:lnTo>
                  <a:pt x="35270" y="75860"/>
                </a:lnTo>
                <a:lnTo>
                  <a:pt x="35260" y="75960"/>
                </a:lnTo>
                <a:lnTo>
                  <a:pt x="35260" y="75980"/>
                </a:lnTo>
                <a:lnTo>
                  <a:pt x="35550" y="75890"/>
                </a:lnTo>
                <a:lnTo>
                  <a:pt x="35690" y="75940"/>
                </a:lnTo>
                <a:lnTo>
                  <a:pt x="35730" y="76000"/>
                </a:lnTo>
                <a:lnTo>
                  <a:pt x="35750" y="76110"/>
                </a:lnTo>
                <a:lnTo>
                  <a:pt x="35670" y="76140"/>
                </a:lnTo>
                <a:lnTo>
                  <a:pt x="35680" y="76220"/>
                </a:lnTo>
                <a:lnTo>
                  <a:pt x="35700" y="76280"/>
                </a:lnTo>
                <a:lnTo>
                  <a:pt x="35720" y="76410"/>
                </a:lnTo>
                <a:lnTo>
                  <a:pt x="35720" y="76570"/>
                </a:lnTo>
                <a:lnTo>
                  <a:pt x="35720" y="76660"/>
                </a:lnTo>
                <a:lnTo>
                  <a:pt x="35770" y="76760"/>
                </a:lnTo>
                <a:lnTo>
                  <a:pt x="35830" y="76770"/>
                </a:lnTo>
                <a:lnTo>
                  <a:pt x="35930" y="76820"/>
                </a:lnTo>
                <a:lnTo>
                  <a:pt x="36000" y="76900"/>
                </a:lnTo>
                <a:lnTo>
                  <a:pt x="36030" y="76970"/>
                </a:lnTo>
                <a:lnTo>
                  <a:pt x="36010" y="77060"/>
                </a:lnTo>
                <a:lnTo>
                  <a:pt x="35860" y="77100"/>
                </a:lnTo>
                <a:lnTo>
                  <a:pt x="35750" y="77160"/>
                </a:lnTo>
                <a:lnTo>
                  <a:pt x="35700" y="77250"/>
                </a:lnTo>
                <a:lnTo>
                  <a:pt x="35710" y="77360"/>
                </a:lnTo>
                <a:lnTo>
                  <a:pt x="35750" y="77430"/>
                </a:lnTo>
                <a:lnTo>
                  <a:pt x="35790" y="77530"/>
                </a:lnTo>
                <a:lnTo>
                  <a:pt x="35780" y="77630"/>
                </a:lnTo>
                <a:lnTo>
                  <a:pt x="35610" y="77670"/>
                </a:lnTo>
                <a:lnTo>
                  <a:pt x="35570" y="77920"/>
                </a:lnTo>
                <a:lnTo>
                  <a:pt x="35550" y="78390"/>
                </a:lnTo>
                <a:lnTo>
                  <a:pt x="35540" y="78500"/>
                </a:lnTo>
                <a:lnTo>
                  <a:pt x="35550" y="78510"/>
                </a:lnTo>
                <a:lnTo>
                  <a:pt x="35570" y="78550"/>
                </a:lnTo>
                <a:lnTo>
                  <a:pt x="35580" y="78590"/>
                </a:lnTo>
                <a:lnTo>
                  <a:pt x="35590" y="78630"/>
                </a:lnTo>
                <a:close/>
                <a:moveTo>
                  <a:pt x="34760" y="68760"/>
                </a:moveTo>
                <a:lnTo>
                  <a:pt x="34740" y="68870"/>
                </a:lnTo>
                <a:lnTo>
                  <a:pt x="34730" y="68980"/>
                </a:lnTo>
                <a:lnTo>
                  <a:pt x="34750" y="69070"/>
                </a:lnTo>
                <a:lnTo>
                  <a:pt x="34780" y="69160"/>
                </a:lnTo>
                <a:lnTo>
                  <a:pt x="34700" y="69210"/>
                </a:lnTo>
                <a:lnTo>
                  <a:pt x="34600" y="69230"/>
                </a:lnTo>
                <a:lnTo>
                  <a:pt x="34550" y="69200"/>
                </a:lnTo>
                <a:lnTo>
                  <a:pt x="34610" y="69100"/>
                </a:lnTo>
                <a:lnTo>
                  <a:pt x="34540" y="69090"/>
                </a:lnTo>
                <a:lnTo>
                  <a:pt x="34280" y="69330"/>
                </a:lnTo>
                <a:lnTo>
                  <a:pt x="34280" y="69380"/>
                </a:lnTo>
                <a:lnTo>
                  <a:pt x="34300" y="69390"/>
                </a:lnTo>
                <a:lnTo>
                  <a:pt x="34380" y="69430"/>
                </a:lnTo>
                <a:lnTo>
                  <a:pt x="34310" y="69510"/>
                </a:lnTo>
                <a:lnTo>
                  <a:pt x="34250" y="69540"/>
                </a:lnTo>
                <a:lnTo>
                  <a:pt x="34100" y="69550"/>
                </a:lnTo>
                <a:lnTo>
                  <a:pt x="34050" y="69490"/>
                </a:lnTo>
                <a:lnTo>
                  <a:pt x="34010" y="69390"/>
                </a:lnTo>
                <a:lnTo>
                  <a:pt x="33970" y="69280"/>
                </a:lnTo>
                <a:lnTo>
                  <a:pt x="33900" y="69210"/>
                </a:lnTo>
                <a:lnTo>
                  <a:pt x="33850" y="69240"/>
                </a:lnTo>
                <a:lnTo>
                  <a:pt x="33800" y="69290"/>
                </a:lnTo>
                <a:lnTo>
                  <a:pt x="33740" y="69290"/>
                </a:lnTo>
                <a:lnTo>
                  <a:pt x="33690" y="69160"/>
                </a:lnTo>
                <a:lnTo>
                  <a:pt x="33770" y="69160"/>
                </a:lnTo>
                <a:lnTo>
                  <a:pt x="33770" y="69100"/>
                </a:lnTo>
                <a:lnTo>
                  <a:pt x="33720" y="69060"/>
                </a:lnTo>
                <a:lnTo>
                  <a:pt x="33620" y="68920"/>
                </a:lnTo>
                <a:lnTo>
                  <a:pt x="33580" y="68850"/>
                </a:lnTo>
                <a:lnTo>
                  <a:pt x="33560" y="68770"/>
                </a:lnTo>
                <a:lnTo>
                  <a:pt x="33500" y="68510"/>
                </a:lnTo>
                <a:lnTo>
                  <a:pt x="33490" y="68420"/>
                </a:lnTo>
                <a:lnTo>
                  <a:pt x="33640" y="68550"/>
                </a:lnTo>
                <a:lnTo>
                  <a:pt x="33790" y="68540"/>
                </a:lnTo>
                <a:lnTo>
                  <a:pt x="33940" y="68480"/>
                </a:lnTo>
                <a:lnTo>
                  <a:pt x="34100" y="68480"/>
                </a:lnTo>
                <a:lnTo>
                  <a:pt x="34100" y="68530"/>
                </a:lnTo>
                <a:lnTo>
                  <a:pt x="34040" y="68560"/>
                </a:lnTo>
                <a:lnTo>
                  <a:pt x="34000" y="68620"/>
                </a:lnTo>
                <a:lnTo>
                  <a:pt x="33920" y="68820"/>
                </a:lnTo>
                <a:lnTo>
                  <a:pt x="33930" y="68890"/>
                </a:lnTo>
                <a:lnTo>
                  <a:pt x="33940" y="68900"/>
                </a:lnTo>
                <a:lnTo>
                  <a:pt x="33930" y="68900"/>
                </a:lnTo>
                <a:lnTo>
                  <a:pt x="33920" y="68930"/>
                </a:lnTo>
                <a:lnTo>
                  <a:pt x="33970" y="68970"/>
                </a:lnTo>
                <a:lnTo>
                  <a:pt x="34180" y="68990"/>
                </a:lnTo>
                <a:lnTo>
                  <a:pt x="34210" y="69010"/>
                </a:lnTo>
                <a:lnTo>
                  <a:pt x="34230" y="69040"/>
                </a:lnTo>
                <a:lnTo>
                  <a:pt x="34260" y="69050"/>
                </a:lnTo>
                <a:lnTo>
                  <a:pt x="34290" y="69020"/>
                </a:lnTo>
                <a:lnTo>
                  <a:pt x="34300" y="68960"/>
                </a:lnTo>
                <a:lnTo>
                  <a:pt x="34290" y="68910"/>
                </a:lnTo>
                <a:lnTo>
                  <a:pt x="34270" y="68860"/>
                </a:lnTo>
                <a:lnTo>
                  <a:pt x="34280" y="68820"/>
                </a:lnTo>
                <a:lnTo>
                  <a:pt x="34370" y="68720"/>
                </a:lnTo>
                <a:lnTo>
                  <a:pt x="34520" y="68650"/>
                </a:lnTo>
                <a:lnTo>
                  <a:pt x="34670" y="68650"/>
                </a:lnTo>
                <a:lnTo>
                  <a:pt x="34760" y="68760"/>
                </a:lnTo>
                <a:close/>
                <a:moveTo>
                  <a:pt x="34380" y="68420"/>
                </a:moveTo>
                <a:lnTo>
                  <a:pt x="34370" y="68290"/>
                </a:lnTo>
                <a:lnTo>
                  <a:pt x="34330" y="68280"/>
                </a:lnTo>
                <a:lnTo>
                  <a:pt x="34280" y="68310"/>
                </a:lnTo>
                <a:lnTo>
                  <a:pt x="34230" y="68310"/>
                </a:lnTo>
                <a:lnTo>
                  <a:pt x="34050" y="68090"/>
                </a:lnTo>
                <a:lnTo>
                  <a:pt x="34060" y="68050"/>
                </a:lnTo>
                <a:lnTo>
                  <a:pt x="34080" y="68040"/>
                </a:lnTo>
                <a:lnTo>
                  <a:pt x="34120" y="68040"/>
                </a:lnTo>
                <a:lnTo>
                  <a:pt x="34220" y="67990"/>
                </a:lnTo>
                <a:lnTo>
                  <a:pt x="34350" y="67870"/>
                </a:lnTo>
                <a:lnTo>
                  <a:pt x="34480" y="67800"/>
                </a:lnTo>
                <a:lnTo>
                  <a:pt x="34580" y="67920"/>
                </a:lnTo>
                <a:lnTo>
                  <a:pt x="34580" y="68050"/>
                </a:lnTo>
                <a:lnTo>
                  <a:pt x="34520" y="68190"/>
                </a:lnTo>
                <a:lnTo>
                  <a:pt x="34380" y="68420"/>
                </a:lnTo>
                <a:close/>
                <a:moveTo>
                  <a:pt x="37000" y="68140"/>
                </a:moveTo>
                <a:lnTo>
                  <a:pt x="37020" y="68140"/>
                </a:lnTo>
                <a:lnTo>
                  <a:pt x="37120" y="68310"/>
                </a:lnTo>
                <a:lnTo>
                  <a:pt x="37110" y="68370"/>
                </a:lnTo>
                <a:lnTo>
                  <a:pt x="37070" y="68470"/>
                </a:lnTo>
                <a:lnTo>
                  <a:pt x="37010" y="68510"/>
                </a:lnTo>
                <a:lnTo>
                  <a:pt x="36950" y="68510"/>
                </a:lnTo>
                <a:lnTo>
                  <a:pt x="36920" y="68480"/>
                </a:lnTo>
                <a:lnTo>
                  <a:pt x="36930" y="68420"/>
                </a:lnTo>
                <a:lnTo>
                  <a:pt x="36920" y="68400"/>
                </a:lnTo>
                <a:lnTo>
                  <a:pt x="36890" y="68410"/>
                </a:lnTo>
                <a:lnTo>
                  <a:pt x="36880" y="68450"/>
                </a:lnTo>
                <a:lnTo>
                  <a:pt x="36880" y="68490"/>
                </a:lnTo>
                <a:lnTo>
                  <a:pt x="36860" y="68510"/>
                </a:lnTo>
                <a:lnTo>
                  <a:pt x="36840" y="68510"/>
                </a:lnTo>
                <a:lnTo>
                  <a:pt x="36820" y="68490"/>
                </a:lnTo>
                <a:lnTo>
                  <a:pt x="36800" y="68430"/>
                </a:lnTo>
                <a:lnTo>
                  <a:pt x="36820" y="68330"/>
                </a:lnTo>
                <a:lnTo>
                  <a:pt x="36860" y="68240"/>
                </a:lnTo>
                <a:lnTo>
                  <a:pt x="36910" y="68210"/>
                </a:lnTo>
                <a:lnTo>
                  <a:pt x="36980" y="68260"/>
                </a:lnTo>
                <a:lnTo>
                  <a:pt x="37010" y="68250"/>
                </a:lnTo>
                <a:lnTo>
                  <a:pt x="37000" y="68210"/>
                </a:lnTo>
                <a:lnTo>
                  <a:pt x="36940" y="68160"/>
                </a:lnTo>
                <a:lnTo>
                  <a:pt x="36930" y="68120"/>
                </a:lnTo>
                <a:lnTo>
                  <a:pt x="36950" y="68110"/>
                </a:lnTo>
                <a:lnTo>
                  <a:pt x="36970" y="68110"/>
                </a:lnTo>
                <a:lnTo>
                  <a:pt x="36980" y="68130"/>
                </a:lnTo>
                <a:lnTo>
                  <a:pt x="37000" y="68140"/>
                </a:lnTo>
                <a:close/>
                <a:moveTo>
                  <a:pt x="37430" y="68720"/>
                </a:moveTo>
                <a:lnTo>
                  <a:pt x="37400" y="68730"/>
                </a:lnTo>
                <a:lnTo>
                  <a:pt x="37210" y="68640"/>
                </a:lnTo>
                <a:lnTo>
                  <a:pt x="37190" y="68600"/>
                </a:lnTo>
                <a:lnTo>
                  <a:pt x="37210" y="68570"/>
                </a:lnTo>
                <a:lnTo>
                  <a:pt x="37190" y="68530"/>
                </a:lnTo>
                <a:lnTo>
                  <a:pt x="37150" y="68500"/>
                </a:lnTo>
                <a:lnTo>
                  <a:pt x="37150" y="68460"/>
                </a:lnTo>
                <a:lnTo>
                  <a:pt x="37180" y="68440"/>
                </a:lnTo>
                <a:lnTo>
                  <a:pt x="37210" y="68420"/>
                </a:lnTo>
                <a:lnTo>
                  <a:pt x="37230" y="68370"/>
                </a:lnTo>
                <a:lnTo>
                  <a:pt x="37200" y="68290"/>
                </a:lnTo>
                <a:lnTo>
                  <a:pt x="37170" y="68220"/>
                </a:lnTo>
                <a:lnTo>
                  <a:pt x="37150" y="68170"/>
                </a:lnTo>
                <a:lnTo>
                  <a:pt x="37190" y="68150"/>
                </a:lnTo>
                <a:lnTo>
                  <a:pt x="37240" y="68130"/>
                </a:lnTo>
                <a:lnTo>
                  <a:pt x="37310" y="68090"/>
                </a:lnTo>
                <a:lnTo>
                  <a:pt x="37360" y="68110"/>
                </a:lnTo>
                <a:lnTo>
                  <a:pt x="37390" y="68110"/>
                </a:lnTo>
                <a:lnTo>
                  <a:pt x="37420" y="68140"/>
                </a:lnTo>
                <a:lnTo>
                  <a:pt x="37450" y="68200"/>
                </a:lnTo>
                <a:lnTo>
                  <a:pt x="37480" y="68230"/>
                </a:lnTo>
                <a:lnTo>
                  <a:pt x="37500" y="68230"/>
                </a:lnTo>
                <a:lnTo>
                  <a:pt x="37510" y="68190"/>
                </a:lnTo>
                <a:lnTo>
                  <a:pt x="37530" y="68170"/>
                </a:lnTo>
                <a:lnTo>
                  <a:pt x="37560" y="68180"/>
                </a:lnTo>
                <a:lnTo>
                  <a:pt x="37590" y="68200"/>
                </a:lnTo>
                <a:lnTo>
                  <a:pt x="37600" y="68240"/>
                </a:lnTo>
                <a:lnTo>
                  <a:pt x="37620" y="68240"/>
                </a:lnTo>
                <a:lnTo>
                  <a:pt x="37650" y="68220"/>
                </a:lnTo>
                <a:lnTo>
                  <a:pt x="37670" y="68180"/>
                </a:lnTo>
                <a:lnTo>
                  <a:pt x="37680" y="68110"/>
                </a:lnTo>
                <a:lnTo>
                  <a:pt x="37700" y="68050"/>
                </a:lnTo>
                <a:lnTo>
                  <a:pt x="37720" y="68010"/>
                </a:lnTo>
                <a:lnTo>
                  <a:pt x="37740" y="67990"/>
                </a:lnTo>
                <a:lnTo>
                  <a:pt x="37750" y="68000"/>
                </a:lnTo>
                <a:lnTo>
                  <a:pt x="37770" y="68070"/>
                </a:lnTo>
                <a:lnTo>
                  <a:pt x="37780" y="68110"/>
                </a:lnTo>
                <a:lnTo>
                  <a:pt x="37780" y="68210"/>
                </a:lnTo>
                <a:lnTo>
                  <a:pt x="37810" y="68270"/>
                </a:lnTo>
                <a:lnTo>
                  <a:pt x="37800" y="68300"/>
                </a:lnTo>
                <a:lnTo>
                  <a:pt x="37770" y="68380"/>
                </a:lnTo>
                <a:lnTo>
                  <a:pt x="37720" y="68490"/>
                </a:lnTo>
                <a:lnTo>
                  <a:pt x="37670" y="68540"/>
                </a:lnTo>
                <a:lnTo>
                  <a:pt x="37590" y="68540"/>
                </a:lnTo>
                <a:lnTo>
                  <a:pt x="37480" y="68420"/>
                </a:lnTo>
                <a:lnTo>
                  <a:pt x="37320" y="68450"/>
                </a:lnTo>
                <a:lnTo>
                  <a:pt x="37320" y="68470"/>
                </a:lnTo>
                <a:lnTo>
                  <a:pt x="37410" y="68500"/>
                </a:lnTo>
                <a:lnTo>
                  <a:pt x="37490" y="68540"/>
                </a:lnTo>
                <a:lnTo>
                  <a:pt x="37500" y="68630"/>
                </a:lnTo>
                <a:lnTo>
                  <a:pt x="37480" y="68680"/>
                </a:lnTo>
                <a:lnTo>
                  <a:pt x="37450" y="68690"/>
                </a:lnTo>
                <a:lnTo>
                  <a:pt x="37430" y="68700"/>
                </a:lnTo>
                <a:lnTo>
                  <a:pt x="37430" y="68720"/>
                </a:lnTo>
                <a:close/>
                <a:moveTo>
                  <a:pt x="36740" y="68060"/>
                </a:moveTo>
                <a:lnTo>
                  <a:pt x="36710" y="68050"/>
                </a:lnTo>
                <a:lnTo>
                  <a:pt x="36700" y="68010"/>
                </a:lnTo>
                <a:lnTo>
                  <a:pt x="36710" y="67990"/>
                </a:lnTo>
                <a:lnTo>
                  <a:pt x="36720" y="67960"/>
                </a:lnTo>
                <a:lnTo>
                  <a:pt x="36740" y="67920"/>
                </a:lnTo>
                <a:lnTo>
                  <a:pt x="36750" y="67880"/>
                </a:lnTo>
                <a:lnTo>
                  <a:pt x="36770" y="67830"/>
                </a:lnTo>
                <a:lnTo>
                  <a:pt x="36790" y="67790"/>
                </a:lnTo>
                <a:lnTo>
                  <a:pt x="36820" y="67760"/>
                </a:lnTo>
                <a:lnTo>
                  <a:pt x="36840" y="67720"/>
                </a:lnTo>
                <a:lnTo>
                  <a:pt x="36850" y="67680"/>
                </a:lnTo>
                <a:lnTo>
                  <a:pt x="36890" y="67630"/>
                </a:lnTo>
                <a:lnTo>
                  <a:pt x="36950" y="67620"/>
                </a:lnTo>
                <a:lnTo>
                  <a:pt x="37010" y="67640"/>
                </a:lnTo>
                <a:lnTo>
                  <a:pt x="37070" y="67600"/>
                </a:lnTo>
                <a:lnTo>
                  <a:pt x="37120" y="67590"/>
                </a:lnTo>
                <a:lnTo>
                  <a:pt x="37140" y="67610"/>
                </a:lnTo>
                <a:lnTo>
                  <a:pt x="37160" y="67620"/>
                </a:lnTo>
                <a:lnTo>
                  <a:pt x="37190" y="67640"/>
                </a:lnTo>
                <a:lnTo>
                  <a:pt x="37230" y="67630"/>
                </a:lnTo>
                <a:lnTo>
                  <a:pt x="37250" y="67640"/>
                </a:lnTo>
                <a:lnTo>
                  <a:pt x="37250" y="67660"/>
                </a:lnTo>
                <a:lnTo>
                  <a:pt x="37230" y="67680"/>
                </a:lnTo>
                <a:lnTo>
                  <a:pt x="37190" y="67690"/>
                </a:lnTo>
                <a:lnTo>
                  <a:pt x="37200" y="67720"/>
                </a:lnTo>
                <a:lnTo>
                  <a:pt x="37210" y="67770"/>
                </a:lnTo>
                <a:lnTo>
                  <a:pt x="37180" y="67830"/>
                </a:lnTo>
                <a:lnTo>
                  <a:pt x="37120" y="67850"/>
                </a:lnTo>
                <a:lnTo>
                  <a:pt x="37000" y="67780"/>
                </a:lnTo>
                <a:lnTo>
                  <a:pt x="36950" y="67800"/>
                </a:lnTo>
                <a:lnTo>
                  <a:pt x="36910" y="67880"/>
                </a:lnTo>
                <a:lnTo>
                  <a:pt x="36890" y="67920"/>
                </a:lnTo>
                <a:lnTo>
                  <a:pt x="36840" y="67980"/>
                </a:lnTo>
                <a:lnTo>
                  <a:pt x="36770" y="68050"/>
                </a:lnTo>
                <a:lnTo>
                  <a:pt x="36740" y="68060"/>
                </a:lnTo>
                <a:close/>
                <a:moveTo>
                  <a:pt x="39890" y="64340"/>
                </a:moveTo>
                <a:lnTo>
                  <a:pt x="39940" y="64340"/>
                </a:lnTo>
                <a:lnTo>
                  <a:pt x="39960" y="64370"/>
                </a:lnTo>
                <a:lnTo>
                  <a:pt x="39950" y="64400"/>
                </a:lnTo>
                <a:lnTo>
                  <a:pt x="39940" y="64410"/>
                </a:lnTo>
                <a:lnTo>
                  <a:pt x="39930" y="64430"/>
                </a:lnTo>
                <a:lnTo>
                  <a:pt x="39930" y="64480"/>
                </a:lnTo>
                <a:lnTo>
                  <a:pt x="39910" y="64530"/>
                </a:lnTo>
                <a:lnTo>
                  <a:pt x="39900" y="64560"/>
                </a:lnTo>
                <a:lnTo>
                  <a:pt x="39890" y="64610"/>
                </a:lnTo>
                <a:lnTo>
                  <a:pt x="39870" y="64690"/>
                </a:lnTo>
                <a:lnTo>
                  <a:pt x="39830" y="64670"/>
                </a:lnTo>
                <a:lnTo>
                  <a:pt x="39790" y="64630"/>
                </a:lnTo>
                <a:lnTo>
                  <a:pt x="39770" y="64660"/>
                </a:lnTo>
                <a:lnTo>
                  <a:pt x="39790" y="64720"/>
                </a:lnTo>
                <a:lnTo>
                  <a:pt x="39770" y="64770"/>
                </a:lnTo>
                <a:lnTo>
                  <a:pt x="39730" y="64780"/>
                </a:lnTo>
                <a:lnTo>
                  <a:pt x="39700" y="64820"/>
                </a:lnTo>
                <a:lnTo>
                  <a:pt x="39630" y="64840"/>
                </a:lnTo>
                <a:lnTo>
                  <a:pt x="39560" y="64780"/>
                </a:lnTo>
                <a:lnTo>
                  <a:pt x="39500" y="64700"/>
                </a:lnTo>
                <a:lnTo>
                  <a:pt x="39460" y="64580"/>
                </a:lnTo>
                <a:lnTo>
                  <a:pt x="39440" y="64550"/>
                </a:lnTo>
                <a:lnTo>
                  <a:pt x="39430" y="64520"/>
                </a:lnTo>
                <a:lnTo>
                  <a:pt x="39420" y="64480"/>
                </a:lnTo>
                <a:lnTo>
                  <a:pt x="39500" y="64420"/>
                </a:lnTo>
                <a:lnTo>
                  <a:pt x="39530" y="64390"/>
                </a:lnTo>
                <a:lnTo>
                  <a:pt x="39560" y="64350"/>
                </a:lnTo>
                <a:lnTo>
                  <a:pt x="39630" y="64290"/>
                </a:lnTo>
                <a:lnTo>
                  <a:pt x="39720" y="64240"/>
                </a:lnTo>
                <a:lnTo>
                  <a:pt x="39790" y="64250"/>
                </a:lnTo>
                <a:lnTo>
                  <a:pt x="39820" y="64310"/>
                </a:lnTo>
                <a:lnTo>
                  <a:pt x="39840" y="64360"/>
                </a:lnTo>
                <a:lnTo>
                  <a:pt x="39860" y="64370"/>
                </a:lnTo>
                <a:lnTo>
                  <a:pt x="39870" y="64350"/>
                </a:lnTo>
                <a:lnTo>
                  <a:pt x="39890" y="64340"/>
                </a:lnTo>
                <a:close/>
                <a:moveTo>
                  <a:pt x="33970" y="71220"/>
                </a:moveTo>
                <a:lnTo>
                  <a:pt x="33910" y="71160"/>
                </a:lnTo>
                <a:lnTo>
                  <a:pt x="33880" y="71190"/>
                </a:lnTo>
                <a:lnTo>
                  <a:pt x="33820" y="71220"/>
                </a:lnTo>
                <a:lnTo>
                  <a:pt x="33740" y="71160"/>
                </a:lnTo>
                <a:lnTo>
                  <a:pt x="33700" y="71080"/>
                </a:lnTo>
                <a:lnTo>
                  <a:pt x="33700" y="71050"/>
                </a:lnTo>
                <a:lnTo>
                  <a:pt x="33720" y="71040"/>
                </a:lnTo>
                <a:lnTo>
                  <a:pt x="33750" y="71060"/>
                </a:lnTo>
                <a:lnTo>
                  <a:pt x="33760" y="71080"/>
                </a:lnTo>
                <a:lnTo>
                  <a:pt x="33770" y="71040"/>
                </a:lnTo>
                <a:lnTo>
                  <a:pt x="33790" y="70980"/>
                </a:lnTo>
                <a:lnTo>
                  <a:pt x="33760" y="70950"/>
                </a:lnTo>
                <a:lnTo>
                  <a:pt x="33720" y="70910"/>
                </a:lnTo>
                <a:lnTo>
                  <a:pt x="33690" y="70840"/>
                </a:lnTo>
                <a:lnTo>
                  <a:pt x="33680" y="70770"/>
                </a:lnTo>
                <a:lnTo>
                  <a:pt x="33700" y="70730"/>
                </a:lnTo>
                <a:lnTo>
                  <a:pt x="33740" y="70700"/>
                </a:lnTo>
                <a:lnTo>
                  <a:pt x="33760" y="70700"/>
                </a:lnTo>
                <a:lnTo>
                  <a:pt x="33770" y="70730"/>
                </a:lnTo>
                <a:lnTo>
                  <a:pt x="33790" y="70750"/>
                </a:lnTo>
                <a:lnTo>
                  <a:pt x="33880" y="70790"/>
                </a:lnTo>
                <a:lnTo>
                  <a:pt x="33920" y="70830"/>
                </a:lnTo>
                <a:lnTo>
                  <a:pt x="33970" y="70890"/>
                </a:lnTo>
                <a:lnTo>
                  <a:pt x="34000" y="70980"/>
                </a:lnTo>
                <a:lnTo>
                  <a:pt x="34020" y="71100"/>
                </a:lnTo>
                <a:lnTo>
                  <a:pt x="34020" y="71180"/>
                </a:lnTo>
                <a:lnTo>
                  <a:pt x="34000" y="71210"/>
                </a:lnTo>
                <a:lnTo>
                  <a:pt x="33970" y="71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Central Ostroboth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210" y="61070"/>
                </a:moveTo>
                <a:lnTo>
                  <a:pt x="43860" y="61550"/>
                </a:lnTo>
                <a:lnTo>
                  <a:pt x="44430" y="61830"/>
                </a:lnTo>
                <a:lnTo>
                  <a:pt x="44650" y="62090"/>
                </a:lnTo>
                <a:lnTo>
                  <a:pt x="44670" y="62290"/>
                </a:lnTo>
                <a:lnTo>
                  <a:pt x="44770" y="62680"/>
                </a:lnTo>
                <a:lnTo>
                  <a:pt x="44830" y="62830"/>
                </a:lnTo>
                <a:lnTo>
                  <a:pt x="45010" y="63030"/>
                </a:lnTo>
                <a:lnTo>
                  <a:pt x="45130" y="63120"/>
                </a:lnTo>
                <a:lnTo>
                  <a:pt x="45140" y="63180"/>
                </a:lnTo>
                <a:lnTo>
                  <a:pt x="45190" y="63390"/>
                </a:lnTo>
                <a:lnTo>
                  <a:pt x="45200" y="63470"/>
                </a:lnTo>
                <a:lnTo>
                  <a:pt x="45300" y="63600"/>
                </a:lnTo>
                <a:lnTo>
                  <a:pt x="45620" y="63750"/>
                </a:lnTo>
                <a:lnTo>
                  <a:pt x="45810" y="63880"/>
                </a:lnTo>
                <a:lnTo>
                  <a:pt x="45960" y="64090"/>
                </a:lnTo>
                <a:lnTo>
                  <a:pt x="46390" y="64990"/>
                </a:lnTo>
                <a:lnTo>
                  <a:pt x="46630" y="65350"/>
                </a:lnTo>
                <a:lnTo>
                  <a:pt x="47140" y="65800"/>
                </a:lnTo>
                <a:lnTo>
                  <a:pt x="48000" y="66800"/>
                </a:lnTo>
                <a:lnTo>
                  <a:pt x="48100" y="67020"/>
                </a:lnTo>
                <a:lnTo>
                  <a:pt x="47610" y="67350"/>
                </a:lnTo>
                <a:lnTo>
                  <a:pt x="47300" y="67660"/>
                </a:lnTo>
                <a:lnTo>
                  <a:pt x="47200" y="67890"/>
                </a:lnTo>
                <a:lnTo>
                  <a:pt x="47200" y="68230"/>
                </a:lnTo>
                <a:lnTo>
                  <a:pt x="47260" y="68520"/>
                </a:lnTo>
                <a:lnTo>
                  <a:pt x="47230" y="68530"/>
                </a:lnTo>
                <a:lnTo>
                  <a:pt x="47140" y="68600"/>
                </a:lnTo>
                <a:lnTo>
                  <a:pt x="47110" y="68630"/>
                </a:lnTo>
                <a:lnTo>
                  <a:pt x="47110" y="68780"/>
                </a:lnTo>
                <a:lnTo>
                  <a:pt x="47120" y="68890"/>
                </a:lnTo>
                <a:lnTo>
                  <a:pt x="47100" y="69080"/>
                </a:lnTo>
                <a:lnTo>
                  <a:pt x="47050" y="69300"/>
                </a:lnTo>
                <a:lnTo>
                  <a:pt x="47030" y="69450"/>
                </a:lnTo>
                <a:lnTo>
                  <a:pt x="47030" y="69620"/>
                </a:lnTo>
                <a:lnTo>
                  <a:pt x="47020" y="69660"/>
                </a:lnTo>
                <a:lnTo>
                  <a:pt x="46460" y="69500"/>
                </a:lnTo>
                <a:lnTo>
                  <a:pt x="46250" y="69480"/>
                </a:lnTo>
                <a:lnTo>
                  <a:pt x="45640" y="69810"/>
                </a:lnTo>
                <a:lnTo>
                  <a:pt x="45110" y="69540"/>
                </a:lnTo>
                <a:lnTo>
                  <a:pt x="44960" y="69540"/>
                </a:lnTo>
                <a:lnTo>
                  <a:pt x="45000" y="69470"/>
                </a:lnTo>
                <a:lnTo>
                  <a:pt x="45050" y="69420"/>
                </a:lnTo>
                <a:lnTo>
                  <a:pt x="45130" y="69350"/>
                </a:lnTo>
                <a:lnTo>
                  <a:pt x="45040" y="69220"/>
                </a:lnTo>
                <a:lnTo>
                  <a:pt x="44710" y="68830"/>
                </a:lnTo>
                <a:lnTo>
                  <a:pt x="44460" y="68630"/>
                </a:lnTo>
                <a:lnTo>
                  <a:pt x="43820" y="68480"/>
                </a:lnTo>
                <a:lnTo>
                  <a:pt x="43680" y="68410"/>
                </a:lnTo>
                <a:lnTo>
                  <a:pt x="43560" y="68310"/>
                </a:lnTo>
                <a:lnTo>
                  <a:pt x="43450" y="68180"/>
                </a:lnTo>
                <a:lnTo>
                  <a:pt x="43350" y="68030"/>
                </a:lnTo>
                <a:lnTo>
                  <a:pt x="43260" y="67850"/>
                </a:lnTo>
                <a:lnTo>
                  <a:pt x="43190" y="67660"/>
                </a:lnTo>
                <a:lnTo>
                  <a:pt x="43200" y="67650"/>
                </a:lnTo>
                <a:lnTo>
                  <a:pt x="43220" y="67650"/>
                </a:lnTo>
                <a:lnTo>
                  <a:pt x="43230" y="67640"/>
                </a:lnTo>
                <a:lnTo>
                  <a:pt x="43230" y="67610"/>
                </a:lnTo>
                <a:lnTo>
                  <a:pt x="43140" y="67440"/>
                </a:lnTo>
                <a:lnTo>
                  <a:pt x="43100" y="67300"/>
                </a:lnTo>
                <a:lnTo>
                  <a:pt x="43010" y="66570"/>
                </a:lnTo>
                <a:lnTo>
                  <a:pt x="42970" y="66400"/>
                </a:lnTo>
                <a:lnTo>
                  <a:pt x="42880" y="66310"/>
                </a:lnTo>
                <a:lnTo>
                  <a:pt x="42810" y="66280"/>
                </a:lnTo>
                <a:lnTo>
                  <a:pt x="42740" y="66200"/>
                </a:lnTo>
                <a:lnTo>
                  <a:pt x="42700" y="65960"/>
                </a:lnTo>
                <a:lnTo>
                  <a:pt x="42690" y="65900"/>
                </a:lnTo>
                <a:lnTo>
                  <a:pt x="42610" y="65850"/>
                </a:lnTo>
                <a:lnTo>
                  <a:pt x="42420" y="65850"/>
                </a:lnTo>
                <a:lnTo>
                  <a:pt x="42310" y="65810"/>
                </a:lnTo>
                <a:lnTo>
                  <a:pt x="42240" y="65780"/>
                </a:lnTo>
                <a:lnTo>
                  <a:pt x="42300" y="65740"/>
                </a:lnTo>
                <a:lnTo>
                  <a:pt x="42320" y="65720"/>
                </a:lnTo>
                <a:lnTo>
                  <a:pt x="42310" y="65690"/>
                </a:lnTo>
                <a:lnTo>
                  <a:pt x="42310" y="65660"/>
                </a:lnTo>
                <a:lnTo>
                  <a:pt x="42310" y="65630"/>
                </a:lnTo>
                <a:lnTo>
                  <a:pt x="42300" y="65610"/>
                </a:lnTo>
                <a:lnTo>
                  <a:pt x="42310" y="65590"/>
                </a:lnTo>
                <a:lnTo>
                  <a:pt x="42330" y="65580"/>
                </a:lnTo>
                <a:lnTo>
                  <a:pt x="42380" y="65540"/>
                </a:lnTo>
                <a:lnTo>
                  <a:pt x="42390" y="65530"/>
                </a:lnTo>
                <a:lnTo>
                  <a:pt x="42400" y="65510"/>
                </a:lnTo>
                <a:lnTo>
                  <a:pt x="42390" y="65480"/>
                </a:lnTo>
                <a:lnTo>
                  <a:pt x="42360" y="65380"/>
                </a:lnTo>
                <a:lnTo>
                  <a:pt x="42350" y="65360"/>
                </a:lnTo>
                <a:lnTo>
                  <a:pt x="42360" y="65320"/>
                </a:lnTo>
                <a:lnTo>
                  <a:pt x="42390" y="65300"/>
                </a:lnTo>
                <a:lnTo>
                  <a:pt x="42430" y="65280"/>
                </a:lnTo>
                <a:lnTo>
                  <a:pt x="42450" y="65270"/>
                </a:lnTo>
                <a:lnTo>
                  <a:pt x="42480" y="65400"/>
                </a:lnTo>
                <a:lnTo>
                  <a:pt x="42510" y="65500"/>
                </a:lnTo>
                <a:lnTo>
                  <a:pt x="42620" y="65550"/>
                </a:lnTo>
                <a:lnTo>
                  <a:pt x="42870" y="65400"/>
                </a:lnTo>
                <a:lnTo>
                  <a:pt x="43260" y="65310"/>
                </a:lnTo>
                <a:lnTo>
                  <a:pt x="43310" y="65270"/>
                </a:lnTo>
                <a:lnTo>
                  <a:pt x="43240" y="65100"/>
                </a:lnTo>
                <a:lnTo>
                  <a:pt x="42780" y="64670"/>
                </a:lnTo>
                <a:lnTo>
                  <a:pt x="42460" y="64450"/>
                </a:lnTo>
                <a:lnTo>
                  <a:pt x="42360" y="64440"/>
                </a:lnTo>
                <a:lnTo>
                  <a:pt x="42260" y="64640"/>
                </a:lnTo>
                <a:lnTo>
                  <a:pt x="42180" y="64630"/>
                </a:lnTo>
                <a:lnTo>
                  <a:pt x="42070" y="64570"/>
                </a:lnTo>
                <a:lnTo>
                  <a:pt x="41940" y="64520"/>
                </a:lnTo>
                <a:lnTo>
                  <a:pt x="41790" y="64560"/>
                </a:lnTo>
                <a:lnTo>
                  <a:pt x="41680" y="64660"/>
                </a:lnTo>
                <a:lnTo>
                  <a:pt x="41600" y="64770"/>
                </a:lnTo>
                <a:lnTo>
                  <a:pt x="41510" y="64840"/>
                </a:lnTo>
                <a:lnTo>
                  <a:pt x="41330" y="64810"/>
                </a:lnTo>
                <a:lnTo>
                  <a:pt x="40730" y="64280"/>
                </a:lnTo>
                <a:lnTo>
                  <a:pt x="40680" y="64310"/>
                </a:lnTo>
                <a:lnTo>
                  <a:pt x="40640" y="64330"/>
                </a:lnTo>
                <a:lnTo>
                  <a:pt x="40600" y="64310"/>
                </a:lnTo>
                <a:lnTo>
                  <a:pt x="40560" y="64270"/>
                </a:lnTo>
                <a:lnTo>
                  <a:pt x="40580" y="64160"/>
                </a:lnTo>
                <a:lnTo>
                  <a:pt x="40580" y="64120"/>
                </a:lnTo>
                <a:lnTo>
                  <a:pt x="40560" y="64040"/>
                </a:lnTo>
                <a:lnTo>
                  <a:pt x="40770" y="63820"/>
                </a:lnTo>
                <a:lnTo>
                  <a:pt x="40830" y="63730"/>
                </a:lnTo>
                <a:lnTo>
                  <a:pt x="40880" y="63690"/>
                </a:lnTo>
                <a:lnTo>
                  <a:pt x="41050" y="63760"/>
                </a:lnTo>
                <a:lnTo>
                  <a:pt x="41090" y="63730"/>
                </a:lnTo>
                <a:lnTo>
                  <a:pt x="41120" y="63680"/>
                </a:lnTo>
                <a:lnTo>
                  <a:pt x="41170" y="63640"/>
                </a:lnTo>
                <a:lnTo>
                  <a:pt x="41160" y="63630"/>
                </a:lnTo>
                <a:lnTo>
                  <a:pt x="41120" y="63590"/>
                </a:lnTo>
                <a:lnTo>
                  <a:pt x="41120" y="63530"/>
                </a:lnTo>
                <a:lnTo>
                  <a:pt x="41170" y="63470"/>
                </a:lnTo>
                <a:lnTo>
                  <a:pt x="41220" y="63440"/>
                </a:lnTo>
                <a:lnTo>
                  <a:pt x="41330" y="63410"/>
                </a:lnTo>
                <a:lnTo>
                  <a:pt x="41620" y="63420"/>
                </a:lnTo>
                <a:lnTo>
                  <a:pt x="41730" y="63380"/>
                </a:lnTo>
                <a:lnTo>
                  <a:pt x="41810" y="63240"/>
                </a:lnTo>
                <a:lnTo>
                  <a:pt x="41900" y="63340"/>
                </a:lnTo>
                <a:lnTo>
                  <a:pt x="41980" y="63330"/>
                </a:lnTo>
                <a:lnTo>
                  <a:pt x="42060" y="63240"/>
                </a:lnTo>
                <a:lnTo>
                  <a:pt x="42140" y="63120"/>
                </a:lnTo>
                <a:lnTo>
                  <a:pt x="42020" y="63010"/>
                </a:lnTo>
                <a:lnTo>
                  <a:pt x="41970" y="62940"/>
                </a:lnTo>
                <a:lnTo>
                  <a:pt x="41970" y="62860"/>
                </a:lnTo>
                <a:lnTo>
                  <a:pt x="42000" y="62750"/>
                </a:lnTo>
                <a:lnTo>
                  <a:pt x="41990" y="62670"/>
                </a:lnTo>
                <a:lnTo>
                  <a:pt x="41970" y="62590"/>
                </a:lnTo>
                <a:lnTo>
                  <a:pt x="41960" y="62510"/>
                </a:lnTo>
                <a:lnTo>
                  <a:pt x="41970" y="62460"/>
                </a:lnTo>
                <a:lnTo>
                  <a:pt x="42010" y="62080"/>
                </a:lnTo>
                <a:lnTo>
                  <a:pt x="42060" y="62010"/>
                </a:lnTo>
                <a:lnTo>
                  <a:pt x="42130" y="62010"/>
                </a:lnTo>
                <a:lnTo>
                  <a:pt x="42260" y="62080"/>
                </a:lnTo>
                <a:lnTo>
                  <a:pt x="42290" y="62100"/>
                </a:lnTo>
                <a:lnTo>
                  <a:pt x="42330" y="62170"/>
                </a:lnTo>
                <a:lnTo>
                  <a:pt x="42360" y="62190"/>
                </a:lnTo>
                <a:lnTo>
                  <a:pt x="42400" y="62190"/>
                </a:lnTo>
                <a:lnTo>
                  <a:pt x="42440" y="62160"/>
                </a:lnTo>
                <a:lnTo>
                  <a:pt x="42470" y="62140"/>
                </a:lnTo>
                <a:lnTo>
                  <a:pt x="42590" y="62220"/>
                </a:lnTo>
                <a:lnTo>
                  <a:pt x="42830" y="62260"/>
                </a:lnTo>
                <a:lnTo>
                  <a:pt x="42890" y="62170"/>
                </a:lnTo>
                <a:lnTo>
                  <a:pt x="42840" y="61970"/>
                </a:lnTo>
                <a:lnTo>
                  <a:pt x="42750" y="61770"/>
                </a:lnTo>
                <a:lnTo>
                  <a:pt x="42690" y="61670"/>
                </a:lnTo>
                <a:lnTo>
                  <a:pt x="42720" y="61580"/>
                </a:lnTo>
                <a:lnTo>
                  <a:pt x="42760" y="61570"/>
                </a:lnTo>
                <a:lnTo>
                  <a:pt x="42870" y="61610"/>
                </a:lnTo>
                <a:lnTo>
                  <a:pt x="42900" y="61580"/>
                </a:lnTo>
                <a:lnTo>
                  <a:pt x="42980" y="61440"/>
                </a:lnTo>
                <a:lnTo>
                  <a:pt x="43030" y="61390"/>
                </a:lnTo>
                <a:lnTo>
                  <a:pt x="43040" y="61280"/>
                </a:lnTo>
                <a:lnTo>
                  <a:pt x="43110" y="61170"/>
                </a:lnTo>
                <a:lnTo>
                  <a:pt x="43200" y="61080"/>
                </a:lnTo>
                <a:lnTo>
                  <a:pt x="43210" y="61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Northern Savo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210" y="67030"/>
                </a:moveTo>
                <a:lnTo>
                  <a:pt x="52320" y="66830"/>
                </a:lnTo>
                <a:lnTo>
                  <a:pt x="52350" y="66750"/>
                </a:lnTo>
                <a:lnTo>
                  <a:pt x="52360" y="66650"/>
                </a:lnTo>
                <a:lnTo>
                  <a:pt x="52410" y="66350"/>
                </a:lnTo>
                <a:lnTo>
                  <a:pt x="52430" y="66230"/>
                </a:lnTo>
                <a:lnTo>
                  <a:pt x="52510" y="66080"/>
                </a:lnTo>
                <a:lnTo>
                  <a:pt x="52600" y="66010"/>
                </a:lnTo>
                <a:lnTo>
                  <a:pt x="52750" y="65930"/>
                </a:lnTo>
                <a:lnTo>
                  <a:pt x="52770" y="65650"/>
                </a:lnTo>
                <a:lnTo>
                  <a:pt x="52630" y="64320"/>
                </a:lnTo>
                <a:lnTo>
                  <a:pt x="52580" y="64110"/>
                </a:lnTo>
                <a:lnTo>
                  <a:pt x="52800" y="63720"/>
                </a:lnTo>
                <a:lnTo>
                  <a:pt x="54260" y="62440"/>
                </a:lnTo>
                <a:lnTo>
                  <a:pt x="54920" y="62210"/>
                </a:lnTo>
                <a:lnTo>
                  <a:pt x="56830" y="62720"/>
                </a:lnTo>
                <a:lnTo>
                  <a:pt x="56910" y="62790"/>
                </a:lnTo>
                <a:lnTo>
                  <a:pt x="57010" y="62940"/>
                </a:lnTo>
                <a:lnTo>
                  <a:pt x="57040" y="62950"/>
                </a:lnTo>
                <a:lnTo>
                  <a:pt x="57110" y="62960"/>
                </a:lnTo>
                <a:lnTo>
                  <a:pt x="57210" y="62930"/>
                </a:lnTo>
                <a:lnTo>
                  <a:pt x="57240" y="62890"/>
                </a:lnTo>
                <a:lnTo>
                  <a:pt x="57230" y="62870"/>
                </a:lnTo>
                <a:lnTo>
                  <a:pt x="57230" y="62860"/>
                </a:lnTo>
                <a:lnTo>
                  <a:pt x="57330" y="62850"/>
                </a:lnTo>
                <a:lnTo>
                  <a:pt x="57430" y="62890"/>
                </a:lnTo>
                <a:lnTo>
                  <a:pt x="57770" y="63120"/>
                </a:lnTo>
                <a:lnTo>
                  <a:pt x="58150" y="63260"/>
                </a:lnTo>
                <a:lnTo>
                  <a:pt x="59130" y="64190"/>
                </a:lnTo>
                <a:lnTo>
                  <a:pt x="59270" y="64260"/>
                </a:lnTo>
                <a:lnTo>
                  <a:pt x="59400" y="64370"/>
                </a:lnTo>
                <a:lnTo>
                  <a:pt x="59660" y="64820"/>
                </a:lnTo>
                <a:lnTo>
                  <a:pt x="59930" y="65010"/>
                </a:lnTo>
                <a:lnTo>
                  <a:pt x="60000" y="65120"/>
                </a:lnTo>
                <a:lnTo>
                  <a:pt x="60060" y="65190"/>
                </a:lnTo>
                <a:lnTo>
                  <a:pt x="60160" y="65130"/>
                </a:lnTo>
                <a:lnTo>
                  <a:pt x="60230" y="65030"/>
                </a:lnTo>
                <a:lnTo>
                  <a:pt x="60300" y="64880"/>
                </a:lnTo>
                <a:lnTo>
                  <a:pt x="60370" y="64720"/>
                </a:lnTo>
                <a:lnTo>
                  <a:pt x="60420" y="64560"/>
                </a:lnTo>
                <a:lnTo>
                  <a:pt x="60540" y="64670"/>
                </a:lnTo>
                <a:lnTo>
                  <a:pt x="60740" y="64960"/>
                </a:lnTo>
                <a:lnTo>
                  <a:pt x="60830" y="65030"/>
                </a:lnTo>
                <a:lnTo>
                  <a:pt x="61130" y="65070"/>
                </a:lnTo>
                <a:lnTo>
                  <a:pt x="61240" y="65110"/>
                </a:lnTo>
                <a:lnTo>
                  <a:pt x="61300" y="65160"/>
                </a:lnTo>
                <a:lnTo>
                  <a:pt x="61340" y="65230"/>
                </a:lnTo>
                <a:lnTo>
                  <a:pt x="61330" y="65250"/>
                </a:lnTo>
                <a:lnTo>
                  <a:pt x="61270" y="65370"/>
                </a:lnTo>
                <a:lnTo>
                  <a:pt x="61340" y="65660"/>
                </a:lnTo>
                <a:lnTo>
                  <a:pt x="61370" y="65880"/>
                </a:lnTo>
                <a:lnTo>
                  <a:pt x="61440" y="66070"/>
                </a:lnTo>
                <a:lnTo>
                  <a:pt x="61530" y="66170"/>
                </a:lnTo>
                <a:lnTo>
                  <a:pt x="61590" y="66260"/>
                </a:lnTo>
                <a:lnTo>
                  <a:pt x="61550" y="66280"/>
                </a:lnTo>
                <a:lnTo>
                  <a:pt x="61470" y="66290"/>
                </a:lnTo>
                <a:lnTo>
                  <a:pt x="61390" y="66340"/>
                </a:lnTo>
                <a:lnTo>
                  <a:pt x="61360" y="66410"/>
                </a:lnTo>
                <a:lnTo>
                  <a:pt x="61380" y="66560"/>
                </a:lnTo>
                <a:lnTo>
                  <a:pt x="61410" y="66640"/>
                </a:lnTo>
                <a:lnTo>
                  <a:pt x="61460" y="66820"/>
                </a:lnTo>
                <a:lnTo>
                  <a:pt x="61490" y="67020"/>
                </a:lnTo>
                <a:lnTo>
                  <a:pt x="61540" y="67190"/>
                </a:lnTo>
                <a:lnTo>
                  <a:pt x="61620" y="67330"/>
                </a:lnTo>
                <a:lnTo>
                  <a:pt x="61720" y="67440"/>
                </a:lnTo>
                <a:lnTo>
                  <a:pt x="61880" y="67580"/>
                </a:lnTo>
                <a:lnTo>
                  <a:pt x="61910" y="67690"/>
                </a:lnTo>
                <a:lnTo>
                  <a:pt x="61900" y="67770"/>
                </a:lnTo>
                <a:lnTo>
                  <a:pt x="61890" y="67840"/>
                </a:lnTo>
                <a:lnTo>
                  <a:pt x="61880" y="68030"/>
                </a:lnTo>
                <a:lnTo>
                  <a:pt x="61860" y="68130"/>
                </a:lnTo>
                <a:lnTo>
                  <a:pt x="61820" y="68230"/>
                </a:lnTo>
                <a:lnTo>
                  <a:pt x="61700" y="68410"/>
                </a:lnTo>
                <a:lnTo>
                  <a:pt x="61680" y="68460"/>
                </a:lnTo>
                <a:lnTo>
                  <a:pt x="61710" y="68500"/>
                </a:lnTo>
                <a:lnTo>
                  <a:pt x="61720" y="68520"/>
                </a:lnTo>
                <a:lnTo>
                  <a:pt x="61710" y="68560"/>
                </a:lnTo>
                <a:lnTo>
                  <a:pt x="61510" y="68720"/>
                </a:lnTo>
                <a:lnTo>
                  <a:pt x="61490" y="68760"/>
                </a:lnTo>
                <a:lnTo>
                  <a:pt x="61540" y="68790"/>
                </a:lnTo>
                <a:lnTo>
                  <a:pt x="61530" y="68850"/>
                </a:lnTo>
                <a:lnTo>
                  <a:pt x="61380" y="69070"/>
                </a:lnTo>
                <a:lnTo>
                  <a:pt x="61470" y="69170"/>
                </a:lnTo>
                <a:lnTo>
                  <a:pt x="61580" y="69250"/>
                </a:lnTo>
                <a:lnTo>
                  <a:pt x="61760" y="69440"/>
                </a:lnTo>
                <a:lnTo>
                  <a:pt x="62340" y="70290"/>
                </a:lnTo>
                <a:lnTo>
                  <a:pt x="62990" y="70790"/>
                </a:lnTo>
                <a:lnTo>
                  <a:pt x="63010" y="70930"/>
                </a:lnTo>
                <a:lnTo>
                  <a:pt x="62960" y="70980"/>
                </a:lnTo>
                <a:lnTo>
                  <a:pt x="62750" y="71110"/>
                </a:lnTo>
                <a:lnTo>
                  <a:pt x="62710" y="71150"/>
                </a:lnTo>
                <a:lnTo>
                  <a:pt x="62680" y="71220"/>
                </a:lnTo>
                <a:lnTo>
                  <a:pt x="62700" y="71240"/>
                </a:lnTo>
                <a:lnTo>
                  <a:pt x="62760" y="71310"/>
                </a:lnTo>
                <a:lnTo>
                  <a:pt x="62770" y="71330"/>
                </a:lnTo>
                <a:lnTo>
                  <a:pt x="62760" y="71370"/>
                </a:lnTo>
                <a:lnTo>
                  <a:pt x="62720" y="71380"/>
                </a:lnTo>
                <a:lnTo>
                  <a:pt x="62660" y="71380"/>
                </a:lnTo>
                <a:lnTo>
                  <a:pt x="62600" y="71340"/>
                </a:lnTo>
                <a:lnTo>
                  <a:pt x="62570" y="71310"/>
                </a:lnTo>
                <a:lnTo>
                  <a:pt x="62550" y="71370"/>
                </a:lnTo>
                <a:lnTo>
                  <a:pt x="62570" y="71450"/>
                </a:lnTo>
                <a:lnTo>
                  <a:pt x="62630" y="71530"/>
                </a:lnTo>
                <a:lnTo>
                  <a:pt x="62750" y="71610"/>
                </a:lnTo>
                <a:lnTo>
                  <a:pt x="62830" y="71780"/>
                </a:lnTo>
                <a:lnTo>
                  <a:pt x="62940" y="71900"/>
                </a:lnTo>
                <a:lnTo>
                  <a:pt x="63120" y="72000"/>
                </a:lnTo>
                <a:lnTo>
                  <a:pt x="63100" y="72100"/>
                </a:lnTo>
                <a:lnTo>
                  <a:pt x="62630" y="72500"/>
                </a:lnTo>
                <a:lnTo>
                  <a:pt x="62510" y="72550"/>
                </a:lnTo>
                <a:lnTo>
                  <a:pt x="62350" y="72450"/>
                </a:lnTo>
                <a:lnTo>
                  <a:pt x="62200" y="72280"/>
                </a:lnTo>
                <a:lnTo>
                  <a:pt x="62040" y="72180"/>
                </a:lnTo>
                <a:lnTo>
                  <a:pt x="61940" y="72200"/>
                </a:lnTo>
                <a:lnTo>
                  <a:pt x="61850" y="72460"/>
                </a:lnTo>
                <a:lnTo>
                  <a:pt x="61780" y="72560"/>
                </a:lnTo>
                <a:lnTo>
                  <a:pt x="61590" y="72680"/>
                </a:lnTo>
                <a:lnTo>
                  <a:pt x="61490" y="72860"/>
                </a:lnTo>
                <a:lnTo>
                  <a:pt x="61690" y="73280"/>
                </a:lnTo>
                <a:lnTo>
                  <a:pt x="61640" y="73330"/>
                </a:lnTo>
                <a:lnTo>
                  <a:pt x="61610" y="73360"/>
                </a:lnTo>
                <a:lnTo>
                  <a:pt x="61570" y="73450"/>
                </a:lnTo>
                <a:lnTo>
                  <a:pt x="61530" y="73590"/>
                </a:lnTo>
                <a:lnTo>
                  <a:pt x="61500" y="73700"/>
                </a:lnTo>
                <a:lnTo>
                  <a:pt x="61450" y="73820"/>
                </a:lnTo>
                <a:lnTo>
                  <a:pt x="61390" y="73910"/>
                </a:lnTo>
                <a:lnTo>
                  <a:pt x="61360" y="73940"/>
                </a:lnTo>
                <a:lnTo>
                  <a:pt x="61350" y="73970"/>
                </a:lnTo>
                <a:lnTo>
                  <a:pt x="61430" y="73970"/>
                </a:lnTo>
                <a:lnTo>
                  <a:pt x="61370" y="74050"/>
                </a:lnTo>
                <a:lnTo>
                  <a:pt x="61300" y="74090"/>
                </a:lnTo>
                <a:lnTo>
                  <a:pt x="60930" y="74120"/>
                </a:lnTo>
                <a:lnTo>
                  <a:pt x="60870" y="74170"/>
                </a:lnTo>
                <a:lnTo>
                  <a:pt x="61080" y="74250"/>
                </a:lnTo>
                <a:lnTo>
                  <a:pt x="61070" y="74350"/>
                </a:lnTo>
                <a:lnTo>
                  <a:pt x="61020" y="74380"/>
                </a:lnTo>
                <a:lnTo>
                  <a:pt x="60990" y="74330"/>
                </a:lnTo>
                <a:lnTo>
                  <a:pt x="60690" y="74270"/>
                </a:lnTo>
                <a:lnTo>
                  <a:pt x="60620" y="74200"/>
                </a:lnTo>
                <a:lnTo>
                  <a:pt x="60610" y="74250"/>
                </a:lnTo>
                <a:lnTo>
                  <a:pt x="60620" y="74270"/>
                </a:lnTo>
                <a:lnTo>
                  <a:pt x="60630" y="74280"/>
                </a:lnTo>
                <a:lnTo>
                  <a:pt x="60630" y="74290"/>
                </a:lnTo>
                <a:lnTo>
                  <a:pt x="60590" y="74590"/>
                </a:lnTo>
                <a:lnTo>
                  <a:pt x="60550" y="74700"/>
                </a:lnTo>
                <a:lnTo>
                  <a:pt x="60510" y="74740"/>
                </a:lnTo>
                <a:lnTo>
                  <a:pt x="60470" y="74820"/>
                </a:lnTo>
                <a:lnTo>
                  <a:pt x="60540" y="74940"/>
                </a:lnTo>
                <a:lnTo>
                  <a:pt x="60560" y="75030"/>
                </a:lnTo>
                <a:lnTo>
                  <a:pt x="60530" y="75130"/>
                </a:lnTo>
                <a:lnTo>
                  <a:pt x="60450" y="75150"/>
                </a:lnTo>
                <a:lnTo>
                  <a:pt x="60180" y="75050"/>
                </a:lnTo>
                <a:lnTo>
                  <a:pt x="60140" y="75100"/>
                </a:lnTo>
                <a:lnTo>
                  <a:pt x="60160" y="75140"/>
                </a:lnTo>
                <a:lnTo>
                  <a:pt x="60210" y="75190"/>
                </a:lnTo>
                <a:lnTo>
                  <a:pt x="60220" y="75230"/>
                </a:lnTo>
                <a:lnTo>
                  <a:pt x="60220" y="75270"/>
                </a:lnTo>
                <a:lnTo>
                  <a:pt x="60190" y="75290"/>
                </a:lnTo>
                <a:lnTo>
                  <a:pt x="60160" y="75290"/>
                </a:lnTo>
                <a:lnTo>
                  <a:pt x="60110" y="75300"/>
                </a:lnTo>
                <a:lnTo>
                  <a:pt x="60060" y="75350"/>
                </a:lnTo>
                <a:lnTo>
                  <a:pt x="60040" y="75380"/>
                </a:lnTo>
                <a:lnTo>
                  <a:pt x="60050" y="75440"/>
                </a:lnTo>
                <a:lnTo>
                  <a:pt x="60080" y="75460"/>
                </a:lnTo>
                <a:lnTo>
                  <a:pt x="60130" y="75500"/>
                </a:lnTo>
                <a:lnTo>
                  <a:pt x="60150" y="75580"/>
                </a:lnTo>
                <a:lnTo>
                  <a:pt x="60160" y="75640"/>
                </a:lnTo>
                <a:lnTo>
                  <a:pt x="60190" y="75710"/>
                </a:lnTo>
                <a:lnTo>
                  <a:pt x="60290" y="75780"/>
                </a:lnTo>
                <a:lnTo>
                  <a:pt x="60310" y="75790"/>
                </a:lnTo>
                <a:lnTo>
                  <a:pt x="60300" y="75890"/>
                </a:lnTo>
                <a:lnTo>
                  <a:pt x="60240" y="75960"/>
                </a:lnTo>
                <a:lnTo>
                  <a:pt x="60120" y="75990"/>
                </a:lnTo>
                <a:lnTo>
                  <a:pt x="59980" y="75970"/>
                </a:lnTo>
                <a:lnTo>
                  <a:pt x="59870" y="75990"/>
                </a:lnTo>
                <a:lnTo>
                  <a:pt x="59430" y="76280"/>
                </a:lnTo>
                <a:lnTo>
                  <a:pt x="59370" y="76430"/>
                </a:lnTo>
                <a:lnTo>
                  <a:pt x="59350" y="76530"/>
                </a:lnTo>
                <a:lnTo>
                  <a:pt x="59230" y="76570"/>
                </a:lnTo>
                <a:lnTo>
                  <a:pt x="59000" y="76560"/>
                </a:lnTo>
                <a:lnTo>
                  <a:pt x="58950" y="76600"/>
                </a:lnTo>
                <a:lnTo>
                  <a:pt x="59030" y="76600"/>
                </a:lnTo>
                <a:lnTo>
                  <a:pt x="59010" y="76680"/>
                </a:lnTo>
                <a:lnTo>
                  <a:pt x="58970" y="76740"/>
                </a:lnTo>
                <a:lnTo>
                  <a:pt x="58900" y="76710"/>
                </a:lnTo>
                <a:lnTo>
                  <a:pt x="58820" y="76610"/>
                </a:lnTo>
                <a:lnTo>
                  <a:pt x="58720" y="76530"/>
                </a:lnTo>
                <a:lnTo>
                  <a:pt x="58660" y="76570"/>
                </a:lnTo>
                <a:lnTo>
                  <a:pt x="58530" y="76570"/>
                </a:lnTo>
                <a:lnTo>
                  <a:pt x="58500" y="76590"/>
                </a:lnTo>
                <a:lnTo>
                  <a:pt x="58220" y="76270"/>
                </a:lnTo>
                <a:lnTo>
                  <a:pt x="58150" y="76100"/>
                </a:lnTo>
                <a:lnTo>
                  <a:pt x="58220" y="75910"/>
                </a:lnTo>
                <a:lnTo>
                  <a:pt x="58110" y="75860"/>
                </a:lnTo>
                <a:lnTo>
                  <a:pt x="57940" y="75810"/>
                </a:lnTo>
                <a:lnTo>
                  <a:pt x="57950" y="75800"/>
                </a:lnTo>
                <a:lnTo>
                  <a:pt x="57950" y="75760"/>
                </a:lnTo>
                <a:lnTo>
                  <a:pt x="57960" y="75730"/>
                </a:lnTo>
                <a:lnTo>
                  <a:pt x="57870" y="75670"/>
                </a:lnTo>
                <a:lnTo>
                  <a:pt x="57400" y="75200"/>
                </a:lnTo>
                <a:lnTo>
                  <a:pt x="57270" y="75040"/>
                </a:lnTo>
                <a:lnTo>
                  <a:pt x="57210" y="75000"/>
                </a:lnTo>
                <a:lnTo>
                  <a:pt x="57100" y="74900"/>
                </a:lnTo>
                <a:lnTo>
                  <a:pt x="57030" y="74880"/>
                </a:lnTo>
                <a:lnTo>
                  <a:pt x="57020" y="74870"/>
                </a:lnTo>
                <a:lnTo>
                  <a:pt x="56940" y="74780"/>
                </a:lnTo>
                <a:lnTo>
                  <a:pt x="56820" y="74710"/>
                </a:lnTo>
                <a:lnTo>
                  <a:pt x="56810" y="74680"/>
                </a:lnTo>
                <a:lnTo>
                  <a:pt x="56680" y="74650"/>
                </a:lnTo>
                <a:lnTo>
                  <a:pt x="56690" y="74670"/>
                </a:lnTo>
                <a:lnTo>
                  <a:pt x="56720" y="74780"/>
                </a:lnTo>
                <a:lnTo>
                  <a:pt x="56700" y="74830"/>
                </a:lnTo>
                <a:lnTo>
                  <a:pt x="56670" y="74840"/>
                </a:lnTo>
                <a:lnTo>
                  <a:pt x="56530" y="74980"/>
                </a:lnTo>
                <a:lnTo>
                  <a:pt x="56430" y="75020"/>
                </a:lnTo>
                <a:lnTo>
                  <a:pt x="56340" y="75030"/>
                </a:lnTo>
                <a:lnTo>
                  <a:pt x="56150" y="75110"/>
                </a:lnTo>
                <a:lnTo>
                  <a:pt x="56080" y="75110"/>
                </a:lnTo>
                <a:lnTo>
                  <a:pt x="56060" y="75060"/>
                </a:lnTo>
                <a:lnTo>
                  <a:pt x="55990" y="74960"/>
                </a:lnTo>
                <a:lnTo>
                  <a:pt x="55920" y="74930"/>
                </a:lnTo>
                <a:lnTo>
                  <a:pt x="55850" y="74910"/>
                </a:lnTo>
                <a:lnTo>
                  <a:pt x="55650" y="75020"/>
                </a:lnTo>
                <a:lnTo>
                  <a:pt x="55520" y="75040"/>
                </a:lnTo>
                <a:lnTo>
                  <a:pt x="55340" y="74970"/>
                </a:lnTo>
                <a:lnTo>
                  <a:pt x="55290" y="74970"/>
                </a:lnTo>
                <a:lnTo>
                  <a:pt x="55250" y="74990"/>
                </a:lnTo>
                <a:lnTo>
                  <a:pt x="55250" y="75110"/>
                </a:lnTo>
                <a:lnTo>
                  <a:pt x="55270" y="75190"/>
                </a:lnTo>
                <a:lnTo>
                  <a:pt x="55220" y="75190"/>
                </a:lnTo>
                <a:lnTo>
                  <a:pt x="54950" y="75030"/>
                </a:lnTo>
                <a:lnTo>
                  <a:pt x="54880" y="75030"/>
                </a:lnTo>
                <a:lnTo>
                  <a:pt x="54810" y="75090"/>
                </a:lnTo>
                <a:lnTo>
                  <a:pt x="54770" y="75150"/>
                </a:lnTo>
                <a:lnTo>
                  <a:pt x="54740" y="75230"/>
                </a:lnTo>
                <a:lnTo>
                  <a:pt x="54750" y="75230"/>
                </a:lnTo>
                <a:lnTo>
                  <a:pt x="54780" y="75250"/>
                </a:lnTo>
                <a:lnTo>
                  <a:pt x="54730" y="75320"/>
                </a:lnTo>
                <a:lnTo>
                  <a:pt x="54660" y="75360"/>
                </a:lnTo>
                <a:lnTo>
                  <a:pt x="54550" y="75360"/>
                </a:lnTo>
                <a:lnTo>
                  <a:pt x="54330" y="75210"/>
                </a:lnTo>
                <a:lnTo>
                  <a:pt x="54240" y="75130"/>
                </a:lnTo>
                <a:lnTo>
                  <a:pt x="53980" y="75110"/>
                </a:lnTo>
                <a:lnTo>
                  <a:pt x="53880" y="75060"/>
                </a:lnTo>
                <a:lnTo>
                  <a:pt x="53500" y="74730"/>
                </a:lnTo>
                <a:lnTo>
                  <a:pt x="53480" y="74620"/>
                </a:lnTo>
                <a:lnTo>
                  <a:pt x="53850" y="74160"/>
                </a:lnTo>
                <a:lnTo>
                  <a:pt x="53900" y="74070"/>
                </a:lnTo>
                <a:lnTo>
                  <a:pt x="53890" y="74020"/>
                </a:lnTo>
                <a:lnTo>
                  <a:pt x="53870" y="74020"/>
                </a:lnTo>
                <a:lnTo>
                  <a:pt x="53860" y="74020"/>
                </a:lnTo>
                <a:lnTo>
                  <a:pt x="53850" y="74010"/>
                </a:lnTo>
                <a:lnTo>
                  <a:pt x="53890" y="73930"/>
                </a:lnTo>
                <a:lnTo>
                  <a:pt x="53910" y="73810"/>
                </a:lnTo>
                <a:lnTo>
                  <a:pt x="53850" y="73560"/>
                </a:lnTo>
                <a:lnTo>
                  <a:pt x="53770" y="73300"/>
                </a:lnTo>
                <a:lnTo>
                  <a:pt x="53680" y="73190"/>
                </a:lnTo>
                <a:lnTo>
                  <a:pt x="53650" y="73030"/>
                </a:lnTo>
                <a:lnTo>
                  <a:pt x="53620" y="72920"/>
                </a:lnTo>
                <a:lnTo>
                  <a:pt x="53570" y="72820"/>
                </a:lnTo>
                <a:lnTo>
                  <a:pt x="53440" y="72670"/>
                </a:lnTo>
                <a:lnTo>
                  <a:pt x="53330" y="72570"/>
                </a:lnTo>
                <a:lnTo>
                  <a:pt x="53230" y="72560"/>
                </a:lnTo>
                <a:lnTo>
                  <a:pt x="53160" y="72690"/>
                </a:lnTo>
                <a:lnTo>
                  <a:pt x="53080" y="72770"/>
                </a:lnTo>
                <a:lnTo>
                  <a:pt x="53030" y="72750"/>
                </a:lnTo>
                <a:lnTo>
                  <a:pt x="52340" y="72150"/>
                </a:lnTo>
                <a:lnTo>
                  <a:pt x="52300" y="72050"/>
                </a:lnTo>
                <a:lnTo>
                  <a:pt x="52370" y="71930"/>
                </a:lnTo>
                <a:lnTo>
                  <a:pt x="52390" y="71910"/>
                </a:lnTo>
                <a:lnTo>
                  <a:pt x="52320" y="71820"/>
                </a:lnTo>
                <a:lnTo>
                  <a:pt x="52070" y="71660"/>
                </a:lnTo>
                <a:lnTo>
                  <a:pt x="51950" y="71530"/>
                </a:lnTo>
                <a:lnTo>
                  <a:pt x="51890" y="71420"/>
                </a:lnTo>
                <a:lnTo>
                  <a:pt x="51930" y="71290"/>
                </a:lnTo>
                <a:lnTo>
                  <a:pt x="52380" y="71160"/>
                </a:lnTo>
                <a:lnTo>
                  <a:pt x="52590" y="71180"/>
                </a:lnTo>
                <a:lnTo>
                  <a:pt x="52730" y="71230"/>
                </a:lnTo>
                <a:lnTo>
                  <a:pt x="52770" y="71230"/>
                </a:lnTo>
                <a:lnTo>
                  <a:pt x="52850" y="71140"/>
                </a:lnTo>
                <a:lnTo>
                  <a:pt x="52900" y="71040"/>
                </a:lnTo>
                <a:lnTo>
                  <a:pt x="52880" y="70930"/>
                </a:lnTo>
                <a:lnTo>
                  <a:pt x="52810" y="70920"/>
                </a:lnTo>
                <a:lnTo>
                  <a:pt x="52700" y="70850"/>
                </a:lnTo>
                <a:lnTo>
                  <a:pt x="52610" y="70730"/>
                </a:lnTo>
                <a:lnTo>
                  <a:pt x="52570" y="70660"/>
                </a:lnTo>
                <a:lnTo>
                  <a:pt x="52560" y="70520"/>
                </a:lnTo>
                <a:lnTo>
                  <a:pt x="52600" y="70470"/>
                </a:lnTo>
                <a:lnTo>
                  <a:pt x="52690" y="70440"/>
                </a:lnTo>
                <a:lnTo>
                  <a:pt x="52860" y="70470"/>
                </a:lnTo>
                <a:lnTo>
                  <a:pt x="52810" y="70370"/>
                </a:lnTo>
                <a:lnTo>
                  <a:pt x="52700" y="70260"/>
                </a:lnTo>
                <a:lnTo>
                  <a:pt x="52560" y="70010"/>
                </a:lnTo>
                <a:lnTo>
                  <a:pt x="52450" y="69760"/>
                </a:lnTo>
                <a:lnTo>
                  <a:pt x="52290" y="69540"/>
                </a:lnTo>
                <a:lnTo>
                  <a:pt x="52270" y="69290"/>
                </a:lnTo>
                <a:lnTo>
                  <a:pt x="52270" y="69120"/>
                </a:lnTo>
                <a:lnTo>
                  <a:pt x="52290" y="69050"/>
                </a:lnTo>
                <a:lnTo>
                  <a:pt x="52370" y="69020"/>
                </a:lnTo>
                <a:lnTo>
                  <a:pt x="52380" y="68910"/>
                </a:lnTo>
                <a:lnTo>
                  <a:pt x="52310" y="68680"/>
                </a:lnTo>
                <a:lnTo>
                  <a:pt x="52190" y="68190"/>
                </a:lnTo>
                <a:lnTo>
                  <a:pt x="52100" y="67970"/>
                </a:lnTo>
                <a:lnTo>
                  <a:pt x="52040" y="67900"/>
                </a:lnTo>
                <a:lnTo>
                  <a:pt x="52020" y="67760"/>
                </a:lnTo>
                <a:lnTo>
                  <a:pt x="52060" y="67670"/>
                </a:lnTo>
                <a:lnTo>
                  <a:pt x="52300" y="67250"/>
                </a:lnTo>
                <a:lnTo>
                  <a:pt x="52330" y="67140"/>
                </a:lnTo>
                <a:lnTo>
                  <a:pt x="52250" y="67060"/>
                </a:lnTo>
                <a:lnTo>
                  <a:pt x="52210" y="67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Southern Savo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530" y="73590"/>
                </a:moveTo>
                <a:lnTo>
                  <a:pt x="62090" y="73770"/>
                </a:lnTo>
                <a:lnTo>
                  <a:pt x="62160" y="73820"/>
                </a:lnTo>
                <a:lnTo>
                  <a:pt x="62480" y="74140"/>
                </a:lnTo>
                <a:lnTo>
                  <a:pt x="62540" y="74180"/>
                </a:lnTo>
                <a:lnTo>
                  <a:pt x="62630" y="74290"/>
                </a:lnTo>
                <a:lnTo>
                  <a:pt x="62660" y="74350"/>
                </a:lnTo>
                <a:lnTo>
                  <a:pt x="62750" y="74460"/>
                </a:lnTo>
                <a:lnTo>
                  <a:pt x="62910" y="74580"/>
                </a:lnTo>
                <a:lnTo>
                  <a:pt x="62940" y="74630"/>
                </a:lnTo>
                <a:lnTo>
                  <a:pt x="62850" y="74710"/>
                </a:lnTo>
                <a:lnTo>
                  <a:pt x="62880" y="74750"/>
                </a:lnTo>
                <a:lnTo>
                  <a:pt x="63190" y="74890"/>
                </a:lnTo>
                <a:lnTo>
                  <a:pt x="63220" y="74960"/>
                </a:lnTo>
                <a:lnTo>
                  <a:pt x="63190" y="75010"/>
                </a:lnTo>
                <a:lnTo>
                  <a:pt x="63150" y="75130"/>
                </a:lnTo>
                <a:lnTo>
                  <a:pt x="63120" y="75270"/>
                </a:lnTo>
                <a:lnTo>
                  <a:pt x="63110" y="75350"/>
                </a:lnTo>
                <a:lnTo>
                  <a:pt x="63110" y="75450"/>
                </a:lnTo>
                <a:lnTo>
                  <a:pt x="63120" y="75460"/>
                </a:lnTo>
                <a:lnTo>
                  <a:pt x="63140" y="75480"/>
                </a:lnTo>
                <a:lnTo>
                  <a:pt x="63180" y="75490"/>
                </a:lnTo>
                <a:lnTo>
                  <a:pt x="63190" y="75510"/>
                </a:lnTo>
                <a:lnTo>
                  <a:pt x="63170" y="75630"/>
                </a:lnTo>
                <a:lnTo>
                  <a:pt x="63170" y="75650"/>
                </a:lnTo>
                <a:lnTo>
                  <a:pt x="63210" y="75690"/>
                </a:lnTo>
                <a:lnTo>
                  <a:pt x="63330" y="75740"/>
                </a:lnTo>
                <a:lnTo>
                  <a:pt x="63380" y="75740"/>
                </a:lnTo>
                <a:lnTo>
                  <a:pt x="63400" y="75700"/>
                </a:lnTo>
                <a:lnTo>
                  <a:pt x="63470" y="75540"/>
                </a:lnTo>
                <a:lnTo>
                  <a:pt x="63570" y="75480"/>
                </a:lnTo>
                <a:lnTo>
                  <a:pt x="63720" y="75540"/>
                </a:lnTo>
                <a:lnTo>
                  <a:pt x="63840" y="75760"/>
                </a:lnTo>
                <a:lnTo>
                  <a:pt x="63950" y="76160"/>
                </a:lnTo>
                <a:lnTo>
                  <a:pt x="64050" y="76430"/>
                </a:lnTo>
                <a:lnTo>
                  <a:pt x="64110" y="76550"/>
                </a:lnTo>
                <a:lnTo>
                  <a:pt x="64250" y="76770"/>
                </a:lnTo>
                <a:lnTo>
                  <a:pt x="64320" y="76860"/>
                </a:lnTo>
                <a:lnTo>
                  <a:pt x="64350" y="77050"/>
                </a:lnTo>
                <a:lnTo>
                  <a:pt x="64330" y="77210"/>
                </a:lnTo>
                <a:lnTo>
                  <a:pt x="64360" y="77530"/>
                </a:lnTo>
                <a:lnTo>
                  <a:pt x="64430" y="77810"/>
                </a:lnTo>
                <a:lnTo>
                  <a:pt x="64490" y="78010"/>
                </a:lnTo>
                <a:lnTo>
                  <a:pt x="64620" y="78310"/>
                </a:lnTo>
                <a:lnTo>
                  <a:pt x="64810" y="78590"/>
                </a:lnTo>
                <a:lnTo>
                  <a:pt x="65030" y="78820"/>
                </a:lnTo>
                <a:lnTo>
                  <a:pt x="65140" y="78890"/>
                </a:lnTo>
                <a:lnTo>
                  <a:pt x="65220" y="79010"/>
                </a:lnTo>
                <a:lnTo>
                  <a:pt x="65140" y="79170"/>
                </a:lnTo>
                <a:lnTo>
                  <a:pt x="65100" y="79300"/>
                </a:lnTo>
                <a:lnTo>
                  <a:pt x="65080" y="79400"/>
                </a:lnTo>
                <a:lnTo>
                  <a:pt x="65100" y="79530"/>
                </a:lnTo>
                <a:lnTo>
                  <a:pt x="65330" y="79770"/>
                </a:lnTo>
                <a:lnTo>
                  <a:pt x="65360" y="79840"/>
                </a:lnTo>
                <a:lnTo>
                  <a:pt x="65290" y="79970"/>
                </a:lnTo>
                <a:lnTo>
                  <a:pt x="65350" y="80030"/>
                </a:lnTo>
                <a:lnTo>
                  <a:pt x="65360" y="80170"/>
                </a:lnTo>
                <a:lnTo>
                  <a:pt x="65210" y="80500"/>
                </a:lnTo>
                <a:lnTo>
                  <a:pt x="64880" y="80960"/>
                </a:lnTo>
                <a:lnTo>
                  <a:pt x="64770" y="81270"/>
                </a:lnTo>
                <a:lnTo>
                  <a:pt x="64520" y="81470"/>
                </a:lnTo>
                <a:lnTo>
                  <a:pt x="64060" y="81760"/>
                </a:lnTo>
                <a:lnTo>
                  <a:pt x="63800" y="82140"/>
                </a:lnTo>
                <a:lnTo>
                  <a:pt x="63710" y="82240"/>
                </a:lnTo>
                <a:lnTo>
                  <a:pt x="63500" y="82330"/>
                </a:lnTo>
                <a:lnTo>
                  <a:pt x="62990" y="82440"/>
                </a:lnTo>
                <a:lnTo>
                  <a:pt x="62400" y="82440"/>
                </a:lnTo>
                <a:lnTo>
                  <a:pt x="62200" y="82400"/>
                </a:lnTo>
                <a:lnTo>
                  <a:pt x="62130" y="82410"/>
                </a:lnTo>
                <a:lnTo>
                  <a:pt x="62110" y="82460"/>
                </a:lnTo>
                <a:lnTo>
                  <a:pt x="62120" y="82640"/>
                </a:lnTo>
                <a:lnTo>
                  <a:pt x="62090" y="82720"/>
                </a:lnTo>
                <a:lnTo>
                  <a:pt x="61870" y="82850"/>
                </a:lnTo>
                <a:lnTo>
                  <a:pt x="61510" y="82940"/>
                </a:lnTo>
                <a:lnTo>
                  <a:pt x="61180" y="82910"/>
                </a:lnTo>
                <a:lnTo>
                  <a:pt x="61090" y="82850"/>
                </a:lnTo>
                <a:lnTo>
                  <a:pt x="60980" y="82640"/>
                </a:lnTo>
                <a:lnTo>
                  <a:pt x="60920" y="82610"/>
                </a:lnTo>
                <a:lnTo>
                  <a:pt x="60830" y="82630"/>
                </a:lnTo>
                <a:lnTo>
                  <a:pt x="60750" y="82720"/>
                </a:lnTo>
                <a:lnTo>
                  <a:pt x="60670" y="82850"/>
                </a:lnTo>
                <a:lnTo>
                  <a:pt x="60650" y="82890"/>
                </a:lnTo>
                <a:lnTo>
                  <a:pt x="60630" y="82950"/>
                </a:lnTo>
                <a:lnTo>
                  <a:pt x="60610" y="83030"/>
                </a:lnTo>
                <a:lnTo>
                  <a:pt x="60560" y="83110"/>
                </a:lnTo>
                <a:lnTo>
                  <a:pt x="60360" y="83330"/>
                </a:lnTo>
                <a:lnTo>
                  <a:pt x="59770" y="83680"/>
                </a:lnTo>
                <a:lnTo>
                  <a:pt x="57400" y="83780"/>
                </a:lnTo>
                <a:lnTo>
                  <a:pt x="56520" y="83470"/>
                </a:lnTo>
                <a:lnTo>
                  <a:pt x="56320" y="83450"/>
                </a:lnTo>
                <a:lnTo>
                  <a:pt x="56150" y="83480"/>
                </a:lnTo>
                <a:lnTo>
                  <a:pt x="55810" y="83680"/>
                </a:lnTo>
                <a:lnTo>
                  <a:pt x="55740" y="83700"/>
                </a:lnTo>
                <a:lnTo>
                  <a:pt x="55460" y="83670"/>
                </a:lnTo>
                <a:lnTo>
                  <a:pt x="55340" y="83710"/>
                </a:lnTo>
                <a:lnTo>
                  <a:pt x="55280" y="83790"/>
                </a:lnTo>
                <a:lnTo>
                  <a:pt x="55310" y="83910"/>
                </a:lnTo>
                <a:lnTo>
                  <a:pt x="55930" y="84030"/>
                </a:lnTo>
                <a:lnTo>
                  <a:pt x="56290" y="84020"/>
                </a:lnTo>
                <a:lnTo>
                  <a:pt x="56340" y="84060"/>
                </a:lnTo>
                <a:lnTo>
                  <a:pt x="56300" y="84100"/>
                </a:lnTo>
                <a:lnTo>
                  <a:pt x="56230" y="84120"/>
                </a:lnTo>
                <a:lnTo>
                  <a:pt x="56290" y="84210"/>
                </a:lnTo>
                <a:lnTo>
                  <a:pt x="56420" y="84330"/>
                </a:lnTo>
                <a:lnTo>
                  <a:pt x="56620" y="84610"/>
                </a:lnTo>
                <a:lnTo>
                  <a:pt x="56630" y="84740"/>
                </a:lnTo>
                <a:lnTo>
                  <a:pt x="56600" y="84790"/>
                </a:lnTo>
                <a:lnTo>
                  <a:pt x="56640" y="84880"/>
                </a:lnTo>
                <a:lnTo>
                  <a:pt x="56730" y="84920"/>
                </a:lnTo>
                <a:lnTo>
                  <a:pt x="56820" y="84920"/>
                </a:lnTo>
                <a:lnTo>
                  <a:pt x="56830" y="84940"/>
                </a:lnTo>
                <a:lnTo>
                  <a:pt x="56830" y="84970"/>
                </a:lnTo>
                <a:lnTo>
                  <a:pt x="56840" y="84990"/>
                </a:lnTo>
                <a:lnTo>
                  <a:pt x="56810" y="85020"/>
                </a:lnTo>
                <a:lnTo>
                  <a:pt x="56780" y="85040"/>
                </a:lnTo>
                <a:lnTo>
                  <a:pt x="56760" y="85070"/>
                </a:lnTo>
                <a:lnTo>
                  <a:pt x="56750" y="85120"/>
                </a:lnTo>
                <a:lnTo>
                  <a:pt x="56750" y="85160"/>
                </a:lnTo>
                <a:lnTo>
                  <a:pt x="56690" y="85240"/>
                </a:lnTo>
                <a:lnTo>
                  <a:pt x="56620" y="85260"/>
                </a:lnTo>
                <a:lnTo>
                  <a:pt x="56180" y="85310"/>
                </a:lnTo>
                <a:lnTo>
                  <a:pt x="55400" y="85390"/>
                </a:lnTo>
                <a:lnTo>
                  <a:pt x="55190" y="85240"/>
                </a:lnTo>
                <a:lnTo>
                  <a:pt x="55130" y="85130"/>
                </a:lnTo>
                <a:lnTo>
                  <a:pt x="55120" y="85090"/>
                </a:lnTo>
                <a:lnTo>
                  <a:pt x="55110" y="84990"/>
                </a:lnTo>
                <a:lnTo>
                  <a:pt x="55110" y="84940"/>
                </a:lnTo>
                <a:lnTo>
                  <a:pt x="55090" y="84810"/>
                </a:lnTo>
                <a:lnTo>
                  <a:pt x="55060" y="84710"/>
                </a:lnTo>
                <a:lnTo>
                  <a:pt x="55010" y="84640"/>
                </a:lnTo>
                <a:lnTo>
                  <a:pt x="54980" y="84550"/>
                </a:lnTo>
                <a:lnTo>
                  <a:pt x="54970" y="84470"/>
                </a:lnTo>
                <a:lnTo>
                  <a:pt x="54920" y="84380"/>
                </a:lnTo>
                <a:lnTo>
                  <a:pt x="54800" y="84380"/>
                </a:lnTo>
                <a:lnTo>
                  <a:pt x="54720" y="84410"/>
                </a:lnTo>
                <a:lnTo>
                  <a:pt x="54650" y="84450"/>
                </a:lnTo>
                <a:lnTo>
                  <a:pt x="54600" y="84510"/>
                </a:lnTo>
                <a:lnTo>
                  <a:pt x="54550" y="84660"/>
                </a:lnTo>
                <a:lnTo>
                  <a:pt x="54510" y="84720"/>
                </a:lnTo>
                <a:lnTo>
                  <a:pt x="54410" y="84820"/>
                </a:lnTo>
                <a:lnTo>
                  <a:pt x="54280" y="84910"/>
                </a:lnTo>
                <a:lnTo>
                  <a:pt x="54150" y="84940"/>
                </a:lnTo>
                <a:lnTo>
                  <a:pt x="54100" y="84930"/>
                </a:lnTo>
                <a:lnTo>
                  <a:pt x="54070" y="84850"/>
                </a:lnTo>
                <a:lnTo>
                  <a:pt x="54080" y="84820"/>
                </a:lnTo>
                <a:lnTo>
                  <a:pt x="54160" y="84650"/>
                </a:lnTo>
                <a:lnTo>
                  <a:pt x="54140" y="84580"/>
                </a:lnTo>
                <a:lnTo>
                  <a:pt x="54110" y="84530"/>
                </a:lnTo>
                <a:lnTo>
                  <a:pt x="54080" y="84450"/>
                </a:lnTo>
                <a:lnTo>
                  <a:pt x="54040" y="84380"/>
                </a:lnTo>
                <a:lnTo>
                  <a:pt x="53960" y="84350"/>
                </a:lnTo>
                <a:lnTo>
                  <a:pt x="53600" y="84450"/>
                </a:lnTo>
                <a:lnTo>
                  <a:pt x="53540" y="84250"/>
                </a:lnTo>
                <a:lnTo>
                  <a:pt x="53470" y="84160"/>
                </a:lnTo>
                <a:lnTo>
                  <a:pt x="53190" y="84060"/>
                </a:lnTo>
                <a:lnTo>
                  <a:pt x="53070" y="83980"/>
                </a:lnTo>
                <a:lnTo>
                  <a:pt x="52870" y="83770"/>
                </a:lnTo>
                <a:lnTo>
                  <a:pt x="52820" y="83740"/>
                </a:lnTo>
                <a:lnTo>
                  <a:pt x="52780" y="83700"/>
                </a:lnTo>
                <a:lnTo>
                  <a:pt x="52820" y="83590"/>
                </a:lnTo>
                <a:lnTo>
                  <a:pt x="52860" y="83530"/>
                </a:lnTo>
                <a:lnTo>
                  <a:pt x="52880" y="83500"/>
                </a:lnTo>
                <a:lnTo>
                  <a:pt x="52860" y="83460"/>
                </a:lnTo>
                <a:lnTo>
                  <a:pt x="52750" y="83370"/>
                </a:lnTo>
                <a:lnTo>
                  <a:pt x="52680" y="83280"/>
                </a:lnTo>
                <a:lnTo>
                  <a:pt x="52650" y="83170"/>
                </a:lnTo>
                <a:lnTo>
                  <a:pt x="52660" y="83120"/>
                </a:lnTo>
                <a:lnTo>
                  <a:pt x="52730" y="82940"/>
                </a:lnTo>
                <a:lnTo>
                  <a:pt x="52750" y="82870"/>
                </a:lnTo>
                <a:lnTo>
                  <a:pt x="52740" y="82820"/>
                </a:lnTo>
                <a:lnTo>
                  <a:pt x="52720" y="82790"/>
                </a:lnTo>
                <a:lnTo>
                  <a:pt x="52670" y="82720"/>
                </a:lnTo>
                <a:lnTo>
                  <a:pt x="52660" y="82690"/>
                </a:lnTo>
                <a:lnTo>
                  <a:pt x="52680" y="82600"/>
                </a:lnTo>
                <a:lnTo>
                  <a:pt x="52720" y="82540"/>
                </a:lnTo>
                <a:lnTo>
                  <a:pt x="52760" y="82510"/>
                </a:lnTo>
                <a:lnTo>
                  <a:pt x="52770" y="82510"/>
                </a:lnTo>
                <a:lnTo>
                  <a:pt x="52780" y="82450"/>
                </a:lnTo>
                <a:lnTo>
                  <a:pt x="52780" y="82370"/>
                </a:lnTo>
                <a:lnTo>
                  <a:pt x="52770" y="82270"/>
                </a:lnTo>
                <a:lnTo>
                  <a:pt x="52750" y="82190"/>
                </a:lnTo>
                <a:lnTo>
                  <a:pt x="52730" y="82140"/>
                </a:lnTo>
                <a:lnTo>
                  <a:pt x="52740" y="82110"/>
                </a:lnTo>
                <a:lnTo>
                  <a:pt x="52870" y="82140"/>
                </a:lnTo>
                <a:lnTo>
                  <a:pt x="52880" y="82110"/>
                </a:lnTo>
                <a:lnTo>
                  <a:pt x="52880" y="82080"/>
                </a:lnTo>
                <a:lnTo>
                  <a:pt x="52880" y="81950"/>
                </a:lnTo>
                <a:lnTo>
                  <a:pt x="52880" y="81870"/>
                </a:lnTo>
                <a:lnTo>
                  <a:pt x="52920" y="81850"/>
                </a:lnTo>
                <a:lnTo>
                  <a:pt x="53010" y="81790"/>
                </a:lnTo>
                <a:lnTo>
                  <a:pt x="53020" y="81740"/>
                </a:lnTo>
                <a:lnTo>
                  <a:pt x="53020" y="81700"/>
                </a:lnTo>
                <a:lnTo>
                  <a:pt x="53030" y="81640"/>
                </a:lnTo>
                <a:lnTo>
                  <a:pt x="53080" y="81520"/>
                </a:lnTo>
                <a:lnTo>
                  <a:pt x="53160" y="81490"/>
                </a:lnTo>
                <a:lnTo>
                  <a:pt x="53530" y="81680"/>
                </a:lnTo>
                <a:lnTo>
                  <a:pt x="53600" y="81630"/>
                </a:lnTo>
                <a:lnTo>
                  <a:pt x="53650" y="81250"/>
                </a:lnTo>
                <a:lnTo>
                  <a:pt x="53650" y="81130"/>
                </a:lnTo>
                <a:lnTo>
                  <a:pt x="53620" y="81030"/>
                </a:lnTo>
                <a:lnTo>
                  <a:pt x="53500" y="80770"/>
                </a:lnTo>
                <a:lnTo>
                  <a:pt x="53450" y="80690"/>
                </a:lnTo>
                <a:lnTo>
                  <a:pt x="53130" y="80330"/>
                </a:lnTo>
                <a:lnTo>
                  <a:pt x="53100" y="80270"/>
                </a:lnTo>
                <a:lnTo>
                  <a:pt x="53080" y="80140"/>
                </a:lnTo>
                <a:lnTo>
                  <a:pt x="53100" y="79850"/>
                </a:lnTo>
                <a:lnTo>
                  <a:pt x="53100" y="79770"/>
                </a:lnTo>
                <a:lnTo>
                  <a:pt x="53070" y="79710"/>
                </a:lnTo>
                <a:lnTo>
                  <a:pt x="52960" y="79700"/>
                </a:lnTo>
                <a:lnTo>
                  <a:pt x="52930" y="79710"/>
                </a:lnTo>
                <a:lnTo>
                  <a:pt x="52980" y="79470"/>
                </a:lnTo>
                <a:lnTo>
                  <a:pt x="52980" y="79270"/>
                </a:lnTo>
                <a:lnTo>
                  <a:pt x="53030" y="79130"/>
                </a:lnTo>
                <a:lnTo>
                  <a:pt x="53130" y="79070"/>
                </a:lnTo>
                <a:lnTo>
                  <a:pt x="53140" y="78870"/>
                </a:lnTo>
                <a:lnTo>
                  <a:pt x="52610" y="78000"/>
                </a:lnTo>
                <a:lnTo>
                  <a:pt x="52600" y="77710"/>
                </a:lnTo>
                <a:lnTo>
                  <a:pt x="52930" y="77230"/>
                </a:lnTo>
                <a:lnTo>
                  <a:pt x="53180" y="77030"/>
                </a:lnTo>
                <a:lnTo>
                  <a:pt x="53270" y="77020"/>
                </a:lnTo>
                <a:lnTo>
                  <a:pt x="53370" y="77120"/>
                </a:lnTo>
                <a:lnTo>
                  <a:pt x="53400" y="77100"/>
                </a:lnTo>
                <a:lnTo>
                  <a:pt x="53450" y="77060"/>
                </a:lnTo>
                <a:lnTo>
                  <a:pt x="53500" y="77000"/>
                </a:lnTo>
                <a:lnTo>
                  <a:pt x="53520" y="76970"/>
                </a:lnTo>
                <a:lnTo>
                  <a:pt x="53530" y="76920"/>
                </a:lnTo>
                <a:lnTo>
                  <a:pt x="53520" y="76910"/>
                </a:lnTo>
                <a:lnTo>
                  <a:pt x="53500" y="76910"/>
                </a:lnTo>
                <a:lnTo>
                  <a:pt x="53490" y="76900"/>
                </a:lnTo>
                <a:lnTo>
                  <a:pt x="53540" y="76810"/>
                </a:lnTo>
                <a:lnTo>
                  <a:pt x="53620" y="76770"/>
                </a:lnTo>
                <a:lnTo>
                  <a:pt x="53670" y="76760"/>
                </a:lnTo>
                <a:lnTo>
                  <a:pt x="53760" y="76780"/>
                </a:lnTo>
                <a:lnTo>
                  <a:pt x="53800" y="76820"/>
                </a:lnTo>
                <a:lnTo>
                  <a:pt x="53900" y="76930"/>
                </a:lnTo>
                <a:lnTo>
                  <a:pt x="54000" y="77000"/>
                </a:lnTo>
                <a:lnTo>
                  <a:pt x="54090" y="77000"/>
                </a:lnTo>
                <a:lnTo>
                  <a:pt x="54130" y="76970"/>
                </a:lnTo>
                <a:lnTo>
                  <a:pt x="54090" y="76930"/>
                </a:lnTo>
                <a:lnTo>
                  <a:pt x="54050" y="76850"/>
                </a:lnTo>
                <a:lnTo>
                  <a:pt x="54050" y="76780"/>
                </a:lnTo>
                <a:lnTo>
                  <a:pt x="54040" y="76670"/>
                </a:lnTo>
                <a:lnTo>
                  <a:pt x="54020" y="76580"/>
                </a:lnTo>
                <a:lnTo>
                  <a:pt x="54000" y="76540"/>
                </a:lnTo>
                <a:lnTo>
                  <a:pt x="54020" y="76450"/>
                </a:lnTo>
                <a:lnTo>
                  <a:pt x="54120" y="76410"/>
                </a:lnTo>
                <a:lnTo>
                  <a:pt x="54170" y="76370"/>
                </a:lnTo>
                <a:lnTo>
                  <a:pt x="54200" y="76330"/>
                </a:lnTo>
                <a:lnTo>
                  <a:pt x="54210" y="76270"/>
                </a:lnTo>
                <a:lnTo>
                  <a:pt x="54200" y="76270"/>
                </a:lnTo>
                <a:lnTo>
                  <a:pt x="54170" y="76260"/>
                </a:lnTo>
                <a:lnTo>
                  <a:pt x="54160" y="76250"/>
                </a:lnTo>
                <a:lnTo>
                  <a:pt x="54190" y="76160"/>
                </a:lnTo>
                <a:lnTo>
                  <a:pt x="54230" y="76100"/>
                </a:lnTo>
                <a:lnTo>
                  <a:pt x="54340" y="76030"/>
                </a:lnTo>
                <a:lnTo>
                  <a:pt x="54520" y="75990"/>
                </a:lnTo>
                <a:lnTo>
                  <a:pt x="54530" y="75920"/>
                </a:lnTo>
                <a:lnTo>
                  <a:pt x="54260" y="75670"/>
                </a:lnTo>
                <a:lnTo>
                  <a:pt x="54240" y="75580"/>
                </a:lnTo>
                <a:lnTo>
                  <a:pt x="54260" y="75530"/>
                </a:lnTo>
                <a:lnTo>
                  <a:pt x="54280" y="75480"/>
                </a:lnTo>
                <a:lnTo>
                  <a:pt x="54310" y="75370"/>
                </a:lnTo>
                <a:lnTo>
                  <a:pt x="54330" y="75210"/>
                </a:lnTo>
                <a:lnTo>
                  <a:pt x="54550" y="75360"/>
                </a:lnTo>
                <a:lnTo>
                  <a:pt x="54660" y="75360"/>
                </a:lnTo>
                <a:lnTo>
                  <a:pt x="54730" y="75320"/>
                </a:lnTo>
                <a:lnTo>
                  <a:pt x="54780" y="75250"/>
                </a:lnTo>
                <a:lnTo>
                  <a:pt x="54750" y="75230"/>
                </a:lnTo>
                <a:lnTo>
                  <a:pt x="54740" y="75230"/>
                </a:lnTo>
                <a:lnTo>
                  <a:pt x="54770" y="75150"/>
                </a:lnTo>
                <a:lnTo>
                  <a:pt x="54810" y="75090"/>
                </a:lnTo>
                <a:lnTo>
                  <a:pt x="54880" y="75030"/>
                </a:lnTo>
                <a:lnTo>
                  <a:pt x="54950" y="75030"/>
                </a:lnTo>
                <a:lnTo>
                  <a:pt x="55220" y="75190"/>
                </a:lnTo>
                <a:lnTo>
                  <a:pt x="55270" y="75190"/>
                </a:lnTo>
                <a:lnTo>
                  <a:pt x="55250" y="75110"/>
                </a:lnTo>
                <a:lnTo>
                  <a:pt x="55250" y="74990"/>
                </a:lnTo>
                <a:lnTo>
                  <a:pt x="55290" y="74970"/>
                </a:lnTo>
                <a:lnTo>
                  <a:pt x="55340" y="74970"/>
                </a:lnTo>
                <a:lnTo>
                  <a:pt x="55520" y="75040"/>
                </a:lnTo>
                <a:lnTo>
                  <a:pt x="55650" y="75020"/>
                </a:lnTo>
                <a:lnTo>
                  <a:pt x="55850" y="74910"/>
                </a:lnTo>
                <a:lnTo>
                  <a:pt x="55920" y="74930"/>
                </a:lnTo>
                <a:lnTo>
                  <a:pt x="55990" y="74960"/>
                </a:lnTo>
                <a:lnTo>
                  <a:pt x="56060" y="75060"/>
                </a:lnTo>
                <a:lnTo>
                  <a:pt x="56080" y="75110"/>
                </a:lnTo>
                <a:lnTo>
                  <a:pt x="56150" y="75110"/>
                </a:lnTo>
                <a:lnTo>
                  <a:pt x="56340" y="75030"/>
                </a:lnTo>
                <a:lnTo>
                  <a:pt x="56430" y="75020"/>
                </a:lnTo>
                <a:lnTo>
                  <a:pt x="56530" y="74980"/>
                </a:lnTo>
                <a:lnTo>
                  <a:pt x="56670" y="74840"/>
                </a:lnTo>
                <a:lnTo>
                  <a:pt x="56700" y="74830"/>
                </a:lnTo>
                <a:lnTo>
                  <a:pt x="56720" y="74780"/>
                </a:lnTo>
                <a:lnTo>
                  <a:pt x="56690" y="74670"/>
                </a:lnTo>
                <a:lnTo>
                  <a:pt x="56680" y="74650"/>
                </a:lnTo>
                <a:lnTo>
                  <a:pt x="56810" y="74680"/>
                </a:lnTo>
                <a:lnTo>
                  <a:pt x="56820" y="74710"/>
                </a:lnTo>
                <a:lnTo>
                  <a:pt x="56940" y="74780"/>
                </a:lnTo>
                <a:lnTo>
                  <a:pt x="57020" y="74870"/>
                </a:lnTo>
                <a:lnTo>
                  <a:pt x="57030" y="74880"/>
                </a:lnTo>
                <a:lnTo>
                  <a:pt x="57100" y="74900"/>
                </a:lnTo>
                <a:lnTo>
                  <a:pt x="57210" y="75000"/>
                </a:lnTo>
                <a:lnTo>
                  <a:pt x="57270" y="75040"/>
                </a:lnTo>
                <a:lnTo>
                  <a:pt x="57400" y="75200"/>
                </a:lnTo>
                <a:lnTo>
                  <a:pt x="57870" y="75670"/>
                </a:lnTo>
                <a:lnTo>
                  <a:pt x="57960" y="75730"/>
                </a:lnTo>
                <a:lnTo>
                  <a:pt x="57950" y="75760"/>
                </a:lnTo>
                <a:lnTo>
                  <a:pt x="57950" y="75800"/>
                </a:lnTo>
                <a:lnTo>
                  <a:pt x="57940" y="75810"/>
                </a:lnTo>
                <a:lnTo>
                  <a:pt x="58110" y="75860"/>
                </a:lnTo>
                <a:lnTo>
                  <a:pt x="58220" y="75910"/>
                </a:lnTo>
                <a:lnTo>
                  <a:pt x="58150" y="76100"/>
                </a:lnTo>
                <a:lnTo>
                  <a:pt x="58220" y="76270"/>
                </a:lnTo>
                <a:lnTo>
                  <a:pt x="58500" y="76590"/>
                </a:lnTo>
                <a:lnTo>
                  <a:pt x="58530" y="76570"/>
                </a:lnTo>
                <a:lnTo>
                  <a:pt x="58660" y="76570"/>
                </a:lnTo>
                <a:lnTo>
                  <a:pt x="58720" y="76530"/>
                </a:lnTo>
                <a:lnTo>
                  <a:pt x="58820" y="76610"/>
                </a:lnTo>
                <a:lnTo>
                  <a:pt x="58900" y="76710"/>
                </a:lnTo>
                <a:lnTo>
                  <a:pt x="58970" y="76740"/>
                </a:lnTo>
                <a:lnTo>
                  <a:pt x="59010" y="76680"/>
                </a:lnTo>
                <a:lnTo>
                  <a:pt x="59030" y="76600"/>
                </a:lnTo>
                <a:lnTo>
                  <a:pt x="58950" y="76600"/>
                </a:lnTo>
                <a:lnTo>
                  <a:pt x="59000" y="76560"/>
                </a:lnTo>
                <a:lnTo>
                  <a:pt x="59230" y="76570"/>
                </a:lnTo>
                <a:lnTo>
                  <a:pt x="59350" y="76530"/>
                </a:lnTo>
                <a:lnTo>
                  <a:pt x="59370" y="76430"/>
                </a:lnTo>
                <a:lnTo>
                  <a:pt x="59430" y="76280"/>
                </a:lnTo>
                <a:lnTo>
                  <a:pt x="59870" y="75990"/>
                </a:lnTo>
                <a:lnTo>
                  <a:pt x="59980" y="75970"/>
                </a:lnTo>
                <a:lnTo>
                  <a:pt x="60120" y="75990"/>
                </a:lnTo>
                <a:lnTo>
                  <a:pt x="60240" y="75960"/>
                </a:lnTo>
                <a:lnTo>
                  <a:pt x="60300" y="75890"/>
                </a:lnTo>
                <a:lnTo>
                  <a:pt x="60310" y="75790"/>
                </a:lnTo>
                <a:lnTo>
                  <a:pt x="60290" y="75780"/>
                </a:lnTo>
                <a:lnTo>
                  <a:pt x="60190" y="75710"/>
                </a:lnTo>
                <a:lnTo>
                  <a:pt x="60160" y="75640"/>
                </a:lnTo>
                <a:lnTo>
                  <a:pt x="60150" y="75580"/>
                </a:lnTo>
                <a:lnTo>
                  <a:pt x="60130" y="75500"/>
                </a:lnTo>
                <a:lnTo>
                  <a:pt x="60080" y="75460"/>
                </a:lnTo>
                <a:lnTo>
                  <a:pt x="60050" y="75440"/>
                </a:lnTo>
                <a:lnTo>
                  <a:pt x="60040" y="75380"/>
                </a:lnTo>
                <a:lnTo>
                  <a:pt x="60060" y="75350"/>
                </a:lnTo>
                <a:lnTo>
                  <a:pt x="60110" y="75300"/>
                </a:lnTo>
                <a:lnTo>
                  <a:pt x="60160" y="75290"/>
                </a:lnTo>
                <a:lnTo>
                  <a:pt x="60190" y="75290"/>
                </a:lnTo>
                <a:lnTo>
                  <a:pt x="60220" y="75270"/>
                </a:lnTo>
                <a:lnTo>
                  <a:pt x="60220" y="75230"/>
                </a:lnTo>
                <a:lnTo>
                  <a:pt x="60210" y="75190"/>
                </a:lnTo>
                <a:lnTo>
                  <a:pt x="60160" y="75140"/>
                </a:lnTo>
                <a:lnTo>
                  <a:pt x="60140" y="75100"/>
                </a:lnTo>
                <a:lnTo>
                  <a:pt x="60180" y="75050"/>
                </a:lnTo>
                <a:lnTo>
                  <a:pt x="60450" y="75150"/>
                </a:lnTo>
                <a:lnTo>
                  <a:pt x="60530" y="75130"/>
                </a:lnTo>
                <a:lnTo>
                  <a:pt x="60560" y="75030"/>
                </a:lnTo>
                <a:lnTo>
                  <a:pt x="60540" y="74940"/>
                </a:lnTo>
                <a:lnTo>
                  <a:pt x="60470" y="74820"/>
                </a:lnTo>
                <a:lnTo>
                  <a:pt x="60510" y="74740"/>
                </a:lnTo>
                <a:lnTo>
                  <a:pt x="60550" y="74700"/>
                </a:lnTo>
                <a:lnTo>
                  <a:pt x="60590" y="74590"/>
                </a:lnTo>
                <a:lnTo>
                  <a:pt x="60630" y="74290"/>
                </a:lnTo>
                <a:lnTo>
                  <a:pt x="60630" y="74280"/>
                </a:lnTo>
                <a:lnTo>
                  <a:pt x="60620" y="74270"/>
                </a:lnTo>
                <a:lnTo>
                  <a:pt x="60610" y="74250"/>
                </a:lnTo>
                <a:lnTo>
                  <a:pt x="60620" y="74200"/>
                </a:lnTo>
                <a:lnTo>
                  <a:pt x="60690" y="74270"/>
                </a:lnTo>
                <a:lnTo>
                  <a:pt x="60990" y="74330"/>
                </a:lnTo>
                <a:lnTo>
                  <a:pt x="61020" y="74380"/>
                </a:lnTo>
                <a:lnTo>
                  <a:pt x="61070" y="74350"/>
                </a:lnTo>
                <a:lnTo>
                  <a:pt x="61080" y="74250"/>
                </a:lnTo>
                <a:lnTo>
                  <a:pt x="60870" y="74170"/>
                </a:lnTo>
                <a:lnTo>
                  <a:pt x="60930" y="74120"/>
                </a:lnTo>
                <a:lnTo>
                  <a:pt x="61300" y="74090"/>
                </a:lnTo>
                <a:lnTo>
                  <a:pt x="61370" y="74050"/>
                </a:lnTo>
                <a:lnTo>
                  <a:pt x="61430" y="73970"/>
                </a:lnTo>
                <a:lnTo>
                  <a:pt x="61350" y="73970"/>
                </a:lnTo>
                <a:lnTo>
                  <a:pt x="61360" y="73940"/>
                </a:lnTo>
                <a:lnTo>
                  <a:pt x="61390" y="73910"/>
                </a:lnTo>
                <a:lnTo>
                  <a:pt x="61450" y="73820"/>
                </a:lnTo>
                <a:lnTo>
                  <a:pt x="61500" y="73700"/>
                </a:lnTo>
                <a:lnTo>
                  <a:pt x="61530" y="7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Central Fin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100" y="67020"/>
                </a:moveTo>
                <a:lnTo>
                  <a:pt x="48300" y="66910"/>
                </a:lnTo>
                <a:lnTo>
                  <a:pt x="48390" y="66670"/>
                </a:lnTo>
                <a:lnTo>
                  <a:pt x="48450" y="66360"/>
                </a:lnTo>
                <a:lnTo>
                  <a:pt x="48550" y="66040"/>
                </a:lnTo>
                <a:lnTo>
                  <a:pt x="48700" y="65870"/>
                </a:lnTo>
                <a:lnTo>
                  <a:pt x="48850" y="65830"/>
                </a:lnTo>
                <a:lnTo>
                  <a:pt x="49150" y="65900"/>
                </a:lnTo>
                <a:lnTo>
                  <a:pt x="49320" y="65990"/>
                </a:lnTo>
                <a:lnTo>
                  <a:pt x="49640" y="66330"/>
                </a:lnTo>
                <a:lnTo>
                  <a:pt x="49820" y="66410"/>
                </a:lnTo>
                <a:lnTo>
                  <a:pt x="50720" y="66520"/>
                </a:lnTo>
                <a:lnTo>
                  <a:pt x="50910" y="66640"/>
                </a:lnTo>
                <a:lnTo>
                  <a:pt x="51210" y="67030"/>
                </a:lnTo>
                <a:lnTo>
                  <a:pt x="51370" y="67180"/>
                </a:lnTo>
                <a:lnTo>
                  <a:pt x="51590" y="67250"/>
                </a:lnTo>
                <a:lnTo>
                  <a:pt x="51800" y="67210"/>
                </a:lnTo>
                <a:lnTo>
                  <a:pt x="52210" y="67030"/>
                </a:lnTo>
                <a:lnTo>
                  <a:pt x="52250" y="67060"/>
                </a:lnTo>
                <a:lnTo>
                  <a:pt x="52330" y="67140"/>
                </a:lnTo>
                <a:lnTo>
                  <a:pt x="52300" y="67250"/>
                </a:lnTo>
                <a:lnTo>
                  <a:pt x="52060" y="67670"/>
                </a:lnTo>
                <a:lnTo>
                  <a:pt x="52020" y="67760"/>
                </a:lnTo>
                <a:lnTo>
                  <a:pt x="52040" y="67900"/>
                </a:lnTo>
                <a:lnTo>
                  <a:pt x="52100" y="67970"/>
                </a:lnTo>
                <a:lnTo>
                  <a:pt x="52190" y="68190"/>
                </a:lnTo>
                <a:lnTo>
                  <a:pt x="52310" y="68680"/>
                </a:lnTo>
                <a:lnTo>
                  <a:pt x="52380" y="68910"/>
                </a:lnTo>
                <a:lnTo>
                  <a:pt x="52370" y="69020"/>
                </a:lnTo>
                <a:lnTo>
                  <a:pt x="52290" y="69050"/>
                </a:lnTo>
                <a:lnTo>
                  <a:pt x="52270" y="69120"/>
                </a:lnTo>
                <a:lnTo>
                  <a:pt x="52270" y="69290"/>
                </a:lnTo>
                <a:lnTo>
                  <a:pt x="52290" y="69540"/>
                </a:lnTo>
                <a:lnTo>
                  <a:pt x="52450" y="69760"/>
                </a:lnTo>
                <a:lnTo>
                  <a:pt x="52560" y="70010"/>
                </a:lnTo>
                <a:lnTo>
                  <a:pt x="52700" y="70260"/>
                </a:lnTo>
                <a:lnTo>
                  <a:pt x="52810" y="70370"/>
                </a:lnTo>
                <a:lnTo>
                  <a:pt x="52860" y="70470"/>
                </a:lnTo>
                <a:lnTo>
                  <a:pt x="52690" y="70440"/>
                </a:lnTo>
                <a:lnTo>
                  <a:pt x="52600" y="70470"/>
                </a:lnTo>
                <a:lnTo>
                  <a:pt x="52560" y="70520"/>
                </a:lnTo>
                <a:lnTo>
                  <a:pt x="52570" y="70660"/>
                </a:lnTo>
                <a:lnTo>
                  <a:pt x="52610" y="70730"/>
                </a:lnTo>
                <a:lnTo>
                  <a:pt x="52700" y="70850"/>
                </a:lnTo>
                <a:lnTo>
                  <a:pt x="52810" y="70920"/>
                </a:lnTo>
                <a:lnTo>
                  <a:pt x="52880" y="70930"/>
                </a:lnTo>
                <a:lnTo>
                  <a:pt x="52900" y="71040"/>
                </a:lnTo>
                <a:lnTo>
                  <a:pt x="52850" y="71140"/>
                </a:lnTo>
                <a:lnTo>
                  <a:pt x="52770" y="71230"/>
                </a:lnTo>
                <a:lnTo>
                  <a:pt x="52730" y="71230"/>
                </a:lnTo>
                <a:lnTo>
                  <a:pt x="52590" y="71180"/>
                </a:lnTo>
                <a:lnTo>
                  <a:pt x="52380" y="71160"/>
                </a:lnTo>
                <a:lnTo>
                  <a:pt x="51930" y="71290"/>
                </a:lnTo>
                <a:lnTo>
                  <a:pt x="51890" y="71420"/>
                </a:lnTo>
                <a:lnTo>
                  <a:pt x="51950" y="71530"/>
                </a:lnTo>
                <a:lnTo>
                  <a:pt x="52070" y="71660"/>
                </a:lnTo>
                <a:lnTo>
                  <a:pt x="52320" y="71820"/>
                </a:lnTo>
                <a:lnTo>
                  <a:pt x="52390" y="71910"/>
                </a:lnTo>
                <a:lnTo>
                  <a:pt x="52370" y="71930"/>
                </a:lnTo>
                <a:lnTo>
                  <a:pt x="52300" y="72050"/>
                </a:lnTo>
                <a:lnTo>
                  <a:pt x="52340" y="72150"/>
                </a:lnTo>
                <a:lnTo>
                  <a:pt x="53030" y="72750"/>
                </a:lnTo>
                <a:lnTo>
                  <a:pt x="53080" y="72770"/>
                </a:lnTo>
                <a:lnTo>
                  <a:pt x="53160" y="72690"/>
                </a:lnTo>
                <a:lnTo>
                  <a:pt x="53230" y="72560"/>
                </a:lnTo>
                <a:lnTo>
                  <a:pt x="53330" y="72570"/>
                </a:lnTo>
                <a:lnTo>
                  <a:pt x="53440" y="72670"/>
                </a:lnTo>
                <a:lnTo>
                  <a:pt x="53570" y="72820"/>
                </a:lnTo>
                <a:lnTo>
                  <a:pt x="53620" y="72920"/>
                </a:lnTo>
                <a:lnTo>
                  <a:pt x="53650" y="73030"/>
                </a:lnTo>
                <a:lnTo>
                  <a:pt x="53680" y="73190"/>
                </a:lnTo>
                <a:lnTo>
                  <a:pt x="53770" y="73300"/>
                </a:lnTo>
                <a:lnTo>
                  <a:pt x="53850" y="73560"/>
                </a:lnTo>
                <a:lnTo>
                  <a:pt x="53910" y="73810"/>
                </a:lnTo>
                <a:lnTo>
                  <a:pt x="53890" y="73930"/>
                </a:lnTo>
                <a:lnTo>
                  <a:pt x="53850" y="74010"/>
                </a:lnTo>
                <a:lnTo>
                  <a:pt x="53860" y="74020"/>
                </a:lnTo>
                <a:lnTo>
                  <a:pt x="53870" y="74020"/>
                </a:lnTo>
                <a:lnTo>
                  <a:pt x="53890" y="74020"/>
                </a:lnTo>
                <a:lnTo>
                  <a:pt x="53900" y="74070"/>
                </a:lnTo>
                <a:lnTo>
                  <a:pt x="53850" y="74160"/>
                </a:lnTo>
                <a:lnTo>
                  <a:pt x="53480" y="74620"/>
                </a:lnTo>
                <a:lnTo>
                  <a:pt x="53500" y="74730"/>
                </a:lnTo>
                <a:lnTo>
                  <a:pt x="53880" y="75060"/>
                </a:lnTo>
                <a:lnTo>
                  <a:pt x="53980" y="75110"/>
                </a:lnTo>
                <a:lnTo>
                  <a:pt x="54240" y="75130"/>
                </a:lnTo>
                <a:lnTo>
                  <a:pt x="54330" y="75210"/>
                </a:lnTo>
                <a:lnTo>
                  <a:pt x="54310" y="75370"/>
                </a:lnTo>
                <a:lnTo>
                  <a:pt x="54280" y="75480"/>
                </a:lnTo>
                <a:lnTo>
                  <a:pt x="54260" y="75530"/>
                </a:lnTo>
                <a:lnTo>
                  <a:pt x="54240" y="75580"/>
                </a:lnTo>
                <a:lnTo>
                  <a:pt x="54260" y="75670"/>
                </a:lnTo>
                <a:lnTo>
                  <a:pt x="54530" y="75920"/>
                </a:lnTo>
                <a:lnTo>
                  <a:pt x="54520" y="75990"/>
                </a:lnTo>
                <a:lnTo>
                  <a:pt x="54340" y="76030"/>
                </a:lnTo>
                <a:lnTo>
                  <a:pt x="54230" y="76100"/>
                </a:lnTo>
                <a:lnTo>
                  <a:pt x="54190" y="76160"/>
                </a:lnTo>
                <a:lnTo>
                  <a:pt x="54160" y="76250"/>
                </a:lnTo>
                <a:lnTo>
                  <a:pt x="54170" y="76260"/>
                </a:lnTo>
                <a:lnTo>
                  <a:pt x="54200" y="76270"/>
                </a:lnTo>
                <a:lnTo>
                  <a:pt x="54210" y="76270"/>
                </a:lnTo>
                <a:lnTo>
                  <a:pt x="54200" y="76330"/>
                </a:lnTo>
                <a:lnTo>
                  <a:pt x="54170" y="76370"/>
                </a:lnTo>
                <a:lnTo>
                  <a:pt x="54120" y="76410"/>
                </a:lnTo>
                <a:lnTo>
                  <a:pt x="54020" y="76450"/>
                </a:lnTo>
                <a:lnTo>
                  <a:pt x="54000" y="76540"/>
                </a:lnTo>
                <a:lnTo>
                  <a:pt x="54020" y="76580"/>
                </a:lnTo>
                <a:lnTo>
                  <a:pt x="54040" y="76670"/>
                </a:lnTo>
                <a:lnTo>
                  <a:pt x="54050" y="76780"/>
                </a:lnTo>
                <a:lnTo>
                  <a:pt x="54050" y="76850"/>
                </a:lnTo>
                <a:lnTo>
                  <a:pt x="54090" y="76930"/>
                </a:lnTo>
                <a:lnTo>
                  <a:pt x="54130" y="76970"/>
                </a:lnTo>
                <a:lnTo>
                  <a:pt x="54090" y="77000"/>
                </a:lnTo>
                <a:lnTo>
                  <a:pt x="54000" y="77000"/>
                </a:lnTo>
                <a:lnTo>
                  <a:pt x="53900" y="76930"/>
                </a:lnTo>
                <a:lnTo>
                  <a:pt x="53800" y="76820"/>
                </a:lnTo>
                <a:lnTo>
                  <a:pt x="53760" y="76780"/>
                </a:lnTo>
                <a:lnTo>
                  <a:pt x="53670" y="76760"/>
                </a:lnTo>
                <a:lnTo>
                  <a:pt x="53620" y="76770"/>
                </a:lnTo>
                <a:lnTo>
                  <a:pt x="53540" y="76810"/>
                </a:lnTo>
                <a:lnTo>
                  <a:pt x="53490" y="76900"/>
                </a:lnTo>
                <a:lnTo>
                  <a:pt x="53500" y="76910"/>
                </a:lnTo>
                <a:lnTo>
                  <a:pt x="53520" y="76910"/>
                </a:lnTo>
                <a:lnTo>
                  <a:pt x="53530" y="76920"/>
                </a:lnTo>
                <a:lnTo>
                  <a:pt x="53520" y="76970"/>
                </a:lnTo>
                <a:lnTo>
                  <a:pt x="53500" y="77000"/>
                </a:lnTo>
                <a:lnTo>
                  <a:pt x="53450" y="77060"/>
                </a:lnTo>
                <a:lnTo>
                  <a:pt x="53400" y="77100"/>
                </a:lnTo>
                <a:lnTo>
                  <a:pt x="53370" y="77120"/>
                </a:lnTo>
                <a:lnTo>
                  <a:pt x="53270" y="77020"/>
                </a:lnTo>
                <a:lnTo>
                  <a:pt x="53180" y="77030"/>
                </a:lnTo>
                <a:lnTo>
                  <a:pt x="52930" y="77230"/>
                </a:lnTo>
                <a:lnTo>
                  <a:pt x="52600" y="77710"/>
                </a:lnTo>
                <a:lnTo>
                  <a:pt x="52610" y="78000"/>
                </a:lnTo>
                <a:lnTo>
                  <a:pt x="53140" y="78870"/>
                </a:lnTo>
                <a:lnTo>
                  <a:pt x="53130" y="79070"/>
                </a:lnTo>
                <a:lnTo>
                  <a:pt x="53030" y="79130"/>
                </a:lnTo>
                <a:lnTo>
                  <a:pt x="52980" y="79270"/>
                </a:lnTo>
                <a:lnTo>
                  <a:pt x="52980" y="79470"/>
                </a:lnTo>
                <a:lnTo>
                  <a:pt x="52930" y="79710"/>
                </a:lnTo>
                <a:lnTo>
                  <a:pt x="52960" y="79700"/>
                </a:lnTo>
                <a:lnTo>
                  <a:pt x="53070" y="79710"/>
                </a:lnTo>
                <a:lnTo>
                  <a:pt x="53100" y="79770"/>
                </a:lnTo>
                <a:lnTo>
                  <a:pt x="53100" y="79850"/>
                </a:lnTo>
                <a:lnTo>
                  <a:pt x="53080" y="80140"/>
                </a:lnTo>
                <a:lnTo>
                  <a:pt x="53100" y="80270"/>
                </a:lnTo>
                <a:lnTo>
                  <a:pt x="53130" y="80330"/>
                </a:lnTo>
                <a:lnTo>
                  <a:pt x="53450" y="80690"/>
                </a:lnTo>
                <a:lnTo>
                  <a:pt x="53500" y="80770"/>
                </a:lnTo>
                <a:lnTo>
                  <a:pt x="53620" y="81030"/>
                </a:lnTo>
                <a:lnTo>
                  <a:pt x="53650" y="81130"/>
                </a:lnTo>
                <a:lnTo>
                  <a:pt x="53650" y="81250"/>
                </a:lnTo>
                <a:lnTo>
                  <a:pt x="53600" y="81630"/>
                </a:lnTo>
                <a:lnTo>
                  <a:pt x="53530" y="81680"/>
                </a:lnTo>
                <a:lnTo>
                  <a:pt x="53160" y="81490"/>
                </a:lnTo>
                <a:lnTo>
                  <a:pt x="53080" y="81520"/>
                </a:lnTo>
                <a:lnTo>
                  <a:pt x="53030" y="81640"/>
                </a:lnTo>
                <a:lnTo>
                  <a:pt x="53020" y="81700"/>
                </a:lnTo>
                <a:lnTo>
                  <a:pt x="53020" y="81740"/>
                </a:lnTo>
                <a:lnTo>
                  <a:pt x="53010" y="81790"/>
                </a:lnTo>
                <a:lnTo>
                  <a:pt x="52920" y="81850"/>
                </a:lnTo>
                <a:lnTo>
                  <a:pt x="52880" y="81870"/>
                </a:lnTo>
                <a:lnTo>
                  <a:pt x="52850" y="81800"/>
                </a:lnTo>
                <a:lnTo>
                  <a:pt x="52830" y="81740"/>
                </a:lnTo>
                <a:lnTo>
                  <a:pt x="52840" y="81670"/>
                </a:lnTo>
                <a:lnTo>
                  <a:pt x="52850" y="81630"/>
                </a:lnTo>
                <a:lnTo>
                  <a:pt x="52820" y="81540"/>
                </a:lnTo>
                <a:lnTo>
                  <a:pt x="52770" y="81520"/>
                </a:lnTo>
                <a:lnTo>
                  <a:pt x="52630" y="81540"/>
                </a:lnTo>
                <a:lnTo>
                  <a:pt x="52300" y="81680"/>
                </a:lnTo>
                <a:lnTo>
                  <a:pt x="52270" y="81720"/>
                </a:lnTo>
                <a:lnTo>
                  <a:pt x="52240" y="81720"/>
                </a:lnTo>
                <a:lnTo>
                  <a:pt x="52140" y="81590"/>
                </a:lnTo>
                <a:lnTo>
                  <a:pt x="51980" y="81520"/>
                </a:lnTo>
                <a:lnTo>
                  <a:pt x="51950" y="81480"/>
                </a:lnTo>
                <a:lnTo>
                  <a:pt x="51910" y="81410"/>
                </a:lnTo>
                <a:lnTo>
                  <a:pt x="51910" y="81390"/>
                </a:lnTo>
                <a:lnTo>
                  <a:pt x="51930" y="81380"/>
                </a:lnTo>
                <a:lnTo>
                  <a:pt x="51950" y="81330"/>
                </a:lnTo>
                <a:lnTo>
                  <a:pt x="51960" y="81250"/>
                </a:lnTo>
                <a:lnTo>
                  <a:pt x="51990" y="81150"/>
                </a:lnTo>
                <a:lnTo>
                  <a:pt x="52000" y="81110"/>
                </a:lnTo>
                <a:lnTo>
                  <a:pt x="51990" y="81070"/>
                </a:lnTo>
                <a:lnTo>
                  <a:pt x="51960" y="81040"/>
                </a:lnTo>
                <a:lnTo>
                  <a:pt x="51940" y="81000"/>
                </a:lnTo>
                <a:lnTo>
                  <a:pt x="51890" y="80930"/>
                </a:lnTo>
                <a:lnTo>
                  <a:pt x="51810" y="81000"/>
                </a:lnTo>
                <a:lnTo>
                  <a:pt x="51730" y="80990"/>
                </a:lnTo>
                <a:lnTo>
                  <a:pt x="51700" y="80930"/>
                </a:lnTo>
                <a:lnTo>
                  <a:pt x="51650" y="80770"/>
                </a:lnTo>
                <a:lnTo>
                  <a:pt x="51620" y="80690"/>
                </a:lnTo>
                <a:lnTo>
                  <a:pt x="51570" y="80630"/>
                </a:lnTo>
                <a:lnTo>
                  <a:pt x="51420" y="80490"/>
                </a:lnTo>
                <a:lnTo>
                  <a:pt x="51390" y="80530"/>
                </a:lnTo>
                <a:lnTo>
                  <a:pt x="51370" y="80600"/>
                </a:lnTo>
                <a:lnTo>
                  <a:pt x="51330" y="80670"/>
                </a:lnTo>
                <a:lnTo>
                  <a:pt x="51270" y="80690"/>
                </a:lnTo>
                <a:lnTo>
                  <a:pt x="51230" y="80680"/>
                </a:lnTo>
                <a:lnTo>
                  <a:pt x="51220" y="80610"/>
                </a:lnTo>
                <a:lnTo>
                  <a:pt x="51240" y="80550"/>
                </a:lnTo>
                <a:lnTo>
                  <a:pt x="51250" y="80470"/>
                </a:lnTo>
                <a:lnTo>
                  <a:pt x="51220" y="80400"/>
                </a:lnTo>
                <a:lnTo>
                  <a:pt x="51190" y="80380"/>
                </a:lnTo>
                <a:lnTo>
                  <a:pt x="51150" y="80470"/>
                </a:lnTo>
                <a:lnTo>
                  <a:pt x="51120" y="80570"/>
                </a:lnTo>
                <a:lnTo>
                  <a:pt x="51020" y="80870"/>
                </a:lnTo>
                <a:lnTo>
                  <a:pt x="50880" y="81140"/>
                </a:lnTo>
                <a:lnTo>
                  <a:pt x="50820" y="81200"/>
                </a:lnTo>
                <a:lnTo>
                  <a:pt x="50770" y="81200"/>
                </a:lnTo>
                <a:lnTo>
                  <a:pt x="50800" y="81130"/>
                </a:lnTo>
                <a:lnTo>
                  <a:pt x="50730" y="81110"/>
                </a:lnTo>
                <a:lnTo>
                  <a:pt x="50550" y="81100"/>
                </a:lnTo>
                <a:lnTo>
                  <a:pt x="50450" y="81120"/>
                </a:lnTo>
                <a:lnTo>
                  <a:pt x="50340" y="81180"/>
                </a:lnTo>
                <a:lnTo>
                  <a:pt x="50210" y="81310"/>
                </a:lnTo>
                <a:lnTo>
                  <a:pt x="50150" y="81340"/>
                </a:lnTo>
                <a:lnTo>
                  <a:pt x="49960" y="81290"/>
                </a:lnTo>
                <a:lnTo>
                  <a:pt x="49910" y="81320"/>
                </a:lnTo>
                <a:lnTo>
                  <a:pt x="49860" y="81510"/>
                </a:lnTo>
                <a:lnTo>
                  <a:pt x="49760" y="82200"/>
                </a:lnTo>
                <a:lnTo>
                  <a:pt x="49700" y="82490"/>
                </a:lnTo>
                <a:lnTo>
                  <a:pt x="49640" y="82670"/>
                </a:lnTo>
                <a:lnTo>
                  <a:pt x="49580" y="82780"/>
                </a:lnTo>
                <a:lnTo>
                  <a:pt x="49490" y="82830"/>
                </a:lnTo>
                <a:lnTo>
                  <a:pt x="47870" y="83080"/>
                </a:lnTo>
                <a:lnTo>
                  <a:pt x="47840" y="83040"/>
                </a:lnTo>
                <a:lnTo>
                  <a:pt x="47780" y="82800"/>
                </a:lnTo>
                <a:lnTo>
                  <a:pt x="47760" y="82570"/>
                </a:lnTo>
                <a:lnTo>
                  <a:pt x="47710" y="82400"/>
                </a:lnTo>
                <a:lnTo>
                  <a:pt x="47630" y="82350"/>
                </a:lnTo>
                <a:lnTo>
                  <a:pt x="47620" y="82310"/>
                </a:lnTo>
                <a:lnTo>
                  <a:pt x="47670" y="82220"/>
                </a:lnTo>
                <a:lnTo>
                  <a:pt x="47650" y="82080"/>
                </a:lnTo>
                <a:lnTo>
                  <a:pt x="47540" y="82050"/>
                </a:lnTo>
                <a:lnTo>
                  <a:pt x="47450" y="82140"/>
                </a:lnTo>
                <a:lnTo>
                  <a:pt x="47360" y="82170"/>
                </a:lnTo>
                <a:lnTo>
                  <a:pt x="47340" y="82090"/>
                </a:lnTo>
                <a:lnTo>
                  <a:pt x="47270" y="81950"/>
                </a:lnTo>
                <a:lnTo>
                  <a:pt x="47220" y="81810"/>
                </a:lnTo>
                <a:lnTo>
                  <a:pt x="47250" y="81640"/>
                </a:lnTo>
                <a:lnTo>
                  <a:pt x="47370" y="81510"/>
                </a:lnTo>
                <a:lnTo>
                  <a:pt x="47520" y="81550"/>
                </a:lnTo>
                <a:lnTo>
                  <a:pt x="47760" y="81670"/>
                </a:lnTo>
                <a:lnTo>
                  <a:pt x="47840" y="81630"/>
                </a:lnTo>
                <a:lnTo>
                  <a:pt x="47840" y="81580"/>
                </a:lnTo>
                <a:lnTo>
                  <a:pt x="47850" y="81550"/>
                </a:lnTo>
                <a:lnTo>
                  <a:pt x="47860" y="81530"/>
                </a:lnTo>
                <a:lnTo>
                  <a:pt x="47880" y="81480"/>
                </a:lnTo>
                <a:lnTo>
                  <a:pt x="47870" y="81400"/>
                </a:lnTo>
                <a:lnTo>
                  <a:pt x="47780" y="81280"/>
                </a:lnTo>
                <a:lnTo>
                  <a:pt x="47730" y="81180"/>
                </a:lnTo>
                <a:lnTo>
                  <a:pt x="47710" y="81070"/>
                </a:lnTo>
                <a:lnTo>
                  <a:pt x="47740" y="80930"/>
                </a:lnTo>
                <a:lnTo>
                  <a:pt x="47790" y="80870"/>
                </a:lnTo>
                <a:lnTo>
                  <a:pt x="47850" y="80890"/>
                </a:lnTo>
                <a:lnTo>
                  <a:pt x="47880" y="80930"/>
                </a:lnTo>
                <a:lnTo>
                  <a:pt x="47940" y="80960"/>
                </a:lnTo>
                <a:lnTo>
                  <a:pt x="47980" y="80900"/>
                </a:lnTo>
                <a:lnTo>
                  <a:pt x="47970" y="80780"/>
                </a:lnTo>
                <a:lnTo>
                  <a:pt x="47890" y="80590"/>
                </a:lnTo>
                <a:lnTo>
                  <a:pt x="47870" y="80510"/>
                </a:lnTo>
                <a:lnTo>
                  <a:pt x="47890" y="80500"/>
                </a:lnTo>
                <a:lnTo>
                  <a:pt x="47930" y="80460"/>
                </a:lnTo>
                <a:lnTo>
                  <a:pt x="47850" y="80430"/>
                </a:lnTo>
                <a:lnTo>
                  <a:pt x="47770" y="80350"/>
                </a:lnTo>
                <a:lnTo>
                  <a:pt x="47740" y="80130"/>
                </a:lnTo>
                <a:lnTo>
                  <a:pt x="47780" y="79820"/>
                </a:lnTo>
                <a:lnTo>
                  <a:pt x="47800" y="79440"/>
                </a:lnTo>
                <a:lnTo>
                  <a:pt x="47760" y="79180"/>
                </a:lnTo>
                <a:lnTo>
                  <a:pt x="47610" y="78630"/>
                </a:lnTo>
                <a:lnTo>
                  <a:pt x="47580" y="78490"/>
                </a:lnTo>
                <a:lnTo>
                  <a:pt x="47510" y="78350"/>
                </a:lnTo>
                <a:lnTo>
                  <a:pt x="47160" y="78520"/>
                </a:lnTo>
                <a:lnTo>
                  <a:pt x="47050" y="78530"/>
                </a:lnTo>
                <a:lnTo>
                  <a:pt x="46830" y="78400"/>
                </a:lnTo>
                <a:lnTo>
                  <a:pt x="46770" y="78330"/>
                </a:lnTo>
                <a:lnTo>
                  <a:pt x="46770" y="78270"/>
                </a:lnTo>
                <a:lnTo>
                  <a:pt x="46760" y="78150"/>
                </a:lnTo>
                <a:lnTo>
                  <a:pt x="46770" y="78010"/>
                </a:lnTo>
                <a:lnTo>
                  <a:pt x="46770" y="77930"/>
                </a:lnTo>
                <a:lnTo>
                  <a:pt x="46710" y="77840"/>
                </a:lnTo>
                <a:lnTo>
                  <a:pt x="46640" y="77790"/>
                </a:lnTo>
                <a:lnTo>
                  <a:pt x="46550" y="77660"/>
                </a:lnTo>
                <a:lnTo>
                  <a:pt x="46480" y="77510"/>
                </a:lnTo>
                <a:lnTo>
                  <a:pt x="46390" y="77360"/>
                </a:lnTo>
                <a:lnTo>
                  <a:pt x="46260" y="77270"/>
                </a:lnTo>
                <a:lnTo>
                  <a:pt x="46150" y="77270"/>
                </a:lnTo>
                <a:lnTo>
                  <a:pt x="45960" y="77370"/>
                </a:lnTo>
                <a:lnTo>
                  <a:pt x="45890" y="77420"/>
                </a:lnTo>
                <a:lnTo>
                  <a:pt x="45940" y="77530"/>
                </a:lnTo>
                <a:lnTo>
                  <a:pt x="45840" y="77570"/>
                </a:lnTo>
                <a:lnTo>
                  <a:pt x="45690" y="77540"/>
                </a:lnTo>
                <a:lnTo>
                  <a:pt x="45640" y="77480"/>
                </a:lnTo>
                <a:lnTo>
                  <a:pt x="45530" y="77410"/>
                </a:lnTo>
                <a:lnTo>
                  <a:pt x="45380" y="77160"/>
                </a:lnTo>
                <a:lnTo>
                  <a:pt x="45340" y="76980"/>
                </a:lnTo>
                <a:lnTo>
                  <a:pt x="45210" y="76780"/>
                </a:lnTo>
                <a:lnTo>
                  <a:pt x="44900" y="76710"/>
                </a:lnTo>
                <a:lnTo>
                  <a:pt x="44740" y="76640"/>
                </a:lnTo>
                <a:lnTo>
                  <a:pt x="44580" y="76530"/>
                </a:lnTo>
                <a:lnTo>
                  <a:pt x="44500" y="76450"/>
                </a:lnTo>
                <a:lnTo>
                  <a:pt x="44430" y="76340"/>
                </a:lnTo>
                <a:lnTo>
                  <a:pt x="44380" y="76170"/>
                </a:lnTo>
                <a:lnTo>
                  <a:pt x="44370" y="75910"/>
                </a:lnTo>
                <a:lnTo>
                  <a:pt x="44480" y="75700"/>
                </a:lnTo>
                <a:lnTo>
                  <a:pt x="44790" y="75290"/>
                </a:lnTo>
                <a:lnTo>
                  <a:pt x="44920" y="75150"/>
                </a:lnTo>
                <a:lnTo>
                  <a:pt x="45030" y="75070"/>
                </a:lnTo>
                <a:lnTo>
                  <a:pt x="45110" y="75060"/>
                </a:lnTo>
                <a:lnTo>
                  <a:pt x="45420" y="75170"/>
                </a:lnTo>
                <a:lnTo>
                  <a:pt x="45500" y="75150"/>
                </a:lnTo>
                <a:lnTo>
                  <a:pt x="45540" y="75070"/>
                </a:lnTo>
                <a:lnTo>
                  <a:pt x="45510" y="74980"/>
                </a:lnTo>
                <a:lnTo>
                  <a:pt x="45510" y="74890"/>
                </a:lnTo>
                <a:lnTo>
                  <a:pt x="45670" y="74820"/>
                </a:lnTo>
                <a:lnTo>
                  <a:pt x="45730" y="74850"/>
                </a:lnTo>
                <a:lnTo>
                  <a:pt x="45760" y="74860"/>
                </a:lnTo>
                <a:lnTo>
                  <a:pt x="45810" y="74870"/>
                </a:lnTo>
                <a:lnTo>
                  <a:pt x="45850" y="74930"/>
                </a:lnTo>
                <a:lnTo>
                  <a:pt x="45860" y="74980"/>
                </a:lnTo>
                <a:lnTo>
                  <a:pt x="45900" y="74990"/>
                </a:lnTo>
                <a:lnTo>
                  <a:pt x="45980" y="74920"/>
                </a:lnTo>
                <a:lnTo>
                  <a:pt x="46060" y="74860"/>
                </a:lnTo>
                <a:lnTo>
                  <a:pt x="46110" y="74840"/>
                </a:lnTo>
                <a:lnTo>
                  <a:pt x="46160" y="74830"/>
                </a:lnTo>
                <a:lnTo>
                  <a:pt x="46200" y="74790"/>
                </a:lnTo>
                <a:lnTo>
                  <a:pt x="46190" y="74740"/>
                </a:lnTo>
                <a:lnTo>
                  <a:pt x="46190" y="74710"/>
                </a:lnTo>
                <a:lnTo>
                  <a:pt x="46230" y="74660"/>
                </a:lnTo>
                <a:lnTo>
                  <a:pt x="46240" y="74550"/>
                </a:lnTo>
                <a:lnTo>
                  <a:pt x="46250" y="74470"/>
                </a:lnTo>
                <a:lnTo>
                  <a:pt x="46260" y="74440"/>
                </a:lnTo>
                <a:lnTo>
                  <a:pt x="46260" y="74410"/>
                </a:lnTo>
                <a:lnTo>
                  <a:pt x="46250" y="74380"/>
                </a:lnTo>
                <a:lnTo>
                  <a:pt x="46250" y="74330"/>
                </a:lnTo>
                <a:lnTo>
                  <a:pt x="46260" y="74330"/>
                </a:lnTo>
                <a:lnTo>
                  <a:pt x="46300" y="74340"/>
                </a:lnTo>
                <a:lnTo>
                  <a:pt x="46310" y="74320"/>
                </a:lnTo>
                <a:lnTo>
                  <a:pt x="46290" y="74310"/>
                </a:lnTo>
                <a:lnTo>
                  <a:pt x="46280" y="74280"/>
                </a:lnTo>
                <a:lnTo>
                  <a:pt x="46280" y="74230"/>
                </a:lnTo>
                <a:lnTo>
                  <a:pt x="46290" y="74210"/>
                </a:lnTo>
                <a:lnTo>
                  <a:pt x="46300" y="74190"/>
                </a:lnTo>
                <a:lnTo>
                  <a:pt x="46380" y="74170"/>
                </a:lnTo>
                <a:lnTo>
                  <a:pt x="46390" y="74140"/>
                </a:lnTo>
                <a:lnTo>
                  <a:pt x="46380" y="74110"/>
                </a:lnTo>
                <a:lnTo>
                  <a:pt x="46370" y="74020"/>
                </a:lnTo>
                <a:lnTo>
                  <a:pt x="46360" y="74000"/>
                </a:lnTo>
                <a:lnTo>
                  <a:pt x="46350" y="73970"/>
                </a:lnTo>
                <a:lnTo>
                  <a:pt x="46350" y="73940"/>
                </a:lnTo>
                <a:lnTo>
                  <a:pt x="46440" y="73950"/>
                </a:lnTo>
                <a:lnTo>
                  <a:pt x="46450" y="73930"/>
                </a:lnTo>
                <a:lnTo>
                  <a:pt x="46450" y="73880"/>
                </a:lnTo>
                <a:lnTo>
                  <a:pt x="46420" y="73860"/>
                </a:lnTo>
                <a:lnTo>
                  <a:pt x="46320" y="73880"/>
                </a:lnTo>
                <a:lnTo>
                  <a:pt x="46200" y="73870"/>
                </a:lnTo>
                <a:lnTo>
                  <a:pt x="46190" y="73790"/>
                </a:lnTo>
                <a:lnTo>
                  <a:pt x="46220" y="73730"/>
                </a:lnTo>
                <a:lnTo>
                  <a:pt x="46410" y="73530"/>
                </a:lnTo>
                <a:lnTo>
                  <a:pt x="46360" y="73410"/>
                </a:lnTo>
                <a:lnTo>
                  <a:pt x="46280" y="73320"/>
                </a:lnTo>
                <a:lnTo>
                  <a:pt x="46160" y="73110"/>
                </a:lnTo>
                <a:lnTo>
                  <a:pt x="45880" y="72440"/>
                </a:lnTo>
                <a:lnTo>
                  <a:pt x="45650" y="72050"/>
                </a:lnTo>
                <a:lnTo>
                  <a:pt x="45650" y="71900"/>
                </a:lnTo>
                <a:lnTo>
                  <a:pt x="45700" y="71880"/>
                </a:lnTo>
                <a:lnTo>
                  <a:pt x="45930" y="71850"/>
                </a:lnTo>
                <a:lnTo>
                  <a:pt x="45970" y="71730"/>
                </a:lnTo>
                <a:lnTo>
                  <a:pt x="45940" y="71630"/>
                </a:lnTo>
                <a:lnTo>
                  <a:pt x="45850" y="71500"/>
                </a:lnTo>
                <a:lnTo>
                  <a:pt x="45720" y="71450"/>
                </a:lnTo>
                <a:lnTo>
                  <a:pt x="45650" y="71450"/>
                </a:lnTo>
                <a:lnTo>
                  <a:pt x="45580" y="71320"/>
                </a:lnTo>
                <a:lnTo>
                  <a:pt x="45580" y="71180"/>
                </a:lnTo>
                <a:lnTo>
                  <a:pt x="45550" y="71060"/>
                </a:lnTo>
                <a:lnTo>
                  <a:pt x="45500" y="71020"/>
                </a:lnTo>
                <a:lnTo>
                  <a:pt x="45450" y="70930"/>
                </a:lnTo>
                <a:lnTo>
                  <a:pt x="45420" y="70820"/>
                </a:lnTo>
                <a:lnTo>
                  <a:pt x="45410" y="70730"/>
                </a:lnTo>
                <a:lnTo>
                  <a:pt x="45410" y="70640"/>
                </a:lnTo>
                <a:lnTo>
                  <a:pt x="45410" y="70560"/>
                </a:lnTo>
                <a:lnTo>
                  <a:pt x="45400" y="70500"/>
                </a:lnTo>
                <a:lnTo>
                  <a:pt x="45380" y="70500"/>
                </a:lnTo>
                <a:lnTo>
                  <a:pt x="45360" y="70520"/>
                </a:lnTo>
                <a:lnTo>
                  <a:pt x="45330" y="70500"/>
                </a:lnTo>
                <a:lnTo>
                  <a:pt x="45280" y="70290"/>
                </a:lnTo>
                <a:lnTo>
                  <a:pt x="45410" y="70250"/>
                </a:lnTo>
                <a:lnTo>
                  <a:pt x="45510" y="70150"/>
                </a:lnTo>
                <a:lnTo>
                  <a:pt x="45580" y="70000"/>
                </a:lnTo>
                <a:lnTo>
                  <a:pt x="45640" y="69810"/>
                </a:lnTo>
                <a:lnTo>
                  <a:pt x="46250" y="69480"/>
                </a:lnTo>
                <a:lnTo>
                  <a:pt x="46460" y="69500"/>
                </a:lnTo>
                <a:lnTo>
                  <a:pt x="47020" y="69660"/>
                </a:lnTo>
                <a:lnTo>
                  <a:pt x="47030" y="69620"/>
                </a:lnTo>
                <a:lnTo>
                  <a:pt x="47030" y="69450"/>
                </a:lnTo>
                <a:lnTo>
                  <a:pt x="47050" y="69300"/>
                </a:lnTo>
                <a:lnTo>
                  <a:pt x="47100" y="69080"/>
                </a:lnTo>
                <a:lnTo>
                  <a:pt x="47120" y="68890"/>
                </a:lnTo>
                <a:lnTo>
                  <a:pt x="47110" y="68780"/>
                </a:lnTo>
                <a:lnTo>
                  <a:pt x="47110" y="68630"/>
                </a:lnTo>
                <a:lnTo>
                  <a:pt x="47140" y="68600"/>
                </a:lnTo>
                <a:lnTo>
                  <a:pt x="47230" y="68530"/>
                </a:lnTo>
                <a:lnTo>
                  <a:pt x="47260" y="68520"/>
                </a:lnTo>
                <a:lnTo>
                  <a:pt x="47200" y="68230"/>
                </a:lnTo>
                <a:lnTo>
                  <a:pt x="47200" y="67890"/>
                </a:lnTo>
                <a:lnTo>
                  <a:pt x="47300" y="67660"/>
                </a:lnTo>
                <a:lnTo>
                  <a:pt x="47610" y="67350"/>
                </a:lnTo>
                <a:lnTo>
                  <a:pt x="48100" y="67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Southern Ostroboth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000" y="76650"/>
                </a:moveTo>
                <a:lnTo>
                  <a:pt x="39500" y="76540"/>
                </a:lnTo>
                <a:lnTo>
                  <a:pt x="39190" y="76390"/>
                </a:lnTo>
                <a:lnTo>
                  <a:pt x="39070" y="76400"/>
                </a:lnTo>
                <a:lnTo>
                  <a:pt x="39010" y="76650"/>
                </a:lnTo>
                <a:lnTo>
                  <a:pt x="38970" y="76810"/>
                </a:lnTo>
                <a:lnTo>
                  <a:pt x="38920" y="76920"/>
                </a:lnTo>
                <a:lnTo>
                  <a:pt x="38780" y="77120"/>
                </a:lnTo>
                <a:lnTo>
                  <a:pt x="38390" y="77530"/>
                </a:lnTo>
                <a:lnTo>
                  <a:pt x="38320" y="77630"/>
                </a:lnTo>
                <a:lnTo>
                  <a:pt x="38150" y="77810"/>
                </a:lnTo>
                <a:lnTo>
                  <a:pt x="37750" y="77990"/>
                </a:lnTo>
                <a:lnTo>
                  <a:pt x="37560" y="78140"/>
                </a:lnTo>
                <a:lnTo>
                  <a:pt x="37130" y="78710"/>
                </a:lnTo>
                <a:lnTo>
                  <a:pt x="36970" y="78850"/>
                </a:lnTo>
                <a:lnTo>
                  <a:pt x="36650" y="78910"/>
                </a:lnTo>
                <a:lnTo>
                  <a:pt x="35590" y="78630"/>
                </a:lnTo>
                <a:lnTo>
                  <a:pt x="35580" y="78590"/>
                </a:lnTo>
                <a:lnTo>
                  <a:pt x="35570" y="78550"/>
                </a:lnTo>
                <a:lnTo>
                  <a:pt x="35550" y="78510"/>
                </a:lnTo>
                <a:lnTo>
                  <a:pt x="35540" y="78500"/>
                </a:lnTo>
                <a:lnTo>
                  <a:pt x="35550" y="78390"/>
                </a:lnTo>
                <a:lnTo>
                  <a:pt x="35570" y="77920"/>
                </a:lnTo>
                <a:lnTo>
                  <a:pt x="35610" y="77670"/>
                </a:lnTo>
                <a:lnTo>
                  <a:pt x="35780" y="77630"/>
                </a:lnTo>
                <a:lnTo>
                  <a:pt x="35790" y="77530"/>
                </a:lnTo>
                <a:lnTo>
                  <a:pt x="35750" y="77430"/>
                </a:lnTo>
                <a:lnTo>
                  <a:pt x="35710" y="77360"/>
                </a:lnTo>
                <a:lnTo>
                  <a:pt x="35700" y="77250"/>
                </a:lnTo>
                <a:lnTo>
                  <a:pt x="35750" y="77160"/>
                </a:lnTo>
                <a:lnTo>
                  <a:pt x="35860" y="77100"/>
                </a:lnTo>
                <a:lnTo>
                  <a:pt x="36010" y="77060"/>
                </a:lnTo>
                <a:lnTo>
                  <a:pt x="36030" y="76970"/>
                </a:lnTo>
                <a:lnTo>
                  <a:pt x="36000" y="76900"/>
                </a:lnTo>
                <a:lnTo>
                  <a:pt x="35930" y="76820"/>
                </a:lnTo>
                <a:lnTo>
                  <a:pt x="35830" y="76770"/>
                </a:lnTo>
                <a:lnTo>
                  <a:pt x="35770" y="76760"/>
                </a:lnTo>
                <a:lnTo>
                  <a:pt x="35720" y="76660"/>
                </a:lnTo>
                <a:lnTo>
                  <a:pt x="35720" y="76570"/>
                </a:lnTo>
                <a:lnTo>
                  <a:pt x="35720" y="76410"/>
                </a:lnTo>
                <a:lnTo>
                  <a:pt x="35700" y="76280"/>
                </a:lnTo>
                <a:lnTo>
                  <a:pt x="35680" y="76220"/>
                </a:lnTo>
                <a:lnTo>
                  <a:pt x="35670" y="76140"/>
                </a:lnTo>
                <a:lnTo>
                  <a:pt x="35750" y="76110"/>
                </a:lnTo>
                <a:lnTo>
                  <a:pt x="35730" y="76000"/>
                </a:lnTo>
                <a:lnTo>
                  <a:pt x="35690" y="75940"/>
                </a:lnTo>
                <a:lnTo>
                  <a:pt x="35550" y="75890"/>
                </a:lnTo>
                <a:lnTo>
                  <a:pt x="35260" y="75980"/>
                </a:lnTo>
                <a:lnTo>
                  <a:pt x="35260" y="75960"/>
                </a:lnTo>
                <a:lnTo>
                  <a:pt x="35270" y="75860"/>
                </a:lnTo>
                <a:lnTo>
                  <a:pt x="35250" y="75840"/>
                </a:lnTo>
                <a:lnTo>
                  <a:pt x="35210" y="75840"/>
                </a:lnTo>
                <a:lnTo>
                  <a:pt x="35180" y="75830"/>
                </a:lnTo>
                <a:lnTo>
                  <a:pt x="35170" y="75790"/>
                </a:lnTo>
                <a:lnTo>
                  <a:pt x="35190" y="75710"/>
                </a:lnTo>
                <a:lnTo>
                  <a:pt x="35220" y="75660"/>
                </a:lnTo>
                <a:lnTo>
                  <a:pt x="35240" y="75530"/>
                </a:lnTo>
                <a:lnTo>
                  <a:pt x="35240" y="75390"/>
                </a:lnTo>
                <a:lnTo>
                  <a:pt x="35230" y="75330"/>
                </a:lnTo>
                <a:lnTo>
                  <a:pt x="35250" y="75180"/>
                </a:lnTo>
                <a:lnTo>
                  <a:pt x="35370" y="74840"/>
                </a:lnTo>
                <a:lnTo>
                  <a:pt x="35440" y="74590"/>
                </a:lnTo>
                <a:lnTo>
                  <a:pt x="35460" y="74470"/>
                </a:lnTo>
                <a:lnTo>
                  <a:pt x="35480" y="74340"/>
                </a:lnTo>
                <a:lnTo>
                  <a:pt x="35420" y="74340"/>
                </a:lnTo>
                <a:lnTo>
                  <a:pt x="35410" y="74290"/>
                </a:lnTo>
                <a:lnTo>
                  <a:pt x="35390" y="74140"/>
                </a:lnTo>
                <a:lnTo>
                  <a:pt x="35390" y="74010"/>
                </a:lnTo>
                <a:lnTo>
                  <a:pt x="35570" y="73880"/>
                </a:lnTo>
                <a:lnTo>
                  <a:pt x="35770" y="73690"/>
                </a:lnTo>
                <a:lnTo>
                  <a:pt x="36050" y="73350"/>
                </a:lnTo>
                <a:lnTo>
                  <a:pt x="36090" y="73180"/>
                </a:lnTo>
                <a:lnTo>
                  <a:pt x="36040" y="73130"/>
                </a:lnTo>
                <a:lnTo>
                  <a:pt x="35970" y="73010"/>
                </a:lnTo>
                <a:lnTo>
                  <a:pt x="35930" y="72930"/>
                </a:lnTo>
                <a:lnTo>
                  <a:pt x="35890" y="72730"/>
                </a:lnTo>
                <a:lnTo>
                  <a:pt x="35890" y="72610"/>
                </a:lnTo>
                <a:lnTo>
                  <a:pt x="35910" y="72340"/>
                </a:lnTo>
                <a:lnTo>
                  <a:pt x="35960" y="72190"/>
                </a:lnTo>
                <a:lnTo>
                  <a:pt x="36010" y="72070"/>
                </a:lnTo>
                <a:lnTo>
                  <a:pt x="36040" y="71990"/>
                </a:lnTo>
                <a:lnTo>
                  <a:pt x="36130" y="71950"/>
                </a:lnTo>
                <a:lnTo>
                  <a:pt x="36430" y="72300"/>
                </a:lnTo>
                <a:lnTo>
                  <a:pt x="36590" y="72410"/>
                </a:lnTo>
                <a:lnTo>
                  <a:pt x="36870" y="72550"/>
                </a:lnTo>
                <a:lnTo>
                  <a:pt x="37560" y="72710"/>
                </a:lnTo>
                <a:lnTo>
                  <a:pt x="37690" y="72690"/>
                </a:lnTo>
                <a:lnTo>
                  <a:pt x="37820" y="72610"/>
                </a:lnTo>
                <a:lnTo>
                  <a:pt x="37970" y="72460"/>
                </a:lnTo>
                <a:lnTo>
                  <a:pt x="38290" y="72000"/>
                </a:lnTo>
                <a:lnTo>
                  <a:pt x="38360" y="71940"/>
                </a:lnTo>
                <a:lnTo>
                  <a:pt x="38390" y="71790"/>
                </a:lnTo>
                <a:lnTo>
                  <a:pt x="38390" y="71580"/>
                </a:lnTo>
                <a:lnTo>
                  <a:pt x="38450" y="71350"/>
                </a:lnTo>
                <a:lnTo>
                  <a:pt x="38460" y="71270"/>
                </a:lnTo>
                <a:lnTo>
                  <a:pt x="38480" y="71130"/>
                </a:lnTo>
                <a:lnTo>
                  <a:pt x="38740" y="70550"/>
                </a:lnTo>
                <a:lnTo>
                  <a:pt x="38800" y="70450"/>
                </a:lnTo>
                <a:lnTo>
                  <a:pt x="38870" y="70390"/>
                </a:lnTo>
                <a:lnTo>
                  <a:pt x="38950" y="70370"/>
                </a:lnTo>
                <a:lnTo>
                  <a:pt x="38910" y="70320"/>
                </a:lnTo>
                <a:lnTo>
                  <a:pt x="38900" y="70280"/>
                </a:lnTo>
                <a:lnTo>
                  <a:pt x="38930" y="70200"/>
                </a:lnTo>
                <a:lnTo>
                  <a:pt x="39060" y="70140"/>
                </a:lnTo>
                <a:lnTo>
                  <a:pt x="39100" y="70140"/>
                </a:lnTo>
                <a:lnTo>
                  <a:pt x="39180" y="70160"/>
                </a:lnTo>
                <a:lnTo>
                  <a:pt x="39240" y="70120"/>
                </a:lnTo>
                <a:lnTo>
                  <a:pt x="39290" y="69920"/>
                </a:lnTo>
                <a:lnTo>
                  <a:pt x="39290" y="69830"/>
                </a:lnTo>
                <a:lnTo>
                  <a:pt x="39270" y="69790"/>
                </a:lnTo>
                <a:lnTo>
                  <a:pt x="39290" y="69720"/>
                </a:lnTo>
                <a:lnTo>
                  <a:pt x="39350" y="69690"/>
                </a:lnTo>
                <a:lnTo>
                  <a:pt x="39390" y="69660"/>
                </a:lnTo>
                <a:lnTo>
                  <a:pt x="39400" y="69600"/>
                </a:lnTo>
                <a:lnTo>
                  <a:pt x="39400" y="69380"/>
                </a:lnTo>
                <a:lnTo>
                  <a:pt x="39360" y="69240"/>
                </a:lnTo>
                <a:lnTo>
                  <a:pt x="39120" y="69260"/>
                </a:lnTo>
                <a:lnTo>
                  <a:pt x="39080" y="69280"/>
                </a:lnTo>
                <a:lnTo>
                  <a:pt x="39050" y="69280"/>
                </a:lnTo>
                <a:lnTo>
                  <a:pt x="39060" y="69250"/>
                </a:lnTo>
                <a:lnTo>
                  <a:pt x="39110" y="69060"/>
                </a:lnTo>
                <a:lnTo>
                  <a:pt x="39100" y="69020"/>
                </a:lnTo>
                <a:lnTo>
                  <a:pt x="39060" y="69030"/>
                </a:lnTo>
                <a:lnTo>
                  <a:pt x="39020" y="69040"/>
                </a:lnTo>
                <a:lnTo>
                  <a:pt x="39020" y="69020"/>
                </a:lnTo>
                <a:lnTo>
                  <a:pt x="39060" y="68950"/>
                </a:lnTo>
                <a:lnTo>
                  <a:pt x="39110" y="68860"/>
                </a:lnTo>
                <a:lnTo>
                  <a:pt x="39110" y="68800"/>
                </a:lnTo>
                <a:lnTo>
                  <a:pt x="39090" y="68800"/>
                </a:lnTo>
                <a:lnTo>
                  <a:pt x="39010" y="68760"/>
                </a:lnTo>
                <a:lnTo>
                  <a:pt x="39000" y="68650"/>
                </a:lnTo>
                <a:lnTo>
                  <a:pt x="39040" y="68560"/>
                </a:lnTo>
                <a:lnTo>
                  <a:pt x="39150" y="68450"/>
                </a:lnTo>
                <a:lnTo>
                  <a:pt x="39350" y="68380"/>
                </a:lnTo>
                <a:lnTo>
                  <a:pt x="39390" y="68350"/>
                </a:lnTo>
                <a:lnTo>
                  <a:pt x="39380" y="68320"/>
                </a:lnTo>
                <a:lnTo>
                  <a:pt x="39320" y="68200"/>
                </a:lnTo>
                <a:lnTo>
                  <a:pt x="39350" y="68160"/>
                </a:lnTo>
                <a:lnTo>
                  <a:pt x="39680" y="67960"/>
                </a:lnTo>
                <a:lnTo>
                  <a:pt x="39620" y="67860"/>
                </a:lnTo>
                <a:lnTo>
                  <a:pt x="39730" y="67850"/>
                </a:lnTo>
                <a:lnTo>
                  <a:pt x="40100" y="67880"/>
                </a:lnTo>
                <a:lnTo>
                  <a:pt x="40340" y="67950"/>
                </a:lnTo>
                <a:lnTo>
                  <a:pt x="40430" y="68000"/>
                </a:lnTo>
                <a:lnTo>
                  <a:pt x="40510" y="67970"/>
                </a:lnTo>
                <a:lnTo>
                  <a:pt x="40510" y="67840"/>
                </a:lnTo>
                <a:lnTo>
                  <a:pt x="40560" y="67750"/>
                </a:lnTo>
                <a:lnTo>
                  <a:pt x="40640" y="67740"/>
                </a:lnTo>
                <a:lnTo>
                  <a:pt x="41030" y="67820"/>
                </a:lnTo>
                <a:lnTo>
                  <a:pt x="41180" y="67770"/>
                </a:lnTo>
                <a:lnTo>
                  <a:pt x="41330" y="67560"/>
                </a:lnTo>
                <a:lnTo>
                  <a:pt x="41570" y="67060"/>
                </a:lnTo>
                <a:lnTo>
                  <a:pt x="41700" y="66880"/>
                </a:lnTo>
                <a:lnTo>
                  <a:pt x="41890" y="66770"/>
                </a:lnTo>
                <a:lnTo>
                  <a:pt x="42060" y="66760"/>
                </a:lnTo>
                <a:lnTo>
                  <a:pt x="42260" y="66780"/>
                </a:lnTo>
                <a:lnTo>
                  <a:pt x="42470" y="66850"/>
                </a:lnTo>
                <a:lnTo>
                  <a:pt x="42630" y="66960"/>
                </a:lnTo>
                <a:lnTo>
                  <a:pt x="42690" y="67040"/>
                </a:lnTo>
                <a:lnTo>
                  <a:pt x="42790" y="67270"/>
                </a:lnTo>
                <a:lnTo>
                  <a:pt x="42870" y="67380"/>
                </a:lnTo>
                <a:lnTo>
                  <a:pt x="43010" y="67530"/>
                </a:lnTo>
                <a:lnTo>
                  <a:pt x="43190" y="67660"/>
                </a:lnTo>
                <a:lnTo>
                  <a:pt x="43260" y="67850"/>
                </a:lnTo>
                <a:lnTo>
                  <a:pt x="43350" y="68030"/>
                </a:lnTo>
                <a:lnTo>
                  <a:pt x="43450" y="68180"/>
                </a:lnTo>
                <a:lnTo>
                  <a:pt x="43560" y="68310"/>
                </a:lnTo>
                <a:lnTo>
                  <a:pt x="43680" y="68410"/>
                </a:lnTo>
                <a:lnTo>
                  <a:pt x="43820" y="68480"/>
                </a:lnTo>
                <a:lnTo>
                  <a:pt x="44460" y="68630"/>
                </a:lnTo>
                <a:lnTo>
                  <a:pt x="44710" y="68830"/>
                </a:lnTo>
                <a:lnTo>
                  <a:pt x="45040" y="69220"/>
                </a:lnTo>
                <a:lnTo>
                  <a:pt x="45130" y="69350"/>
                </a:lnTo>
                <a:lnTo>
                  <a:pt x="45050" y="69420"/>
                </a:lnTo>
                <a:lnTo>
                  <a:pt x="45000" y="69470"/>
                </a:lnTo>
                <a:lnTo>
                  <a:pt x="44960" y="69540"/>
                </a:lnTo>
                <a:lnTo>
                  <a:pt x="45110" y="69540"/>
                </a:lnTo>
                <a:lnTo>
                  <a:pt x="45640" y="69810"/>
                </a:lnTo>
                <a:lnTo>
                  <a:pt x="45580" y="70000"/>
                </a:lnTo>
                <a:lnTo>
                  <a:pt x="45510" y="70150"/>
                </a:lnTo>
                <a:lnTo>
                  <a:pt x="45410" y="70250"/>
                </a:lnTo>
                <a:lnTo>
                  <a:pt x="45280" y="70290"/>
                </a:lnTo>
                <a:lnTo>
                  <a:pt x="45330" y="70500"/>
                </a:lnTo>
                <a:lnTo>
                  <a:pt x="45360" y="70520"/>
                </a:lnTo>
                <a:lnTo>
                  <a:pt x="45380" y="70500"/>
                </a:lnTo>
                <a:lnTo>
                  <a:pt x="45400" y="70500"/>
                </a:lnTo>
                <a:lnTo>
                  <a:pt x="45410" y="70560"/>
                </a:lnTo>
                <a:lnTo>
                  <a:pt x="45410" y="70640"/>
                </a:lnTo>
                <a:lnTo>
                  <a:pt x="45410" y="70730"/>
                </a:lnTo>
                <a:lnTo>
                  <a:pt x="45420" y="70820"/>
                </a:lnTo>
                <a:lnTo>
                  <a:pt x="45450" y="70930"/>
                </a:lnTo>
                <a:lnTo>
                  <a:pt x="45500" y="71020"/>
                </a:lnTo>
                <a:lnTo>
                  <a:pt x="45550" y="71060"/>
                </a:lnTo>
                <a:lnTo>
                  <a:pt x="45580" y="71180"/>
                </a:lnTo>
                <a:lnTo>
                  <a:pt x="45580" y="71320"/>
                </a:lnTo>
                <a:lnTo>
                  <a:pt x="45650" y="71450"/>
                </a:lnTo>
                <a:lnTo>
                  <a:pt x="45720" y="71450"/>
                </a:lnTo>
                <a:lnTo>
                  <a:pt x="45850" y="71500"/>
                </a:lnTo>
                <a:lnTo>
                  <a:pt x="45940" y="71630"/>
                </a:lnTo>
                <a:lnTo>
                  <a:pt x="45970" y="71730"/>
                </a:lnTo>
                <a:lnTo>
                  <a:pt x="45930" y="71850"/>
                </a:lnTo>
                <a:lnTo>
                  <a:pt x="45700" y="71880"/>
                </a:lnTo>
                <a:lnTo>
                  <a:pt x="45650" y="71900"/>
                </a:lnTo>
                <a:lnTo>
                  <a:pt x="45650" y="72050"/>
                </a:lnTo>
                <a:lnTo>
                  <a:pt x="45880" y="72440"/>
                </a:lnTo>
                <a:lnTo>
                  <a:pt x="46160" y="73110"/>
                </a:lnTo>
                <a:lnTo>
                  <a:pt x="46280" y="73320"/>
                </a:lnTo>
                <a:lnTo>
                  <a:pt x="46360" y="73410"/>
                </a:lnTo>
                <a:lnTo>
                  <a:pt x="46410" y="73530"/>
                </a:lnTo>
                <a:lnTo>
                  <a:pt x="46220" y="73730"/>
                </a:lnTo>
                <a:lnTo>
                  <a:pt x="46190" y="73790"/>
                </a:lnTo>
                <a:lnTo>
                  <a:pt x="46200" y="73870"/>
                </a:lnTo>
                <a:lnTo>
                  <a:pt x="46320" y="73880"/>
                </a:lnTo>
                <a:lnTo>
                  <a:pt x="46420" y="73860"/>
                </a:lnTo>
                <a:lnTo>
                  <a:pt x="46450" y="73880"/>
                </a:lnTo>
                <a:lnTo>
                  <a:pt x="46450" y="73930"/>
                </a:lnTo>
                <a:lnTo>
                  <a:pt x="46440" y="73950"/>
                </a:lnTo>
                <a:lnTo>
                  <a:pt x="46350" y="73940"/>
                </a:lnTo>
                <a:lnTo>
                  <a:pt x="46350" y="73970"/>
                </a:lnTo>
                <a:lnTo>
                  <a:pt x="46360" y="74000"/>
                </a:lnTo>
                <a:lnTo>
                  <a:pt x="46370" y="74020"/>
                </a:lnTo>
                <a:lnTo>
                  <a:pt x="46380" y="74110"/>
                </a:lnTo>
                <a:lnTo>
                  <a:pt x="46390" y="74140"/>
                </a:lnTo>
                <a:lnTo>
                  <a:pt x="46380" y="74170"/>
                </a:lnTo>
                <a:lnTo>
                  <a:pt x="46300" y="74190"/>
                </a:lnTo>
                <a:lnTo>
                  <a:pt x="46290" y="74210"/>
                </a:lnTo>
                <a:lnTo>
                  <a:pt x="46280" y="74230"/>
                </a:lnTo>
                <a:lnTo>
                  <a:pt x="46280" y="74280"/>
                </a:lnTo>
                <a:lnTo>
                  <a:pt x="46290" y="74310"/>
                </a:lnTo>
                <a:lnTo>
                  <a:pt x="46310" y="74320"/>
                </a:lnTo>
                <a:lnTo>
                  <a:pt x="46300" y="74340"/>
                </a:lnTo>
                <a:lnTo>
                  <a:pt x="46260" y="74330"/>
                </a:lnTo>
                <a:lnTo>
                  <a:pt x="46250" y="74330"/>
                </a:lnTo>
                <a:lnTo>
                  <a:pt x="46250" y="74380"/>
                </a:lnTo>
                <a:lnTo>
                  <a:pt x="46260" y="74410"/>
                </a:lnTo>
                <a:lnTo>
                  <a:pt x="46260" y="74440"/>
                </a:lnTo>
                <a:lnTo>
                  <a:pt x="46250" y="74470"/>
                </a:lnTo>
                <a:lnTo>
                  <a:pt x="46240" y="74550"/>
                </a:lnTo>
                <a:lnTo>
                  <a:pt x="46230" y="74660"/>
                </a:lnTo>
                <a:lnTo>
                  <a:pt x="46190" y="74710"/>
                </a:lnTo>
                <a:lnTo>
                  <a:pt x="46190" y="74740"/>
                </a:lnTo>
                <a:lnTo>
                  <a:pt x="46200" y="74790"/>
                </a:lnTo>
                <a:lnTo>
                  <a:pt x="46160" y="74830"/>
                </a:lnTo>
                <a:lnTo>
                  <a:pt x="46110" y="74840"/>
                </a:lnTo>
                <a:lnTo>
                  <a:pt x="46060" y="74860"/>
                </a:lnTo>
                <a:lnTo>
                  <a:pt x="45980" y="74920"/>
                </a:lnTo>
                <a:lnTo>
                  <a:pt x="45900" y="74990"/>
                </a:lnTo>
                <a:lnTo>
                  <a:pt x="45860" y="74980"/>
                </a:lnTo>
                <a:lnTo>
                  <a:pt x="45850" y="74930"/>
                </a:lnTo>
                <a:lnTo>
                  <a:pt x="45810" y="74870"/>
                </a:lnTo>
                <a:lnTo>
                  <a:pt x="45760" y="74860"/>
                </a:lnTo>
                <a:lnTo>
                  <a:pt x="45730" y="74850"/>
                </a:lnTo>
                <a:lnTo>
                  <a:pt x="45670" y="74820"/>
                </a:lnTo>
                <a:lnTo>
                  <a:pt x="45510" y="74890"/>
                </a:lnTo>
                <a:lnTo>
                  <a:pt x="45510" y="74980"/>
                </a:lnTo>
                <a:lnTo>
                  <a:pt x="45540" y="75070"/>
                </a:lnTo>
                <a:lnTo>
                  <a:pt x="45500" y="75150"/>
                </a:lnTo>
                <a:lnTo>
                  <a:pt x="45420" y="75170"/>
                </a:lnTo>
                <a:lnTo>
                  <a:pt x="45110" y="75060"/>
                </a:lnTo>
                <a:lnTo>
                  <a:pt x="45030" y="75070"/>
                </a:lnTo>
                <a:lnTo>
                  <a:pt x="44920" y="75150"/>
                </a:lnTo>
                <a:lnTo>
                  <a:pt x="44790" y="75290"/>
                </a:lnTo>
                <a:lnTo>
                  <a:pt x="44480" y="75700"/>
                </a:lnTo>
                <a:lnTo>
                  <a:pt x="44370" y="75910"/>
                </a:lnTo>
                <a:lnTo>
                  <a:pt x="44110" y="75700"/>
                </a:lnTo>
                <a:lnTo>
                  <a:pt x="44010" y="75570"/>
                </a:lnTo>
                <a:lnTo>
                  <a:pt x="43940" y="75310"/>
                </a:lnTo>
                <a:lnTo>
                  <a:pt x="43950" y="75230"/>
                </a:lnTo>
                <a:lnTo>
                  <a:pt x="43960" y="75150"/>
                </a:lnTo>
                <a:lnTo>
                  <a:pt x="43970" y="75070"/>
                </a:lnTo>
                <a:lnTo>
                  <a:pt x="43930" y="74980"/>
                </a:lnTo>
                <a:lnTo>
                  <a:pt x="43870" y="74960"/>
                </a:lnTo>
                <a:lnTo>
                  <a:pt x="43820" y="75010"/>
                </a:lnTo>
                <a:lnTo>
                  <a:pt x="43760" y="75090"/>
                </a:lnTo>
                <a:lnTo>
                  <a:pt x="43730" y="75120"/>
                </a:lnTo>
                <a:lnTo>
                  <a:pt x="43700" y="75120"/>
                </a:lnTo>
                <a:lnTo>
                  <a:pt x="43710" y="74930"/>
                </a:lnTo>
                <a:lnTo>
                  <a:pt x="43680" y="74920"/>
                </a:lnTo>
                <a:lnTo>
                  <a:pt x="43650" y="74940"/>
                </a:lnTo>
                <a:lnTo>
                  <a:pt x="43620" y="74970"/>
                </a:lnTo>
                <a:lnTo>
                  <a:pt x="43620" y="75020"/>
                </a:lnTo>
                <a:lnTo>
                  <a:pt x="43620" y="75060"/>
                </a:lnTo>
                <a:lnTo>
                  <a:pt x="43560" y="75120"/>
                </a:lnTo>
                <a:lnTo>
                  <a:pt x="43500" y="75140"/>
                </a:lnTo>
                <a:lnTo>
                  <a:pt x="43390" y="75220"/>
                </a:lnTo>
                <a:lnTo>
                  <a:pt x="43180" y="75410"/>
                </a:lnTo>
                <a:lnTo>
                  <a:pt x="43030" y="75490"/>
                </a:lnTo>
                <a:lnTo>
                  <a:pt x="42560" y="75520"/>
                </a:lnTo>
                <a:lnTo>
                  <a:pt x="42470" y="75550"/>
                </a:lnTo>
                <a:lnTo>
                  <a:pt x="42480" y="75590"/>
                </a:lnTo>
                <a:lnTo>
                  <a:pt x="42490" y="75680"/>
                </a:lnTo>
                <a:lnTo>
                  <a:pt x="42500" y="75820"/>
                </a:lnTo>
                <a:lnTo>
                  <a:pt x="42470" y="75830"/>
                </a:lnTo>
                <a:lnTo>
                  <a:pt x="42420" y="75810"/>
                </a:lnTo>
                <a:lnTo>
                  <a:pt x="42150" y="75780"/>
                </a:lnTo>
                <a:lnTo>
                  <a:pt x="42080" y="75730"/>
                </a:lnTo>
                <a:lnTo>
                  <a:pt x="41970" y="75540"/>
                </a:lnTo>
                <a:lnTo>
                  <a:pt x="41920" y="75480"/>
                </a:lnTo>
                <a:lnTo>
                  <a:pt x="41770" y="75470"/>
                </a:lnTo>
                <a:lnTo>
                  <a:pt x="41670" y="75570"/>
                </a:lnTo>
                <a:lnTo>
                  <a:pt x="41500" y="75930"/>
                </a:lnTo>
                <a:lnTo>
                  <a:pt x="41220" y="76270"/>
                </a:lnTo>
                <a:lnTo>
                  <a:pt x="40820" y="76500"/>
                </a:lnTo>
                <a:lnTo>
                  <a:pt x="40390" y="76620"/>
                </a:lnTo>
                <a:lnTo>
                  <a:pt x="40000" y="76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Pirkanma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330" y="86550"/>
                </a:moveTo>
                <a:lnTo>
                  <a:pt x="41230" y="86490"/>
                </a:lnTo>
                <a:lnTo>
                  <a:pt x="41150" y="86390"/>
                </a:lnTo>
                <a:lnTo>
                  <a:pt x="41050" y="86310"/>
                </a:lnTo>
                <a:lnTo>
                  <a:pt x="40890" y="86290"/>
                </a:lnTo>
                <a:lnTo>
                  <a:pt x="40720" y="86320"/>
                </a:lnTo>
                <a:lnTo>
                  <a:pt x="40630" y="86320"/>
                </a:lnTo>
                <a:lnTo>
                  <a:pt x="40580" y="86300"/>
                </a:lnTo>
                <a:lnTo>
                  <a:pt x="40490" y="86200"/>
                </a:lnTo>
                <a:lnTo>
                  <a:pt x="40480" y="86110"/>
                </a:lnTo>
                <a:lnTo>
                  <a:pt x="40510" y="86050"/>
                </a:lnTo>
                <a:lnTo>
                  <a:pt x="40560" y="86020"/>
                </a:lnTo>
                <a:lnTo>
                  <a:pt x="40600" y="86010"/>
                </a:lnTo>
                <a:lnTo>
                  <a:pt x="40600" y="85950"/>
                </a:lnTo>
                <a:lnTo>
                  <a:pt x="40560" y="85920"/>
                </a:lnTo>
                <a:lnTo>
                  <a:pt x="40380" y="85950"/>
                </a:lnTo>
                <a:lnTo>
                  <a:pt x="40340" y="85950"/>
                </a:lnTo>
                <a:lnTo>
                  <a:pt x="40310" y="85870"/>
                </a:lnTo>
                <a:lnTo>
                  <a:pt x="40340" y="85830"/>
                </a:lnTo>
                <a:lnTo>
                  <a:pt x="40390" y="85770"/>
                </a:lnTo>
                <a:lnTo>
                  <a:pt x="40480" y="85680"/>
                </a:lnTo>
                <a:lnTo>
                  <a:pt x="40460" y="85630"/>
                </a:lnTo>
                <a:lnTo>
                  <a:pt x="40420" y="85600"/>
                </a:lnTo>
                <a:lnTo>
                  <a:pt x="40350" y="85510"/>
                </a:lnTo>
                <a:lnTo>
                  <a:pt x="40310" y="85380"/>
                </a:lnTo>
                <a:lnTo>
                  <a:pt x="40300" y="85290"/>
                </a:lnTo>
                <a:lnTo>
                  <a:pt x="40310" y="85190"/>
                </a:lnTo>
                <a:lnTo>
                  <a:pt x="40410" y="85190"/>
                </a:lnTo>
                <a:lnTo>
                  <a:pt x="40390" y="85040"/>
                </a:lnTo>
                <a:lnTo>
                  <a:pt x="40320" y="84930"/>
                </a:lnTo>
                <a:lnTo>
                  <a:pt x="40110" y="84780"/>
                </a:lnTo>
                <a:lnTo>
                  <a:pt x="39660" y="84680"/>
                </a:lnTo>
                <a:lnTo>
                  <a:pt x="39420" y="84700"/>
                </a:lnTo>
                <a:lnTo>
                  <a:pt x="39350" y="84670"/>
                </a:lnTo>
                <a:lnTo>
                  <a:pt x="39300" y="84620"/>
                </a:lnTo>
                <a:lnTo>
                  <a:pt x="39290" y="84550"/>
                </a:lnTo>
                <a:lnTo>
                  <a:pt x="39280" y="84490"/>
                </a:lnTo>
                <a:lnTo>
                  <a:pt x="39250" y="84420"/>
                </a:lnTo>
                <a:lnTo>
                  <a:pt x="39050" y="84120"/>
                </a:lnTo>
                <a:lnTo>
                  <a:pt x="39020" y="84060"/>
                </a:lnTo>
                <a:lnTo>
                  <a:pt x="39010" y="83990"/>
                </a:lnTo>
                <a:lnTo>
                  <a:pt x="39080" y="83940"/>
                </a:lnTo>
                <a:lnTo>
                  <a:pt x="39080" y="83890"/>
                </a:lnTo>
                <a:lnTo>
                  <a:pt x="39060" y="83840"/>
                </a:lnTo>
                <a:lnTo>
                  <a:pt x="38990" y="83570"/>
                </a:lnTo>
                <a:lnTo>
                  <a:pt x="39010" y="83510"/>
                </a:lnTo>
                <a:lnTo>
                  <a:pt x="39120" y="83530"/>
                </a:lnTo>
                <a:lnTo>
                  <a:pt x="39220" y="83570"/>
                </a:lnTo>
                <a:lnTo>
                  <a:pt x="39270" y="83550"/>
                </a:lnTo>
                <a:lnTo>
                  <a:pt x="39280" y="83510"/>
                </a:lnTo>
                <a:lnTo>
                  <a:pt x="39300" y="83460"/>
                </a:lnTo>
                <a:lnTo>
                  <a:pt x="39330" y="83440"/>
                </a:lnTo>
                <a:lnTo>
                  <a:pt x="39370" y="83430"/>
                </a:lnTo>
                <a:lnTo>
                  <a:pt x="39390" y="83400"/>
                </a:lnTo>
                <a:lnTo>
                  <a:pt x="39380" y="83330"/>
                </a:lnTo>
                <a:lnTo>
                  <a:pt x="39380" y="83320"/>
                </a:lnTo>
                <a:lnTo>
                  <a:pt x="39370" y="83300"/>
                </a:lnTo>
                <a:lnTo>
                  <a:pt x="39400" y="83270"/>
                </a:lnTo>
                <a:lnTo>
                  <a:pt x="39580" y="83230"/>
                </a:lnTo>
                <a:lnTo>
                  <a:pt x="39590" y="83190"/>
                </a:lnTo>
                <a:lnTo>
                  <a:pt x="39580" y="83150"/>
                </a:lnTo>
                <a:lnTo>
                  <a:pt x="39560" y="83070"/>
                </a:lnTo>
                <a:lnTo>
                  <a:pt x="39570" y="82980"/>
                </a:lnTo>
                <a:lnTo>
                  <a:pt x="39580" y="82930"/>
                </a:lnTo>
                <a:lnTo>
                  <a:pt x="39490" y="82860"/>
                </a:lnTo>
                <a:lnTo>
                  <a:pt x="39390" y="82820"/>
                </a:lnTo>
                <a:lnTo>
                  <a:pt x="39270" y="82700"/>
                </a:lnTo>
                <a:lnTo>
                  <a:pt x="39120" y="82450"/>
                </a:lnTo>
                <a:lnTo>
                  <a:pt x="39120" y="82290"/>
                </a:lnTo>
                <a:lnTo>
                  <a:pt x="39350" y="82060"/>
                </a:lnTo>
                <a:lnTo>
                  <a:pt x="39440" y="81860"/>
                </a:lnTo>
                <a:lnTo>
                  <a:pt x="39420" y="81730"/>
                </a:lnTo>
                <a:lnTo>
                  <a:pt x="39430" y="81690"/>
                </a:lnTo>
                <a:lnTo>
                  <a:pt x="39510" y="81680"/>
                </a:lnTo>
                <a:lnTo>
                  <a:pt x="39570" y="81550"/>
                </a:lnTo>
                <a:lnTo>
                  <a:pt x="39550" y="81400"/>
                </a:lnTo>
                <a:lnTo>
                  <a:pt x="39500" y="81340"/>
                </a:lnTo>
                <a:lnTo>
                  <a:pt x="39430" y="81410"/>
                </a:lnTo>
                <a:lnTo>
                  <a:pt x="39400" y="81470"/>
                </a:lnTo>
                <a:lnTo>
                  <a:pt x="39360" y="81500"/>
                </a:lnTo>
                <a:lnTo>
                  <a:pt x="39330" y="81420"/>
                </a:lnTo>
                <a:lnTo>
                  <a:pt x="39320" y="81340"/>
                </a:lnTo>
                <a:lnTo>
                  <a:pt x="39330" y="81270"/>
                </a:lnTo>
                <a:lnTo>
                  <a:pt x="39340" y="81240"/>
                </a:lnTo>
                <a:lnTo>
                  <a:pt x="39400" y="81090"/>
                </a:lnTo>
                <a:lnTo>
                  <a:pt x="39470" y="80900"/>
                </a:lnTo>
                <a:lnTo>
                  <a:pt x="39540" y="80790"/>
                </a:lnTo>
                <a:lnTo>
                  <a:pt x="39620" y="80720"/>
                </a:lnTo>
                <a:lnTo>
                  <a:pt x="39760" y="80640"/>
                </a:lnTo>
                <a:lnTo>
                  <a:pt x="39880" y="80510"/>
                </a:lnTo>
                <a:lnTo>
                  <a:pt x="39940" y="80380"/>
                </a:lnTo>
                <a:lnTo>
                  <a:pt x="39940" y="80190"/>
                </a:lnTo>
                <a:lnTo>
                  <a:pt x="39820" y="80040"/>
                </a:lnTo>
                <a:lnTo>
                  <a:pt x="39740" y="79980"/>
                </a:lnTo>
                <a:lnTo>
                  <a:pt x="39650" y="79940"/>
                </a:lnTo>
                <a:lnTo>
                  <a:pt x="39650" y="79900"/>
                </a:lnTo>
                <a:lnTo>
                  <a:pt x="39670" y="79870"/>
                </a:lnTo>
                <a:lnTo>
                  <a:pt x="39800" y="79830"/>
                </a:lnTo>
                <a:lnTo>
                  <a:pt x="39800" y="79770"/>
                </a:lnTo>
                <a:lnTo>
                  <a:pt x="39690" y="79710"/>
                </a:lnTo>
                <a:lnTo>
                  <a:pt x="39640" y="79630"/>
                </a:lnTo>
                <a:lnTo>
                  <a:pt x="39630" y="79550"/>
                </a:lnTo>
                <a:lnTo>
                  <a:pt x="39570" y="79460"/>
                </a:lnTo>
                <a:lnTo>
                  <a:pt x="39520" y="79440"/>
                </a:lnTo>
                <a:lnTo>
                  <a:pt x="39420" y="79390"/>
                </a:lnTo>
                <a:lnTo>
                  <a:pt x="39350" y="79280"/>
                </a:lnTo>
                <a:lnTo>
                  <a:pt x="39330" y="79180"/>
                </a:lnTo>
                <a:lnTo>
                  <a:pt x="39270" y="79050"/>
                </a:lnTo>
                <a:lnTo>
                  <a:pt x="38930" y="78860"/>
                </a:lnTo>
                <a:lnTo>
                  <a:pt x="38930" y="78770"/>
                </a:lnTo>
                <a:lnTo>
                  <a:pt x="39090" y="78570"/>
                </a:lnTo>
                <a:lnTo>
                  <a:pt x="39220" y="78470"/>
                </a:lnTo>
                <a:lnTo>
                  <a:pt x="39360" y="78400"/>
                </a:lnTo>
                <a:lnTo>
                  <a:pt x="39600" y="78390"/>
                </a:lnTo>
                <a:lnTo>
                  <a:pt x="39680" y="78340"/>
                </a:lnTo>
                <a:lnTo>
                  <a:pt x="39760" y="78260"/>
                </a:lnTo>
                <a:lnTo>
                  <a:pt x="39770" y="78230"/>
                </a:lnTo>
                <a:lnTo>
                  <a:pt x="39760" y="78170"/>
                </a:lnTo>
                <a:lnTo>
                  <a:pt x="39760" y="78030"/>
                </a:lnTo>
                <a:lnTo>
                  <a:pt x="39760" y="77930"/>
                </a:lnTo>
                <a:lnTo>
                  <a:pt x="39740" y="77830"/>
                </a:lnTo>
                <a:lnTo>
                  <a:pt x="39730" y="77720"/>
                </a:lnTo>
                <a:lnTo>
                  <a:pt x="39740" y="77600"/>
                </a:lnTo>
                <a:lnTo>
                  <a:pt x="39810" y="77540"/>
                </a:lnTo>
                <a:lnTo>
                  <a:pt x="39960" y="77530"/>
                </a:lnTo>
                <a:lnTo>
                  <a:pt x="40040" y="77510"/>
                </a:lnTo>
                <a:lnTo>
                  <a:pt x="40060" y="77430"/>
                </a:lnTo>
                <a:lnTo>
                  <a:pt x="40000" y="76870"/>
                </a:lnTo>
                <a:lnTo>
                  <a:pt x="40000" y="76650"/>
                </a:lnTo>
                <a:lnTo>
                  <a:pt x="40390" y="76620"/>
                </a:lnTo>
                <a:lnTo>
                  <a:pt x="40820" y="76500"/>
                </a:lnTo>
                <a:lnTo>
                  <a:pt x="41220" y="76270"/>
                </a:lnTo>
                <a:lnTo>
                  <a:pt x="41500" y="75930"/>
                </a:lnTo>
                <a:lnTo>
                  <a:pt x="41670" y="75570"/>
                </a:lnTo>
                <a:lnTo>
                  <a:pt x="41770" y="75470"/>
                </a:lnTo>
                <a:lnTo>
                  <a:pt x="41920" y="75480"/>
                </a:lnTo>
                <a:lnTo>
                  <a:pt x="41970" y="75540"/>
                </a:lnTo>
                <a:lnTo>
                  <a:pt x="42080" y="75730"/>
                </a:lnTo>
                <a:lnTo>
                  <a:pt x="42150" y="75780"/>
                </a:lnTo>
                <a:lnTo>
                  <a:pt x="42420" y="75810"/>
                </a:lnTo>
                <a:lnTo>
                  <a:pt x="42470" y="75830"/>
                </a:lnTo>
                <a:lnTo>
                  <a:pt x="42500" y="75820"/>
                </a:lnTo>
                <a:lnTo>
                  <a:pt x="42490" y="75680"/>
                </a:lnTo>
                <a:lnTo>
                  <a:pt x="42480" y="75590"/>
                </a:lnTo>
                <a:lnTo>
                  <a:pt x="42470" y="75550"/>
                </a:lnTo>
                <a:lnTo>
                  <a:pt x="42560" y="75520"/>
                </a:lnTo>
                <a:lnTo>
                  <a:pt x="43030" y="75490"/>
                </a:lnTo>
                <a:lnTo>
                  <a:pt x="43180" y="75410"/>
                </a:lnTo>
                <a:lnTo>
                  <a:pt x="43390" y="75220"/>
                </a:lnTo>
                <a:lnTo>
                  <a:pt x="43500" y="75140"/>
                </a:lnTo>
                <a:lnTo>
                  <a:pt x="43560" y="75120"/>
                </a:lnTo>
                <a:lnTo>
                  <a:pt x="43620" y="75060"/>
                </a:lnTo>
                <a:lnTo>
                  <a:pt x="43620" y="75020"/>
                </a:lnTo>
                <a:lnTo>
                  <a:pt x="43620" y="74970"/>
                </a:lnTo>
                <a:lnTo>
                  <a:pt x="43650" y="74940"/>
                </a:lnTo>
                <a:lnTo>
                  <a:pt x="43680" y="74920"/>
                </a:lnTo>
                <a:lnTo>
                  <a:pt x="43710" y="74930"/>
                </a:lnTo>
                <a:lnTo>
                  <a:pt x="43700" y="75120"/>
                </a:lnTo>
                <a:lnTo>
                  <a:pt x="43730" y="75120"/>
                </a:lnTo>
                <a:lnTo>
                  <a:pt x="43760" y="75090"/>
                </a:lnTo>
                <a:lnTo>
                  <a:pt x="43820" y="75010"/>
                </a:lnTo>
                <a:lnTo>
                  <a:pt x="43870" y="74960"/>
                </a:lnTo>
                <a:lnTo>
                  <a:pt x="43930" y="74980"/>
                </a:lnTo>
                <a:lnTo>
                  <a:pt x="43970" y="75070"/>
                </a:lnTo>
                <a:lnTo>
                  <a:pt x="43960" y="75150"/>
                </a:lnTo>
                <a:lnTo>
                  <a:pt x="43950" y="75230"/>
                </a:lnTo>
                <a:lnTo>
                  <a:pt x="43940" y="75310"/>
                </a:lnTo>
                <a:lnTo>
                  <a:pt x="44010" y="75570"/>
                </a:lnTo>
                <a:lnTo>
                  <a:pt x="44110" y="75700"/>
                </a:lnTo>
                <a:lnTo>
                  <a:pt x="44370" y="75910"/>
                </a:lnTo>
                <a:lnTo>
                  <a:pt x="44380" y="76170"/>
                </a:lnTo>
                <a:lnTo>
                  <a:pt x="44430" y="76340"/>
                </a:lnTo>
                <a:lnTo>
                  <a:pt x="44500" y="76450"/>
                </a:lnTo>
                <a:lnTo>
                  <a:pt x="44580" y="76530"/>
                </a:lnTo>
                <a:lnTo>
                  <a:pt x="44740" y="76640"/>
                </a:lnTo>
                <a:lnTo>
                  <a:pt x="44900" y="76710"/>
                </a:lnTo>
                <a:lnTo>
                  <a:pt x="45210" y="76780"/>
                </a:lnTo>
                <a:lnTo>
                  <a:pt x="45340" y="76980"/>
                </a:lnTo>
                <a:lnTo>
                  <a:pt x="45380" y="77160"/>
                </a:lnTo>
                <a:lnTo>
                  <a:pt x="45530" y="77410"/>
                </a:lnTo>
                <a:lnTo>
                  <a:pt x="45640" y="77480"/>
                </a:lnTo>
                <a:lnTo>
                  <a:pt x="45690" y="77540"/>
                </a:lnTo>
                <a:lnTo>
                  <a:pt x="45840" y="77570"/>
                </a:lnTo>
                <a:lnTo>
                  <a:pt x="45940" y="77530"/>
                </a:lnTo>
                <a:lnTo>
                  <a:pt x="45890" y="77420"/>
                </a:lnTo>
                <a:lnTo>
                  <a:pt x="45960" y="77370"/>
                </a:lnTo>
                <a:lnTo>
                  <a:pt x="46150" y="77270"/>
                </a:lnTo>
                <a:lnTo>
                  <a:pt x="46260" y="77270"/>
                </a:lnTo>
                <a:lnTo>
                  <a:pt x="46390" y="77360"/>
                </a:lnTo>
                <a:lnTo>
                  <a:pt x="46480" y="77510"/>
                </a:lnTo>
                <a:lnTo>
                  <a:pt x="46550" y="77660"/>
                </a:lnTo>
                <a:lnTo>
                  <a:pt x="46640" y="77790"/>
                </a:lnTo>
                <a:lnTo>
                  <a:pt x="46710" y="77840"/>
                </a:lnTo>
                <a:lnTo>
                  <a:pt x="46770" y="77930"/>
                </a:lnTo>
                <a:lnTo>
                  <a:pt x="46770" y="78010"/>
                </a:lnTo>
                <a:lnTo>
                  <a:pt x="46760" y="78150"/>
                </a:lnTo>
                <a:lnTo>
                  <a:pt x="46770" y="78270"/>
                </a:lnTo>
                <a:lnTo>
                  <a:pt x="46770" y="78330"/>
                </a:lnTo>
                <a:lnTo>
                  <a:pt x="46830" y="78400"/>
                </a:lnTo>
                <a:lnTo>
                  <a:pt x="47050" y="78530"/>
                </a:lnTo>
                <a:lnTo>
                  <a:pt x="47160" y="78520"/>
                </a:lnTo>
                <a:lnTo>
                  <a:pt x="47510" y="78350"/>
                </a:lnTo>
                <a:lnTo>
                  <a:pt x="47580" y="78490"/>
                </a:lnTo>
                <a:lnTo>
                  <a:pt x="47610" y="78630"/>
                </a:lnTo>
                <a:lnTo>
                  <a:pt x="47760" y="79180"/>
                </a:lnTo>
                <a:lnTo>
                  <a:pt x="47800" y="79440"/>
                </a:lnTo>
                <a:lnTo>
                  <a:pt x="47780" y="79820"/>
                </a:lnTo>
                <a:lnTo>
                  <a:pt x="47740" y="80130"/>
                </a:lnTo>
                <a:lnTo>
                  <a:pt x="47770" y="80350"/>
                </a:lnTo>
                <a:lnTo>
                  <a:pt x="47850" y="80430"/>
                </a:lnTo>
                <a:lnTo>
                  <a:pt x="47930" y="80460"/>
                </a:lnTo>
                <a:lnTo>
                  <a:pt x="47890" y="80500"/>
                </a:lnTo>
                <a:lnTo>
                  <a:pt x="47870" y="80510"/>
                </a:lnTo>
                <a:lnTo>
                  <a:pt x="47890" y="80590"/>
                </a:lnTo>
                <a:lnTo>
                  <a:pt x="47970" y="80780"/>
                </a:lnTo>
                <a:lnTo>
                  <a:pt x="47980" y="80900"/>
                </a:lnTo>
                <a:lnTo>
                  <a:pt x="47940" y="80960"/>
                </a:lnTo>
                <a:lnTo>
                  <a:pt x="47880" y="80930"/>
                </a:lnTo>
                <a:lnTo>
                  <a:pt x="47850" y="80890"/>
                </a:lnTo>
                <a:lnTo>
                  <a:pt x="47790" y="80870"/>
                </a:lnTo>
                <a:lnTo>
                  <a:pt x="47740" y="80930"/>
                </a:lnTo>
                <a:lnTo>
                  <a:pt x="47710" y="81070"/>
                </a:lnTo>
                <a:lnTo>
                  <a:pt x="47730" y="81180"/>
                </a:lnTo>
                <a:lnTo>
                  <a:pt x="47780" y="81280"/>
                </a:lnTo>
                <a:lnTo>
                  <a:pt x="47870" y="81400"/>
                </a:lnTo>
                <a:lnTo>
                  <a:pt x="47880" y="81480"/>
                </a:lnTo>
                <a:lnTo>
                  <a:pt x="47860" y="81530"/>
                </a:lnTo>
                <a:lnTo>
                  <a:pt x="47850" y="81550"/>
                </a:lnTo>
                <a:lnTo>
                  <a:pt x="47840" y="81580"/>
                </a:lnTo>
                <a:lnTo>
                  <a:pt x="47840" y="81630"/>
                </a:lnTo>
                <a:lnTo>
                  <a:pt x="47760" y="81670"/>
                </a:lnTo>
                <a:lnTo>
                  <a:pt x="47520" y="81550"/>
                </a:lnTo>
                <a:lnTo>
                  <a:pt x="47370" y="81510"/>
                </a:lnTo>
                <a:lnTo>
                  <a:pt x="47250" y="81640"/>
                </a:lnTo>
                <a:lnTo>
                  <a:pt x="47220" y="81810"/>
                </a:lnTo>
                <a:lnTo>
                  <a:pt x="47270" y="81950"/>
                </a:lnTo>
                <a:lnTo>
                  <a:pt x="47340" y="82090"/>
                </a:lnTo>
                <a:lnTo>
                  <a:pt x="47360" y="82170"/>
                </a:lnTo>
                <a:lnTo>
                  <a:pt x="47450" y="82140"/>
                </a:lnTo>
                <a:lnTo>
                  <a:pt x="47540" y="82050"/>
                </a:lnTo>
                <a:lnTo>
                  <a:pt x="47650" y="82080"/>
                </a:lnTo>
                <a:lnTo>
                  <a:pt x="47670" y="82220"/>
                </a:lnTo>
                <a:lnTo>
                  <a:pt x="47620" y="82310"/>
                </a:lnTo>
                <a:lnTo>
                  <a:pt x="47630" y="82350"/>
                </a:lnTo>
                <a:lnTo>
                  <a:pt x="47710" y="82400"/>
                </a:lnTo>
                <a:lnTo>
                  <a:pt x="47760" y="82570"/>
                </a:lnTo>
                <a:lnTo>
                  <a:pt x="47780" y="82800"/>
                </a:lnTo>
                <a:lnTo>
                  <a:pt x="47840" y="83040"/>
                </a:lnTo>
                <a:lnTo>
                  <a:pt x="47520" y="82900"/>
                </a:lnTo>
                <a:lnTo>
                  <a:pt x="47480" y="82970"/>
                </a:lnTo>
                <a:lnTo>
                  <a:pt x="47500" y="83060"/>
                </a:lnTo>
                <a:lnTo>
                  <a:pt x="47550" y="83200"/>
                </a:lnTo>
                <a:lnTo>
                  <a:pt x="47610" y="83310"/>
                </a:lnTo>
                <a:lnTo>
                  <a:pt x="47640" y="83410"/>
                </a:lnTo>
                <a:lnTo>
                  <a:pt x="47640" y="83590"/>
                </a:lnTo>
                <a:lnTo>
                  <a:pt x="47620" y="83770"/>
                </a:lnTo>
                <a:lnTo>
                  <a:pt x="47630" y="83940"/>
                </a:lnTo>
                <a:lnTo>
                  <a:pt x="47690" y="84080"/>
                </a:lnTo>
                <a:lnTo>
                  <a:pt x="47640" y="84120"/>
                </a:lnTo>
                <a:lnTo>
                  <a:pt x="47610" y="84180"/>
                </a:lnTo>
                <a:lnTo>
                  <a:pt x="47590" y="84260"/>
                </a:lnTo>
                <a:lnTo>
                  <a:pt x="47600" y="84300"/>
                </a:lnTo>
                <a:lnTo>
                  <a:pt x="47560" y="84370"/>
                </a:lnTo>
                <a:lnTo>
                  <a:pt x="47270" y="84500"/>
                </a:lnTo>
                <a:lnTo>
                  <a:pt x="47180" y="84490"/>
                </a:lnTo>
                <a:lnTo>
                  <a:pt x="47130" y="84420"/>
                </a:lnTo>
                <a:lnTo>
                  <a:pt x="47040" y="84220"/>
                </a:lnTo>
                <a:lnTo>
                  <a:pt x="47020" y="84170"/>
                </a:lnTo>
                <a:lnTo>
                  <a:pt x="46980" y="84260"/>
                </a:lnTo>
                <a:lnTo>
                  <a:pt x="46940" y="84370"/>
                </a:lnTo>
                <a:lnTo>
                  <a:pt x="46840" y="84450"/>
                </a:lnTo>
                <a:lnTo>
                  <a:pt x="46720" y="84410"/>
                </a:lnTo>
                <a:lnTo>
                  <a:pt x="46460" y="84290"/>
                </a:lnTo>
                <a:lnTo>
                  <a:pt x="46340" y="84280"/>
                </a:lnTo>
                <a:lnTo>
                  <a:pt x="46210" y="84320"/>
                </a:lnTo>
                <a:lnTo>
                  <a:pt x="45700" y="84680"/>
                </a:lnTo>
                <a:lnTo>
                  <a:pt x="45570" y="84720"/>
                </a:lnTo>
                <a:lnTo>
                  <a:pt x="45330" y="84730"/>
                </a:lnTo>
                <a:lnTo>
                  <a:pt x="45290" y="84770"/>
                </a:lnTo>
                <a:lnTo>
                  <a:pt x="45280" y="84900"/>
                </a:lnTo>
                <a:lnTo>
                  <a:pt x="45310" y="84980"/>
                </a:lnTo>
                <a:lnTo>
                  <a:pt x="45360" y="85040"/>
                </a:lnTo>
                <a:lnTo>
                  <a:pt x="45380" y="85050"/>
                </a:lnTo>
                <a:lnTo>
                  <a:pt x="45340" y="85140"/>
                </a:lnTo>
                <a:lnTo>
                  <a:pt x="45140" y="85340"/>
                </a:lnTo>
                <a:lnTo>
                  <a:pt x="44990" y="85420"/>
                </a:lnTo>
                <a:lnTo>
                  <a:pt x="44800" y="85490"/>
                </a:lnTo>
                <a:lnTo>
                  <a:pt x="44800" y="85510"/>
                </a:lnTo>
                <a:lnTo>
                  <a:pt x="44820" y="85590"/>
                </a:lnTo>
                <a:lnTo>
                  <a:pt x="44630" y="85560"/>
                </a:lnTo>
                <a:lnTo>
                  <a:pt x="44420" y="85620"/>
                </a:lnTo>
                <a:lnTo>
                  <a:pt x="44050" y="85840"/>
                </a:lnTo>
                <a:lnTo>
                  <a:pt x="43550" y="85970"/>
                </a:lnTo>
                <a:lnTo>
                  <a:pt x="43480" y="86030"/>
                </a:lnTo>
                <a:lnTo>
                  <a:pt x="43440" y="86110"/>
                </a:lnTo>
                <a:lnTo>
                  <a:pt x="43560" y="86150"/>
                </a:lnTo>
                <a:lnTo>
                  <a:pt x="43570" y="86180"/>
                </a:lnTo>
                <a:lnTo>
                  <a:pt x="43570" y="86210"/>
                </a:lnTo>
                <a:lnTo>
                  <a:pt x="43550" y="86300"/>
                </a:lnTo>
                <a:lnTo>
                  <a:pt x="43540" y="86330"/>
                </a:lnTo>
                <a:lnTo>
                  <a:pt x="43570" y="86340"/>
                </a:lnTo>
                <a:lnTo>
                  <a:pt x="43760" y="86280"/>
                </a:lnTo>
                <a:lnTo>
                  <a:pt x="43800" y="86280"/>
                </a:lnTo>
                <a:lnTo>
                  <a:pt x="43850" y="86340"/>
                </a:lnTo>
                <a:lnTo>
                  <a:pt x="43820" y="86420"/>
                </a:lnTo>
                <a:lnTo>
                  <a:pt x="43750" y="86480"/>
                </a:lnTo>
                <a:lnTo>
                  <a:pt x="43650" y="86550"/>
                </a:lnTo>
                <a:lnTo>
                  <a:pt x="43660" y="86590"/>
                </a:lnTo>
                <a:lnTo>
                  <a:pt x="43690" y="86620"/>
                </a:lnTo>
                <a:lnTo>
                  <a:pt x="43750" y="86700"/>
                </a:lnTo>
                <a:lnTo>
                  <a:pt x="43790" y="86800"/>
                </a:lnTo>
                <a:lnTo>
                  <a:pt x="43800" y="86860"/>
                </a:lnTo>
                <a:lnTo>
                  <a:pt x="43750" y="86960"/>
                </a:lnTo>
                <a:lnTo>
                  <a:pt x="43690" y="86930"/>
                </a:lnTo>
                <a:lnTo>
                  <a:pt x="43480" y="86600"/>
                </a:lnTo>
                <a:lnTo>
                  <a:pt x="43270" y="86530"/>
                </a:lnTo>
                <a:lnTo>
                  <a:pt x="43210" y="86490"/>
                </a:lnTo>
                <a:lnTo>
                  <a:pt x="43050" y="86520"/>
                </a:lnTo>
                <a:lnTo>
                  <a:pt x="42760" y="86660"/>
                </a:lnTo>
                <a:lnTo>
                  <a:pt x="42350" y="86660"/>
                </a:lnTo>
                <a:lnTo>
                  <a:pt x="42290" y="86680"/>
                </a:lnTo>
                <a:lnTo>
                  <a:pt x="42300" y="86710"/>
                </a:lnTo>
                <a:lnTo>
                  <a:pt x="42330" y="86820"/>
                </a:lnTo>
                <a:lnTo>
                  <a:pt x="42210" y="86780"/>
                </a:lnTo>
                <a:lnTo>
                  <a:pt x="41860" y="86500"/>
                </a:lnTo>
                <a:lnTo>
                  <a:pt x="41620" y="86400"/>
                </a:lnTo>
                <a:lnTo>
                  <a:pt x="41330" y="8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Tavastia Prop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400" y="87920"/>
                </a:moveTo>
                <a:lnTo>
                  <a:pt x="48430" y="88030"/>
                </a:lnTo>
                <a:lnTo>
                  <a:pt x="48470" y="88100"/>
                </a:lnTo>
                <a:lnTo>
                  <a:pt x="48550" y="88180"/>
                </a:lnTo>
                <a:lnTo>
                  <a:pt x="48580" y="88240"/>
                </a:lnTo>
                <a:lnTo>
                  <a:pt x="48580" y="88280"/>
                </a:lnTo>
                <a:lnTo>
                  <a:pt x="48510" y="88320"/>
                </a:lnTo>
                <a:lnTo>
                  <a:pt x="48450" y="88340"/>
                </a:lnTo>
                <a:lnTo>
                  <a:pt x="48350" y="88400"/>
                </a:lnTo>
                <a:lnTo>
                  <a:pt x="48280" y="88500"/>
                </a:lnTo>
                <a:lnTo>
                  <a:pt x="48240" y="88570"/>
                </a:lnTo>
                <a:lnTo>
                  <a:pt x="48220" y="88670"/>
                </a:lnTo>
                <a:lnTo>
                  <a:pt x="48230" y="88700"/>
                </a:lnTo>
                <a:lnTo>
                  <a:pt x="48370" y="88590"/>
                </a:lnTo>
                <a:lnTo>
                  <a:pt x="48460" y="88570"/>
                </a:lnTo>
                <a:lnTo>
                  <a:pt x="48640" y="88620"/>
                </a:lnTo>
                <a:lnTo>
                  <a:pt x="48670" y="88650"/>
                </a:lnTo>
                <a:lnTo>
                  <a:pt x="48380" y="88790"/>
                </a:lnTo>
                <a:lnTo>
                  <a:pt x="48340" y="88840"/>
                </a:lnTo>
                <a:lnTo>
                  <a:pt x="48380" y="89040"/>
                </a:lnTo>
                <a:lnTo>
                  <a:pt x="48400" y="89080"/>
                </a:lnTo>
                <a:lnTo>
                  <a:pt x="48350" y="89100"/>
                </a:lnTo>
                <a:lnTo>
                  <a:pt x="48100" y="88990"/>
                </a:lnTo>
                <a:lnTo>
                  <a:pt x="47980" y="88980"/>
                </a:lnTo>
                <a:lnTo>
                  <a:pt x="47860" y="89000"/>
                </a:lnTo>
                <a:lnTo>
                  <a:pt x="47670" y="89090"/>
                </a:lnTo>
                <a:lnTo>
                  <a:pt x="47070" y="89170"/>
                </a:lnTo>
                <a:lnTo>
                  <a:pt x="46560" y="89120"/>
                </a:lnTo>
                <a:lnTo>
                  <a:pt x="46490" y="89170"/>
                </a:lnTo>
                <a:lnTo>
                  <a:pt x="46420" y="89310"/>
                </a:lnTo>
                <a:lnTo>
                  <a:pt x="46400" y="89450"/>
                </a:lnTo>
                <a:lnTo>
                  <a:pt x="46410" y="89660"/>
                </a:lnTo>
                <a:lnTo>
                  <a:pt x="46390" y="89750"/>
                </a:lnTo>
                <a:lnTo>
                  <a:pt x="46240" y="89890"/>
                </a:lnTo>
                <a:lnTo>
                  <a:pt x="46010" y="89940"/>
                </a:lnTo>
                <a:lnTo>
                  <a:pt x="45830" y="89860"/>
                </a:lnTo>
                <a:lnTo>
                  <a:pt x="45800" y="89750"/>
                </a:lnTo>
                <a:lnTo>
                  <a:pt x="45770" y="89610"/>
                </a:lnTo>
                <a:lnTo>
                  <a:pt x="45710" y="89590"/>
                </a:lnTo>
                <a:lnTo>
                  <a:pt x="45560" y="89570"/>
                </a:lnTo>
                <a:lnTo>
                  <a:pt x="45440" y="89630"/>
                </a:lnTo>
                <a:lnTo>
                  <a:pt x="45420" y="89720"/>
                </a:lnTo>
                <a:lnTo>
                  <a:pt x="45420" y="89820"/>
                </a:lnTo>
                <a:lnTo>
                  <a:pt x="45350" y="89840"/>
                </a:lnTo>
                <a:lnTo>
                  <a:pt x="45230" y="89600"/>
                </a:lnTo>
                <a:lnTo>
                  <a:pt x="45170" y="89530"/>
                </a:lnTo>
                <a:lnTo>
                  <a:pt x="45010" y="89430"/>
                </a:lnTo>
                <a:lnTo>
                  <a:pt x="44100" y="89180"/>
                </a:lnTo>
                <a:lnTo>
                  <a:pt x="43920" y="89210"/>
                </a:lnTo>
                <a:lnTo>
                  <a:pt x="43430" y="89190"/>
                </a:lnTo>
                <a:lnTo>
                  <a:pt x="43200" y="89120"/>
                </a:lnTo>
                <a:lnTo>
                  <a:pt x="43010" y="88910"/>
                </a:lnTo>
                <a:lnTo>
                  <a:pt x="42710" y="88840"/>
                </a:lnTo>
                <a:lnTo>
                  <a:pt x="42550" y="88730"/>
                </a:lnTo>
                <a:lnTo>
                  <a:pt x="42490" y="88630"/>
                </a:lnTo>
                <a:lnTo>
                  <a:pt x="42360" y="88470"/>
                </a:lnTo>
                <a:lnTo>
                  <a:pt x="42270" y="88490"/>
                </a:lnTo>
                <a:lnTo>
                  <a:pt x="41920" y="88620"/>
                </a:lnTo>
                <a:lnTo>
                  <a:pt x="41740" y="88650"/>
                </a:lnTo>
                <a:lnTo>
                  <a:pt x="41590" y="88610"/>
                </a:lnTo>
                <a:lnTo>
                  <a:pt x="41460" y="88530"/>
                </a:lnTo>
                <a:lnTo>
                  <a:pt x="41250" y="88340"/>
                </a:lnTo>
                <a:lnTo>
                  <a:pt x="41200" y="88220"/>
                </a:lnTo>
                <a:lnTo>
                  <a:pt x="41220" y="88160"/>
                </a:lnTo>
                <a:lnTo>
                  <a:pt x="41280" y="88050"/>
                </a:lnTo>
                <a:lnTo>
                  <a:pt x="41350" y="87970"/>
                </a:lnTo>
                <a:lnTo>
                  <a:pt x="41400" y="87920"/>
                </a:lnTo>
                <a:lnTo>
                  <a:pt x="41380" y="87850"/>
                </a:lnTo>
                <a:lnTo>
                  <a:pt x="41210" y="87810"/>
                </a:lnTo>
                <a:lnTo>
                  <a:pt x="41120" y="87720"/>
                </a:lnTo>
                <a:lnTo>
                  <a:pt x="41110" y="87530"/>
                </a:lnTo>
                <a:lnTo>
                  <a:pt x="41180" y="87380"/>
                </a:lnTo>
                <a:lnTo>
                  <a:pt x="41310" y="87350"/>
                </a:lnTo>
                <a:lnTo>
                  <a:pt x="41530" y="87380"/>
                </a:lnTo>
                <a:lnTo>
                  <a:pt x="41590" y="87360"/>
                </a:lnTo>
                <a:lnTo>
                  <a:pt x="41580" y="87340"/>
                </a:lnTo>
                <a:lnTo>
                  <a:pt x="41550" y="87220"/>
                </a:lnTo>
                <a:lnTo>
                  <a:pt x="41550" y="87200"/>
                </a:lnTo>
                <a:lnTo>
                  <a:pt x="41580" y="87190"/>
                </a:lnTo>
                <a:lnTo>
                  <a:pt x="41620" y="87190"/>
                </a:lnTo>
                <a:lnTo>
                  <a:pt x="41670" y="87140"/>
                </a:lnTo>
                <a:lnTo>
                  <a:pt x="41690" y="87030"/>
                </a:lnTo>
                <a:lnTo>
                  <a:pt x="41690" y="86950"/>
                </a:lnTo>
                <a:lnTo>
                  <a:pt x="41630" y="86870"/>
                </a:lnTo>
                <a:lnTo>
                  <a:pt x="41580" y="86840"/>
                </a:lnTo>
                <a:lnTo>
                  <a:pt x="41490" y="86760"/>
                </a:lnTo>
                <a:lnTo>
                  <a:pt x="41330" y="86550"/>
                </a:lnTo>
                <a:lnTo>
                  <a:pt x="41620" y="86400"/>
                </a:lnTo>
                <a:lnTo>
                  <a:pt x="41860" y="86500"/>
                </a:lnTo>
                <a:lnTo>
                  <a:pt x="42210" y="86780"/>
                </a:lnTo>
                <a:lnTo>
                  <a:pt x="42330" y="86820"/>
                </a:lnTo>
                <a:lnTo>
                  <a:pt x="42300" y="86710"/>
                </a:lnTo>
                <a:lnTo>
                  <a:pt x="42290" y="86680"/>
                </a:lnTo>
                <a:lnTo>
                  <a:pt x="42350" y="86660"/>
                </a:lnTo>
                <a:lnTo>
                  <a:pt x="42760" y="86660"/>
                </a:lnTo>
                <a:lnTo>
                  <a:pt x="43050" y="86520"/>
                </a:lnTo>
                <a:lnTo>
                  <a:pt x="43210" y="86490"/>
                </a:lnTo>
                <a:lnTo>
                  <a:pt x="43270" y="86530"/>
                </a:lnTo>
                <a:lnTo>
                  <a:pt x="43480" y="86600"/>
                </a:lnTo>
                <a:lnTo>
                  <a:pt x="43690" y="86930"/>
                </a:lnTo>
                <a:lnTo>
                  <a:pt x="43750" y="86960"/>
                </a:lnTo>
                <a:lnTo>
                  <a:pt x="43800" y="86860"/>
                </a:lnTo>
                <a:lnTo>
                  <a:pt x="43790" y="86800"/>
                </a:lnTo>
                <a:lnTo>
                  <a:pt x="43750" y="86700"/>
                </a:lnTo>
                <a:lnTo>
                  <a:pt x="43690" y="86620"/>
                </a:lnTo>
                <a:lnTo>
                  <a:pt x="43660" y="86590"/>
                </a:lnTo>
                <a:lnTo>
                  <a:pt x="43650" y="86550"/>
                </a:lnTo>
                <a:lnTo>
                  <a:pt x="43750" y="86480"/>
                </a:lnTo>
                <a:lnTo>
                  <a:pt x="43820" y="86420"/>
                </a:lnTo>
                <a:lnTo>
                  <a:pt x="43850" y="86340"/>
                </a:lnTo>
                <a:lnTo>
                  <a:pt x="43800" y="86280"/>
                </a:lnTo>
                <a:lnTo>
                  <a:pt x="43760" y="86280"/>
                </a:lnTo>
                <a:lnTo>
                  <a:pt x="43570" y="86340"/>
                </a:lnTo>
                <a:lnTo>
                  <a:pt x="43540" y="86330"/>
                </a:lnTo>
                <a:lnTo>
                  <a:pt x="43550" y="86300"/>
                </a:lnTo>
                <a:lnTo>
                  <a:pt x="43570" y="86210"/>
                </a:lnTo>
                <a:lnTo>
                  <a:pt x="43570" y="86180"/>
                </a:lnTo>
                <a:lnTo>
                  <a:pt x="43560" y="86150"/>
                </a:lnTo>
                <a:lnTo>
                  <a:pt x="43440" y="86110"/>
                </a:lnTo>
                <a:lnTo>
                  <a:pt x="43480" y="86030"/>
                </a:lnTo>
                <a:lnTo>
                  <a:pt x="43550" y="85970"/>
                </a:lnTo>
                <a:lnTo>
                  <a:pt x="44050" y="85840"/>
                </a:lnTo>
                <a:lnTo>
                  <a:pt x="44420" y="85620"/>
                </a:lnTo>
                <a:lnTo>
                  <a:pt x="44630" y="85560"/>
                </a:lnTo>
                <a:lnTo>
                  <a:pt x="44820" y="85590"/>
                </a:lnTo>
                <a:lnTo>
                  <a:pt x="44800" y="85510"/>
                </a:lnTo>
                <a:lnTo>
                  <a:pt x="44800" y="85490"/>
                </a:lnTo>
                <a:lnTo>
                  <a:pt x="44990" y="85420"/>
                </a:lnTo>
                <a:lnTo>
                  <a:pt x="45140" y="85340"/>
                </a:lnTo>
                <a:lnTo>
                  <a:pt x="45340" y="85140"/>
                </a:lnTo>
                <a:lnTo>
                  <a:pt x="45380" y="85050"/>
                </a:lnTo>
                <a:lnTo>
                  <a:pt x="45360" y="85040"/>
                </a:lnTo>
                <a:lnTo>
                  <a:pt x="45310" y="84980"/>
                </a:lnTo>
                <a:lnTo>
                  <a:pt x="45280" y="84900"/>
                </a:lnTo>
                <a:lnTo>
                  <a:pt x="45290" y="84770"/>
                </a:lnTo>
                <a:lnTo>
                  <a:pt x="45330" y="84730"/>
                </a:lnTo>
                <a:lnTo>
                  <a:pt x="45570" y="84720"/>
                </a:lnTo>
                <a:lnTo>
                  <a:pt x="45700" y="84680"/>
                </a:lnTo>
                <a:lnTo>
                  <a:pt x="46210" y="84320"/>
                </a:lnTo>
                <a:lnTo>
                  <a:pt x="46340" y="84280"/>
                </a:lnTo>
                <a:lnTo>
                  <a:pt x="46460" y="84290"/>
                </a:lnTo>
                <a:lnTo>
                  <a:pt x="46720" y="84410"/>
                </a:lnTo>
                <a:lnTo>
                  <a:pt x="46840" y="84450"/>
                </a:lnTo>
                <a:lnTo>
                  <a:pt x="46940" y="84370"/>
                </a:lnTo>
                <a:lnTo>
                  <a:pt x="46980" y="84260"/>
                </a:lnTo>
                <a:lnTo>
                  <a:pt x="47020" y="84170"/>
                </a:lnTo>
                <a:lnTo>
                  <a:pt x="47040" y="84220"/>
                </a:lnTo>
                <a:lnTo>
                  <a:pt x="47130" y="84420"/>
                </a:lnTo>
                <a:lnTo>
                  <a:pt x="47180" y="84490"/>
                </a:lnTo>
                <a:lnTo>
                  <a:pt x="47270" y="84500"/>
                </a:lnTo>
                <a:lnTo>
                  <a:pt x="47560" y="84370"/>
                </a:lnTo>
                <a:lnTo>
                  <a:pt x="47600" y="84300"/>
                </a:lnTo>
                <a:lnTo>
                  <a:pt x="47590" y="84260"/>
                </a:lnTo>
                <a:lnTo>
                  <a:pt x="47610" y="84180"/>
                </a:lnTo>
                <a:lnTo>
                  <a:pt x="47640" y="84120"/>
                </a:lnTo>
                <a:lnTo>
                  <a:pt x="47690" y="84080"/>
                </a:lnTo>
                <a:lnTo>
                  <a:pt x="47690" y="84160"/>
                </a:lnTo>
                <a:lnTo>
                  <a:pt x="47710" y="84310"/>
                </a:lnTo>
                <a:lnTo>
                  <a:pt x="47760" y="84340"/>
                </a:lnTo>
                <a:lnTo>
                  <a:pt x="47810" y="84350"/>
                </a:lnTo>
                <a:lnTo>
                  <a:pt x="47890" y="84390"/>
                </a:lnTo>
                <a:lnTo>
                  <a:pt x="47960" y="84410"/>
                </a:lnTo>
                <a:lnTo>
                  <a:pt x="48010" y="84390"/>
                </a:lnTo>
                <a:lnTo>
                  <a:pt x="48060" y="84440"/>
                </a:lnTo>
                <a:lnTo>
                  <a:pt x="48070" y="84530"/>
                </a:lnTo>
                <a:lnTo>
                  <a:pt x="48120" y="84600"/>
                </a:lnTo>
                <a:lnTo>
                  <a:pt x="48280" y="84610"/>
                </a:lnTo>
                <a:lnTo>
                  <a:pt x="48690" y="84710"/>
                </a:lnTo>
                <a:lnTo>
                  <a:pt x="48760" y="84800"/>
                </a:lnTo>
                <a:lnTo>
                  <a:pt x="48770" y="84870"/>
                </a:lnTo>
                <a:lnTo>
                  <a:pt x="48820" y="84980"/>
                </a:lnTo>
                <a:lnTo>
                  <a:pt x="48930" y="85080"/>
                </a:lnTo>
                <a:lnTo>
                  <a:pt x="48960" y="85160"/>
                </a:lnTo>
                <a:lnTo>
                  <a:pt x="48960" y="85220"/>
                </a:lnTo>
                <a:lnTo>
                  <a:pt x="48950" y="85300"/>
                </a:lnTo>
                <a:lnTo>
                  <a:pt x="48920" y="85370"/>
                </a:lnTo>
                <a:lnTo>
                  <a:pt x="48900" y="85410"/>
                </a:lnTo>
                <a:lnTo>
                  <a:pt x="48880" y="85490"/>
                </a:lnTo>
                <a:lnTo>
                  <a:pt x="48890" y="85530"/>
                </a:lnTo>
                <a:lnTo>
                  <a:pt x="48890" y="85570"/>
                </a:lnTo>
                <a:lnTo>
                  <a:pt x="48890" y="85630"/>
                </a:lnTo>
                <a:lnTo>
                  <a:pt x="48980" y="85680"/>
                </a:lnTo>
                <a:lnTo>
                  <a:pt x="49060" y="85760"/>
                </a:lnTo>
                <a:lnTo>
                  <a:pt x="49060" y="85970"/>
                </a:lnTo>
                <a:lnTo>
                  <a:pt x="48930" y="86330"/>
                </a:lnTo>
                <a:lnTo>
                  <a:pt x="48870" y="86440"/>
                </a:lnTo>
                <a:lnTo>
                  <a:pt x="48850" y="86440"/>
                </a:lnTo>
                <a:lnTo>
                  <a:pt x="48820" y="86450"/>
                </a:lnTo>
                <a:lnTo>
                  <a:pt x="48770" y="86470"/>
                </a:lnTo>
                <a:lnTo>
                  <a:pt x="48780" y="86490"/>
                </a:lnTo>
                <a:lnTo>
                  <a:pt x="48840" y="86530"/>
                </a:lnTo>
                <a:lnTo>
                  <a:pt x="48900" y="86600"/>
                </a:lnTo>
                <a:lnTo>
                  <a:pt x="48920" y="86630"/>
                </a:lnTo>
                <a:lnTo>
                  <a:pt x="48940" y="86680"/>
                </a:lnTo>
                <a:lnTo>
                  <a:pt x="48940" y="86730"/>
                </a:lnTo>
                <a:lnTo>
                  <a:pt x="48870" y="86780"/>
                </a:lnTo>
                <a:lnTo>
                  <a:pt x="48810" y="86830"/>
                </a:lnTo>
                <a:lnTo>
                  <a:pt x="48700" y="86940"/>
                </a:lnTo>
                <a:lnTo>
                  <a:pt x="48610" y="87080"/>
                </a:lnTo>
                <a:lnTo>
                  <a:pt x="48520" y="87240"/>
                </a:lnTo>
                <a:lnTo>
                  <a:pt x="48360" y="87650"/>
                </a:lnTo>
                <a:lnTo>
                  <a:pt x="48320" y="87710"/>
                </a:lnTo>
                <a:lnTo>
                  <a:pt x="48310" y="87780"/>
                </a:lnTo>
                <a:lnTo>
                  <a:pt x="48320" y="87850"/>
                </a:lnTo>
                <a:lnTo>
                  <a:pt x="48340" y="87910"/>
                </a:lnTo>
                <a:lnTo>
                  <a:pt x="48350" y="87910"/>
                </a:lnTo>
                <a:lnTo>
                  <a:pt x="48380" y="87910"/>
                </a:lnTo>
                <a:lnTo>
                  <a:pt x="48400" y="87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Päijät-Häm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600" y="84450"/>
                </a:moveTo>
                <a:lnTo>
                  <a:pt x="53420" y="84510"/>
                </a:lnTo>
                <a:lnTo>
                  <a:pt x="53330" y="84560"/>
                </a:lnTo>
                <a:lnTo>
                  <a:pt x="53300" y="84600"/>
                </a:lnTo>
                <a:lnTo>
                  <a:pt x="53240" y="84870"/>
                </a:lnTo>
                <a:lnTo>
                  <a:pt x="53160" y="85020"/>
                </a:lnTo>
                <a:lnTo>
                  <a:pt x="52810" y="85360"/>
                </a:lnTo>
                <a:lnTo>
                  <a:pt x="52430" y="85530"/>
                </a:lnTo>
                <a:lnTo>
                  <a:pt x="52310" y="85510"/>
                </a:lnTo>
                <a:lnTo>
                  <a:pt x="52180" y="85390"/>
                </a:lnTo>
                <a:lnTo>
                  <a:pt x="52010" y="85490"/>
                </a:lnTo>
                <a:lnTo>
                  <a:pt x="51920" y="85620"/>
                </a:lnTo>
                <a:lnTo>
                  <a:pt x="51890" y="85730"/>
                </a:lnTo>
                <a:lnTo>
                  <a:pt x="51910" y="85860"/>
                </a:lnTo>
                <a:lnTo>
                  <a:pt x="51950" y="85880"/>
                </a:lnTo>
                <a:lnTo>
                  <a:pt x="52010" y="85920"/>
                </a:lnTo>
                <a:lnTo>
                  <a:pt x="52050" y="85970"/>
                </a:lnTo>
                <a:lnTo>
                  <a:pt x="52100" y="86040"/>
                </a:lnTo>
                <a:lnTo>
                  <a:pt x="52120" y="86110"/>
                </a:lnTo>
                <a:lnTo>
                  <a:pt x="52130" y="86190"/>
                </a:lnTo>
                <a:lnTo>
                  <a:pt x="52160" y="86270"/>
                </a:lnTo>
                <a:lnTo>
                  <a:pt x="52180" y="86300"/>
                </a:lnTo>
                <a:lnTo>
                  <a:pt x="52200" y="86360"/>
                </a:lnTo>
                <a:lnTo>
                  <a:pt x="52140" y="86600"/>
                </a:lnTo>
                <a:lnTo>
                  <a:pt x="52110" y="86660"/>
                </a:lnTo>
                <a:lnTo>
                  <a:pt x="52050" y="86690"/>
                </a:lnTo>
                <a:lnTo>
                  <a:pt x="51910" y="86660"/>
                </a:lnTo>
                <a:lnTo>
                  <a:pt x="51870" y="86670"/>
                </a:lnTo>
                <a:lnTo>
                  <a:pt x="51860" y="86890"/>
                </a:lnTo>
                <a:lnTo>
                  <a:pt x="51980" y="87010"/>
                </a:lnTo>
                <a:lnTo>
                  <a:pt x="52240" y="87080"/>
                </a:lnTo>
                <a:lnTo>
                  <a:pt x="52290" y="87160"/>
                </a:lnTo>
                <a:lnTo>
                  <a:pt x="52260" y="87220"/>
                </a:lnTo>
                <a:lnTo>
                  <a:pt x="52200" y="87320"/>
                </a:lnTo>
                <a:lnTo>
                  <a:pt x="52160" y="87420"/>
                </a:lnTo>
                <a:lnTo>
                  <a:pt x="52150" y="87490"/>
                </a:lnTo>
                <a:lnTo>
                  <a:pt x="52140" y="87550"/>
                </a:lnTo>
                <a:lnTo>
                  <a:pt x="52110" y="87560"/>
                </a:lnTo>
                <a:lnTo>
                  <a:pt x="52060" y="87600"/>
                </a:lnTo>
                <a:lnTo>
                  <a:pt x="52010" y="87670"/>
                </a:lnTo>
                <a:lnTo>
                  <a:pt x="52010" y="87780"/>
                </a:lnTo>
                <a:lnTo>
                  <a:pt x="52040" y="87840"/>
                </a:lnTo>
                <a:lnTo>
                  <a:pt x="52270" y="87870"/>
                </a:lnTo>
                <a:lnTo>
                  <a:pt x="52360" y="87950"/>
                </a:lnTo>
                <a:lnTo>
                  <a:pt x="52430" y="88070"/>
                </a:lnTo>
                <a:lnTo>
                  <a:pt x="52470" y="88230"/>
                </a:lnTo>
                <a:lnTo>
                  <a:pt x="52490" y="88410"/>
                </a:lnTo>
                <a:lnTo>
                  <a:pt x="52500" y="88460"/>
                </a:lnTo>
                <a:lnTo>
                  <a:pt x="52510" y="88510"/>
                </a:lnTo>
                <a:lnTo>
                  <a:pt x="52510" y="88560"/>
                </a:lnTo>
                <a:lnTo>
                  <a:pt x="52530" y="88570"/>
                </a:lnTo>
                <a:lnTo>
                  <a:pt x="52490" y="88710"/>
                </a:lnTo>
                <a:lnTo>
                  <a:pt x="52420" y="88800"/>
                </a:lnTo>
                <a:lnTo>
                  <a:pt x="52340" y="88850"/>
                </a:lnTo>
                <a:lnTo>
                  <a:pt x="52160" y="88870"/>
                </a:lnTo>
                <a:lnTo>
                  <a:pt x="51820" y="88780"/>
                </a:lnTo>
                <a:lnTo>
                  <a:pt x="51610" y="88790"/>
                </a:lnTo>
                <a:lnTo>
                  <a:pt x="51510" y="88760"/>
                </a:lnTo>
                <a:lnTo>
                  <a:pt x="51450" y="88710"/>
                </a:lnTo>
                <a:lnTo>
                  <a:pt x="51410" y="88650"/>
                </a:lnTo>
                <a:lnTo>
                  <a:pt x="51370" y="88600"/>
                </a:lnTo>
                <a:lnTo>
                  <a:pt x="51280" y="88570"/>
                </a:lnTo>
                <a:lnTo>
                  <a:pt x="50260" y="88910"/>
                </a:lnTo>
                <a:lnTo>
                  <a:pt x="50110" y="88910"/>
                </a:lnTo>
                <a:lnTo>
                  <a:pt x="49930" y="88790"/>
                </a:lnTo>
                <a:lnTo>
                  <a:pt x="49930" y="88590"/>
                </a:lnTo>
                <a:lnTo>
                  <a:pt x="49880" y="88390"/>
                </a:lnTo>
                <a:lnTo>
                  <a:pt x="49820" y="88220"/>
                </a:lnTo>
                <a:lnTo>
                  <a:pt x="49750" y="88130"/>
                </a:lnTo>
                <a:lnTo>
                  <a:pt x="49630" y="88130"/>
                </a:lnTo>
                <a:lnTo>
                  <a:pt x="49380" y="88340"/>
                </a:lnTo>
                <a:lnTo>
                  <a:pt x="49220" y="88390"/>
                </a:lnTo>
                <a:lnTo>
                  <a:pt x="49120" y="88350"/>
                </a:lnTo>
                <a:lnTo>
                  <a:pt x="49030" y="88270"/>
                </a:lnTo>
                <a:lnTo>
                  <a:pt x="48840" y="88020"/>
                </a:lnTo>
                <a:lnTo>
                  <a:pt x="48790" y="87950"/>
                </a:lnTo>
                <a:lnTo>
                  <a:pt x="48770" y="87880"/>
                </a:lnTo>
                <a:lnTo>
                  <a:pt x="48760" y="87860"/>
                </a:lnTo>
                <a:lnTo>
                  <a:pt x="48710" y="87840"/>
                </a:lnTo>
                <a:lnTo>
                  <a:pt x="48400" y="87920"/>
                </a:lnTo>
                <a:lnTo>
                  <a:pt x="48380" y="87910"/>
                </a:lnTo>
                <a:lnTo>
                  <a:pt x="48350" y="87910"/>
                </a:lnTo>
                <a:lnTo>
                  <a:pt x="48340" y="87910"/>
                </a:lnTo>
                <a:lnTo>
                  <a:pt x="48320" y="87850"/>
                </a:lnTo>
                <a:lnTo>
                  <a:pt x="48310" y="87780"/>
                </a:lnTo>
                <a:lnTo>
                  <a:pt x="48320" y="87710"/>
                </a:lnTo>
                <a:lnTo>
                  <a:pt x="48360" y="87650"/>
                </a:lnTo>
                <a:lnTo>
                  <a:pt x="48520" y="87240"/>
                </a:lnTo>
                <a:lnTo>
                  <a:pt x="48610" y="87080"/>
                </a:lnTo>
                <a:lnTo>
                  <a:pt x="48700" y="86940"/>
                </a:lnTo>
                <a:lnTo>
                  <a:pt x="48810" y="86830"/>
                </a:lnTo>
                <a:lnTo>
                  <a:pt x="48870" y="86780"/>
                </a:lnTo>
                <a:lnTo>
                  <a:pt x="48940" y="86730"/>
                </a:lnTo>
                <a:lnTo>
                  <a:pt x="48940" y="86680"/>
                </a:lnTo>
                <a:lnTo>
                  <a:pt x="48920" y="86630"/>
                </a:lnTo>
                <a:lnTo>
                  <a:pt x="48900" y="86600"/>
                </a:lnTo>
                <a:lnTo>
                  <a:pt x="48840" y="86530"/>
                </a:lnTo>
                <a:lnTo>
                  <a:pt x="48780" y="86490"/>
                </a:lnTo>
                <a:lnTo>
                  <a:pt x="48770" y="86470"/>
                </a:lnTo>
                <a:lnTo>
                  <a:pt x="48820" y="86450"/>
                </a:lnTo>
                <a:lnTo>
                  <a:pt x="48850" y="86440"/>
                </a:lnTo>
                <a:lnTo>
                  <a:pt x="48870" y="86440"/>
                </a:lnTo>
                <a:lnTo>
                  <a:pt x="48930" y="86330"/>
                </a:lnTo>
                <a:lnTo>
                  <a:pt x="49060" y="85970"/>
                </a:lnTo>
                <a:lnTo>
                  <a:pt x="49060" y="85760"/>
                </a:lnTo>
                <a:lnTo>
                  <a:pt x="48980" y="85680"/>
                </a:lnTo>
                <a:lnTo>
                  <a:pt x="48890" y="85630"/>
                </a:lnTo>
                <a:lnTo>
                  <a:pt x="48890" y="85570"/>
                </a:lnTo>
                <a:lnTo>
                  <a:pt x="48890" y="85530"/>
                </a:lnTo>
                <a:lnTo>
                  <a:pt x="48880" y="85490"/>
                </a:lnTo>
                <a:lnTo>
                  <a:pt x="48900" y="85410"/>
                </a:lnTo>
                <a:lnTo>
                  <a:pt x="48920" y="85370"/>
                </a:lnTo>
                <a:lnTo>
                  <a:pt x="48950" y="85300"/>
                </a:lnTo>
                <a:lnTo>
                  <a:pt x="48960" y="85220"/>
                </a:lnTo>
                <a:lnTo>
                  <a:pt x="48960" y="85160"/>
                </a:lnTo>
                <a:lnTo>
                  <a:pt x="48930" y="85080"/>
                </a:lnTo>
                <a:lnTo>
                  <a:pt x="48820" y="84980"/>
                </a:lnTo>
                <a:lnTo>
                  <a:pt x="48770" y="84870"/>
                </a:lnTo>
                <a:lnTo>
                  <a:pt x="48760" y="84800"/>
                </a:lnTo>
                <a:lnTo>
                  <a:pt x="48690" y="84710"/>
                </a:lnTo>
                <a:lnTo>
                  <a:pt x="48280" y="84610"/>
                </a:lnTo>
                <a:lnTo>
                  <a:pt x="48120" y="84600"/>
                </a:lnTo>
                <a:lnTo>
                  <a:pt x="48070" y="84530"/>
                </a:lnTo>
                <a:lnTo>
                  <a:pt x="48060" y="84440"/>
                </a:lnTo>
                <a:lnTo>
                  <a:pt x="48010" y="84390"/>
                </a:lnTo>
                <a:lnTo>
                  <a:pt x="47960" y="84410"/>
                </a:lnTo>
                <a:lnTo>
                  <a:pt x="47890" y="84390"/>
                </a:lnTo>
                <a:lnTo>
                  <a:pt x="47810" y="84350"/>
                </a:lnTo>
                <a:lnTo>
                  <a:pt x="47760" y="84340"/>
                </a:lnTo>
                <a:lnTo>
                  <a:pt x="47710" y="84310"/>
                </a:lnTo>
                <a:lnTo>
                  <a:pt x="47690" y="84160"/>
                </a:lnTo>
                <a:lnTo>
                  <a:pt x="47690" y="84080"/>
                </a:lnTo>
                <a:lnTo>
                  <a:pt x="47630" y="83940"/>
                </a:lnTo>
                <a:lnTo>
                  <a:pt x="47620" y="83770"/>
                </a:lnTo>
                <a:lnTo>
                  <a:pt x="47640" y="83590"/>
                </a:lnTo>
                <a:lnTo>
                  <a:pt x="47640" y="83410"/>
                </a:lnTo>
                <a:lnTo>
                  <a:pt x="47610" y="83310"/>
                </a:lnTo>
                <a:lnTo>
                  <a:pt x="47550" y="83200"/>
                </a:lnTo>
                <a:lnTo>
                  <a:pt x="47500" y="83060"/>
                </a:lnTo>
                <a:lnTo>
                  <a:pt x="47480" y="82970"/>
                </a:lnTo>
                <a:lnTo>
                  <a:pt x="47520" y="82900"/>
                </a:lnTo>
                <a:lnTo>
                  <a:pt x="47840" y="83040"/>
                </a:lnTo>
                <a:lnTo>
                  <a:pt x="47870" y="83080"/>
                </a:lnTo>
                <a:lnTo>
                  <a:pt x="49490" y="82830"/>
                </a:lnTo>
                <a:lnTo>
                  <a:pt x="49580" y="82780"/>
                </a:lnTo>
                <a:lnTo>
                  <a:pt x="49640" y="82670"/>
                </a:lnTo>
                <a:lnTo>
                  <a:pt x="49700" y="82490"/>
                </a:lnTo>
                <a:lnTo>
                  <a:pt x="49760" y="82200"/>
                </a:lnTo>
                <a:lnTo>
                  <a:pt x="49860" y="81510"/>
                </a:lnTo>
                <a:lnTo>
                  <a:pt x="49910" y="81320"/>
                </a:lnTo>
                <a:lnTo>
                  <a:pt x="49960" y="81290"/>
                </a:lnTo>
                <a:lnTo>
                  <a:pt x="50150" y="81340"/>
                </a:lnTo>
                <a:lnTo>
                  <a:pt x="50210" y="81310"/>
                </a:lnTo>
                <a:lnTo>
                  <a:pt x="50340" y="81180"/>
                </a:lnTo>
                <a:lnTo>
                  <a:pt x="50450" y="81120"/>
                </a:lnTo>
                <a:lnTo>
                  <a:pt x="50550" y="81100"/>
                </a:lnTo>
                <a:lnTo>
                  <a:pt x="50730" y="81110"/>
                </a:lnTo>
                <a:lnTo>
                  <a:pt x="50800" y="81130"/>
                </a:lnTo>
                <a:lnTo>
                  <a:pt x="50770" y="81200"/>
                </a:lnTo>
                <a:lnTo>
                  <a:pt x="50820" y="81200"/>
                </a:lnTo>
                <a:lnTo>
                  <a:pt x="50880" y="81140"/>
                </a:lnTo>
                <a:lnTo>
                  <a:pt x="51020" y="80870"/>
                </a:lnTo>
                <a:lnTo>
                  <a:pt x="51120" y="80570"/>
                </a:lnTo>
                <a:lnTo>
                  <a:pt x="51150" y="80470"/>
                </a:lnTo>
                <a:lnTo>
                  <a:pt x="51190" y="80380"/>
                </a:lnTo>
                <a:lnTo>
                  <a:pt x="51220" y="80400"/>
                </a:lnTo>
                <a:lnTo>
                  <a:pt x="51250" y="80470"/>
                </a:lnTo>
                <a:lnTo>
                  <a:pt x="51240" y="80550"/>
                </a:lnTo>
                <a:lnTo>
                  <a:pt x="51220" y="80610"/>
                </a:lnTo>
                <a:lnTo>
                  <a:pt x="51230" y="80680"/>
                </a:lnTo>
                <a:lnTo>
                  <a:pt x="51270" y="80690"/>
                </a:lnTo>
                <a:lnTo>
                  <a:pt x="51330" y="80670"/>
                </a:lnTo>
                <a:lnTo>
                  <a:pt x="51370" y="80600"/>
                </a:lnTo>
                <a:lnTo>
                  <a:pt x="51390" y="80530"/>
                </a:lnTo>
                <a:lnTo>
                  <a:pt x="51420" y="80490"/>
                </a:lnTo>
                <a:lnTo>
                  <a:pt x="51570" y="80630"/>
                </a:lnTo>
                <a:lnTo>
                  <a:pt x="51620" y="80690"/>
                </a:lnTo>
                <a:lnTo>
                  <a:pt x="51650" y="80770"/>
                </a:lnTo>
                <a:lnTo>
                  <a:pt x="51700" y="80930"/>
                </a:lnTo>
                <a:lnTo>
                  <a:pt x="51730" y="80990"/>
                </a:lnTo>
                <a:lnTo>
                  <a:pt x="51810" y="81000"/>
                </a:lnTo>
                <a:lnTo>
                  <a:pt x="51890" y="80930"/>
                </a:lnTo>
                <a:lnTo>
                  <a:pt x="51940" y="81000"/>
                </a:lnTo>
                <a:lnTo>
                  <a:pt x="51960" y="81040"/>
                </a:lnTo>
                <a:lnTo>
                  <a:pt x="51990" y="81070"/>
                </a:lnTo>
                <a:lnTo>
                  <a:pt x="52000" y="81110"/>
                </a:lnTo>
                <a:lnTo>
                  <a:pt x="51990" y="81150"/>
                </a:lnTo>
                <a:lnTo>
                  <a:pt x="51960" y="81250"/>
                </a:lnTo>
                <a:lnTo>
                  <a:pt x="51950" y="81330"/>
                </a:lnTo>
                <a:lnTo>
                  <a:pt x="51930" y="81380"/>
                </a:lnTo>
                <a:lnTo>
                  <a:pt x="51910" y="81390"/>
                </a:lnTo>
                <a:lnTo>
                  <a:pt x="51910" y="81410"/>
                </a:lnTo>
                <a:lnTo>
                  <a:pt x="51950" y="81480"/>
                </a:lnTo>
                <a:lnTo>
                  <a:pt x="51980" y="81520"/>
                </a:lnTo>
                <a:lnTo>
                  <a:pt x="52140" y="81590"/>
                </a:lnTo>
                <a:lnTo>
                  <a:pt x="52240" y="81720"/>
                </a:lnTo>
                <a:lnTo>
                  <a:pt x="52270" y="81720"/>
                </a:lnTo>
                <a:lnTo>
                  <a:pt x="52300" y="81680"/>
                </a:lnTo>
                <a:lnTo>
                  <a:pt x="52630" y="81540"/>
                </a:lnTo>
                <a:lnTo>
                  <a:pt x="52770" y="81520"/>
                </a:lnTo>
                <a:lnTo>
                  <a:pt x="52820" y="81540"/>
                </a:lnTo>
                <a:lnTo>
                  <a:pt x="52850" y="81630"/>
                </a:lnTo>
                <a:lnTo>
                  <a:pt x="52840" y="81670"/>
                </a:lnTo>
                <a:lnTo>
                  <a:pt x="52830" y="81740"/>
                </a:lnTo>
                <a:lnTo>
                  <a:pt x="52850" y="81800"/>
                </a:lnTo>
                <a:lnTo>
                  <a:pt x="52880" y="81870"/>
                </a:lnTo>
                <a:lnTo>
                  <a:pt x="52880" y="81950"/>
                </a:lnTo>
                <a:lnTo>
                  <a:pt x="52880" y="82080"/>
                </a:lnTo>
                <a:lnTo>
                  <a:pt x="52880" y="82110"/>
                </a:lnTo>
                <a:lnTo>
                  <a:pt x="52870" y="82140"/>
                </a:lnTo>
                <a:lnTo>
                  <a:pt x="52740" y="82110"/>
                </a:lnTo>
                <a:lnTo>
                  <a:pt x="52730" y="82140"/>
                </a:lnTo>
                <a:lnTo>
                  <a:pt x="52750" y="82190"/>
                </a:lnTo>
                <a:lnTo>
                  <a:pt x="52770" y="82270"/>
                </a:lnTo>
                <a:lnTo>
                  <a:pt x="52780" y="82370"/>
                </a:lnTo>
                <a:lnTo>
                  <a:pt x="52780" y="82450"/>
                </a:lnTo>
                <a:lnTo>
                  <a:pt x="52770" y="82510"/>
                </a:lnTo>
                <a:lnTo>
                  <a:pt x="52760" y="82510"/>
                </a:lnTo>
                <a:lnTo>
                  <a:pt x="52720" y="82540"/>
                </a:lnTo>
                <a:lnTo>
                  <a:pt x="52680" y="82600"/>
                </a:lnTo>
                <a:lnTo>
                  <a:pt x="52660" y="82690"/>
                </a:lnTo>
                <a:lnTo>
                  <a:pt x="52670" y="82720"/>
                </a:lnTo>
                <a:lnTo>
                  <a:pt x="52720" y="82790"/>
                </a:lnTo>
                <a:lnTo>
                  <a:pt x="52740" y="82820"/>
                </a:lnTo>
                <a:lnTo>
                  <a:pt x="52750" y="82870"/>
                </a:lnTo>
                <a:lnTo>
                  <a:pt x="52730" y="82940"/>
                </a:lnTo>
                <a:lnTo>
                  <a:pt x="52660" y="83120"/>
                </a:lnTo>
                <a:lnTo>
                  <a:pt x="52650" y="83170"/>
                </a:lnTo>
                <a:lnTo>
                  <a:pt x="52680" y="83280"/>
                </a:lnTo>
                <a:lnTo>
                  <a:pt x="52750" y="83370"/>
                </a:lnTo>
                <a:lnTo>
                  <a:pt x="52860" y="83460"/>
                </a:lnTo>
                <a:lnTo>
                  <a:pt x="52880" y="83500"/>
                </a:lnTo>
                <a:lnTo>
                  <a:pt x="52860" y="83530"/>
                </a:lnTo>
                <a:lnTo>
                  <a:pt x="52820" y="83590"/>
                </a:lnTo>
                <a:lnTo>
                  <a:pt x="52780" y="83700"/>
                </a:lnTo>
                <a:lnTo>
                  <a:pt x="52820" y="83740"/>
                </a:lnTo>
                <a:lnTo>
                  <a:pt x="52870" y="83770"/>
                </a:lnTo>
                <a:lnTo>
                  <a:pt x="53070" y="83980"/>
                </a:lnTo>
                <a:lnTo>
                  <a:pt x="53190" y="84060"/>
                </a:lnTo>
                <a:lnTo>
                  <a:pt x="53470" y="84160"/>
                </a:lnTo>
                <a:lnTo>
                  <a:pt x="53540" y="84250"/>
                </a:lnTo>
                <a:lnTo>
                  <a:pt x="53600" y="84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