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Western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Fiji • State Map | Fully Editable Vector Shape</a:t>
            </a:r>
          </a:p>
        </p:txBody>
      </p:sp>
      <p:sp>
        <p:nvSpPr>
          <p:cNvPr id="101" name="Western"/>
          <p:cNvSpPr/>
          <p:nvPr/>
        </p:nvSpPr>
        <p:spPr>
          <a:xfrm>
            <a:off x="2072487" y="3674059"/>
            <a:ext cx="8046720" cy="241401"/>
          </a:xfrm>
          <a:custGeom>
            <a:avLst/>
            <a:gdLst/>
            <a:ahLst/>
            <a:cxnLst/>
            <a:rect l="0" t="0" r="100000" b="3000"/>
            <a:pathLst>
              <a:path w="100000" h="3000">
                <a:moveTo>
                  <a:pt x="99350" y="1870"/>
                </a:moveTo>
                <a:lnTo>
                  <a:pt x="99350" y="1880"/>
                </a:lnTo>
                <a:lnTo>
                  <a:pt x="99350" y="1890"/>
                </a:lnTo>
                <a:lnTo>
                  <a:pt x="99340" y="1890"/>
                </a:lnTo>
                <a:lnTo>
                  <a:pt x="99340" y="1880"/>
                </a:lnTo>
                <a:lnTo>
                  <a:pt x="99340" y="1870"/>
                </a:lnTo>
                <a:lnTo>
                  <a:pt x="99340" y="1860"/>
                </a:lnTo>
                <a:lnTo>
                  <a:pt x="99340" y="1870"/>
                </a:lnTo>
                <a:lnTo>
                  <a:pt x="99350" y="1870"/>
                </a:lnTo>
                <a:close/>
                <a:moveTo>
                  <a:pt x="99380" y="1790"/>
                </a:moveTo>
                <a:lnTo>
                  <a:pt x="99360" y="1780"/>
                </a:lnTo>
                <a:lnTo>
                  <a:pt x="99350" y="1780"/>
                </a:lnTo>
                <a:lnTo>
                  <a:pt x="99330" y="1770"/>
                </a:lnTo>
                <a:lnTo>
                  <a:pt x="99320" y="1770"/>
                </a:lnTo>
                <a:lnTo>
                  <a:pt x="99310" y="1770"/>
                </a:lnTo>
                <a:lnTo>
                  <a:pt x="99300" y="1770"/>
                </a:lnTo>
                <a:lnTo>
                  <a:pt x="99290" y="1770"/>
                </a:lnTo>
                <a:lnTo>
                  <a:pt x="99290" y="1760"/>
                </a:lnTo>
                <a:lnTo>
                  <a:pt x="99270" y="1760"/>
                </a:lnTo>
                <a:lnTo>
                  <a:pt x="99260" y="1750"/>
                </a:lnTo>
                <a:lnTo>
                  <a:pt x="99250" y="1740"/>
                </a:lnTo>
                <a:lnTo>
                  <a:pt x="99250" y="1750"/>
                </a:lnTo>
                <a:lnTo>
                  <a:pt x="99250" y="1740"/>
                </a:lnTo>
                <a:lnTo>
                  <a:pt x="99250" y="1730"/>
                </a:lnTo>
                <a:lnTo>
                  <a:pt x="99240" y="1720"/>
                </a:lnTo>
                <a:lnTo>
                  <a:pt x="99240" y="1710"/>
                </a:lnTo>
                <a:lnTo>
                  <a:pt x="99240" y="1700"/>
                </a:lnTo>
                <a:lnTo>
                  <a:pt x="99240" y="1690"/>
                </a:lnTo>
                <a:lnTo>
                  <a:pt x="99240" y="1680"/>
                </a:lnTo>
                <a:lnTo>
                  <a:pt x="99250" y="1680"/>
                </a:lnTo>
                <a:lnTo>
                  <a:pt x="99260" y="1680"/>
                </a:lnTo>
                <a:lnTo>
                  <a:pt x="99270" y="1680"/>
                </a:lnTo>
                <a:lnTo>
                  <a:pt x="99270" y="1670"/>
                </a:lnTo>
                <a:lnTo>
                  <a:pt x="99270" y="1660"/>
                </a:lnTo>
                <a:lnTo>
                  <a:pt x="99270" y="1650"/>
                </a:lnTo>
                <a:lnTo>
                  <a:pt x="99280" y="1650"/>
                </a:lnTo>
                <a:lnTo>
                  <a:pt x="99290" y="1650"/>
                </a:lnTo>
                <a:lnTo>
                  <a:pt x="99290" y="1640"/>
                </a:lnTo>
                <a:lnTo>
                  <a:pt x="99280" y="1630"/>
                </a:lnTo>
                <a:lnTo>
                  <a:pt x="99280" y="1620"/>
                </a:lnTo>
                <a:lnTo>
                  <a:pt x="99270" y="1620"/>
                </a:lnTo>
                <a:lnTo>
                  <a:pt x="99280" y="1610"/>
                </a:lnTo>
                <a:lnTo>
                  <a:pt x="99290" y="1610"/>
                </a:lnTo>
                <a:lnTo>
                  <a:pt x="99290" y="1600"/>
                </a:lnTo>
                <a:lnTo>
                  <a:pt x="99300" y="1600"/>
                </a:lnTo>
                <a:lnTo>
                  <a:pt x="99300" y="1590"/>
                </a:lnTo>
                <a:lnTo>
                  <a:pt x="99310" y="1590"/>
                </a:lnTo>
                <a:lnTo>
                  <a:pt x="99310" y="1580"/>
                </a:lnTo>
                <a:lnTo>
                  <a:pt x="99320" y="1580"/>
                </a:lnTo>
                <a:lnTo>
                  <a:pt x="99330" y="1570"/>
                </a:lnTo>
                <a:lnTo>
                  <a:pt x="99340" y="1560"/>
                </a:lnTo>
                <a:lnTo>
                  <a:pt x="99350" y="1560"/>
                </a:lnTo>
                <a:lnTo>
                  <a:pt x="99350" y="1570"/>
                </a:lnTo>
                <a:lnTo>
                  <a:pt x="99350" y="1580"/>
                </a:lnTo>
                <a:lnTo>
                  <a:pt x="99350" y="1570"/>
                </a:lnTo>
                <a:lnTo>
                  <a:pt x="99350" y="1560"/>
                </a:lnTo>
                <a:lnTo>
                  <a:pt x="99360" y="1550"/>
                </a:lnTo>
                <a:lnTo>
                  <a:pt x="99370" y="1560"/>
                </a:lnTo>
                <a:lnTo>
                  <a:pt x="99380" y="1550"/>
                </a:lnTo>
                <a:lnTo>
                  <a:pt x="99380" y="1540"/>
                </a:lnTo>
                <a:lnTo>
                  <a:pt x="99390" y="1540"/>
                </a:lnTo>
                <a:lnTo>
                  <a:pt x="99400" y="1540"/>
                </a:lnTo>
                <a:lnTo>
                  <a:pt x="99400" y="1550"/>
                </a:lnTo>
                <a:lnTo>
                  <a:pt x="99390" y="1550"/>
                </a:lnTo>
                <a:lnTo>
                  <a:pt x="99400" y="1550"/>
                </a:lnTo>
                <a:lnTo>
                  <a:pt x="99410" y="1550"/>
                </a:lnTo>
                <a:lnTo>
                  <a:pt x="99410" y="1540"/>
                </a:lnTo>
                <a:lnTo>
                  <a:pt x="99420" y="1550"/>
                </a:lnTo>
                <a:lnTo>
                  <a:pt x="99430" y="1550"/>
                </a:lnTo>
                <a:lnTo>
                  <a:pt x="99440" y="1550"/>
                </a:lnTo>
                <a:lnTo>
                  <a:pt x="99450" y="1540"/>
                </a:lnTo>
                <a:lnTo>
                  <a:pt x="99460" y="1540"/>
                </a:lnTo>
                <a:lnTo>
                  <a:pt x="99460" y="1530"/>
                </a:lnTo>
                <a:lnTo>
                  <a:pt x="99470" y="1530"/>
                </a:lnTo>
                <a:lnTo>
                  <a:pt x="99480" y="1530"/>
                </a:lnTo>
                <a:lnTo>
                  <a:pt x="99490" y="1530"/>
                </a:lnTo>
                <a:lnTo>
                  <a:pt x="99500" y="1520"/>
                </a:lnTo>
                <a:lnTo>
                  <a:pt x="99510" y="1520"/>
                </a:lnTo>
                <a:lnTo>
                  <a:pt x="99520" y="1530"/>
                </a:lnTo>
                <a:lnTo>
                  <a:pt x="99520" y="1540"/>
                </a:lnTo>
                <a:lnTo>
                  <a:pt x="99520" y="1550"/>
                </a:lnTo>
                <a:lnTo>
                  <a:pt x="99520" y="1560"/>
                </a:lnTo>
                <a:lnTo>
                  <a:pt x="99510" y="1560"/>
                </a:lnTo>
                <a:lnTo>
                  <a:pt x="99520" y="1560"/>
                </a:lnTo>
                <a:lnTo>
                  <a:pt x="99510" y="1570"/>
                </a:lnTo>
                <a:lnTo>
                  <a:pt x="99520" y="1570"/>
                </a:lnTo>
                <a:lnTo>
                  <a:pt x="99520" y="1560"/>
                </a:lnTo>
                <a:lnTo>
                  <a:pt x="99530" y="1560"/>
                </a:lnTo>
                <a:lnTo>
                  <a:pt x="99540" y="1560"/>
                </a:lnTo>
                <a:lnTo>
                  <a:pt x="99550" y="1560"/>
                </a:lnTo>
                <a:lnTo>
                  <a:pt x="99550" y="1570"/>
                </a:lnTo>
                <a:lnTo>
                  <a:pt x="99550" y="1580"/>
                </a:lnTo>
                <a:lnTo>
                  <a:pt x="99560" y="1580"/>
                </a:lnTo>
                <a:lnTo>
                  <a:pt x="99570" y="1590"/>
                </a:lnTo>
                <a:lnTo>
                  <a:pt x="99570" y="1610"/>
                </a:lnTo>
                <a:lnTo>
                  <a:pt x="99570" y="1620"/>
                </a:lnTo>
                <a:lnTo>
                  <a:pt x="99560" y="1620"/>
                </a:lnTo>
                <a:lnTo>
                  <a:pt x="99550" y="1620"/>
                </a:lnTo>
                <a:lnTo>
                  <a:pt x="99540" y="1620"/>
                </a:lnTo>
                <a:lnTo>
                  <a:pt x="99530" y="1620"/>
                </a:lnTo>
                <a:lnTo>
                  <a:pt x="99530" y="1610"/>
                </a:lnTo>
                <a:lnTo>
                  <a:pt x="99520" y="1610"/>
                </a:lnTo>
                <a:lnTo>
                  <a:pt x="99520" y="1620"/>
                </a:lnTo>
                <a:lnTo>
                  <a:pt x="99510" y="1620"/>
                </a:lnTo>
                <a:lnTo>
                  <a:pt x="99500" y="1630"/>
                </a:lnTo>
                <a:lnTo>
                  <a:pt x="99490" y="1630"/>
                </a:lnTo>
                <a:lnTo>
                  <a:pt x="99480" y="1630"/>
                </a:lnTo>
                <a:lnTo>
                  <a:pt x="99480" y="1620"/>
                </a:lnTo>
                <a:lnTo>
                  <a:pt x="99470" y="1620"/>
                </a:lnTo>
                <a:lnTo>
                  <a:pt x="99460" y="1610"/>
                </a:lnTo>
                <a:lnTo>
                  <a:pt x="99460" y="1600"/>
                </a:lnTo>
                <a:lnTo>
                  <a:pt x="99450" y="1600"/>
                </a:lnTo>
                <a:lnTo>
                  <a:pt x="99450" y="1610"/>
                </a:lnTo>
                <a:lnTo>
                  <a:pt x="99450" y="1620"/>
                </a:lnTo>
                <a:lnTo>
                  <a:pt x="99450" y="1630"/>
                </a:lnTo>
                <a:lnTo>
                  <a:pt x="99450" y="1650"/>
                </a:lnTo>
                <a:lnTo>
                  <a:pt x="99460" y="1640"/>
                </a:lnTo>
                <a:lnTo>
                  <a:pt x="99460" y="1630"/>
                </a:lnTo>
                <a:lnTo>
                  <a:pt x="99470" y="1630"/>
                </a:lnTo>
                <a:lnTo>
                  <a:pt x="99470" y="1640"/>
                </a:lnTo>
                <a:lnTo>
                  <a:pt x="99460" y="1650"/>
                </a:lnTo>
                <a:lnTo>
                  <a:pt x="99450" y="1650"/>
                </a:lnTo>
                <a:lnTo>
                  <a:pt x="99440" y="1670"/>
                </a:lnTo>
                <a:lnTo>
                  <a:pt x="99440" y="1680"/>
                </a:lnTo>
                <a:lnTo>
                  <a:pt x="99440" y="1690"/>
                </a:lnTo>
                <a:lnTo>
                  <a:pt x="99440" y="1700"/>
                </a:lnTo>
                <a:lnTo>
                  <a:pt x="99450" y="1700"/>
                </a:lnTo>
                <a:lnTo>
                  <a:pt x="99450" y="1710"/>
                </a:lnTo>
                <a:lnTo>
                  <a:pt x="99440" y="1720"/>
                </a:lnTo>
                <a:lnTo>
                  <a:pt x="99430" y="1720"/>
                </a:lnTo>
                <a:lnTo>
                  <a:pt x="99410" y="1720"/>
                </a:lnTo>
                <a:lnTo>
                  <a:pt x="99400" y="1720"/>
                </a:lnTo>
                <a:lnTo>
                  <a:pt x="99390" y="1720"/>
                </a:lnTo>
                <a:lnTo>
                  <a:pt x="99390" y="1730"/>
                </a:lnTo>
                <a:lnTo>
                  <a:pt x="99380" y="1740"/>
                </a:lnTo>
                <a:lnTo>
                  <a:pt x="99380" y="1750"/>
                </a:lnTo>
                <a:lnTo>
                  <a:pt x="99390" y="1750"/>
                </a:lnTo>
                <a:lnTo>
                  <a:pt x="99400" y="1760"/>
                </a:lnTo>
                <a:lnTo>
                  <a:pt x="99390" y="1770"/>
                </a:lnTo>
                <a:lnTo>
                  <a:pt x="99390" y="1780"/>
                </a:lnTo>
                <a:lnTo>
                  <a:pt x="99380" y="1790"/>
                </a:lnTo>
                <a:close/>
                <a:moveTo>
                  <a:pt x="99190" y="1500"/>
                </a:moveTo>
                <a:lnTo>
                  <a:pt x="99200" y="1510"/>
                </a:lnTo>
                <a:lnTo>
                  <a:pt x="99210" y="1500"/>
                </a:lnTo>
                <a:lnTo>
                  <a:pt x="99210" y="1510"/>
                </a:lnTo>
                <a:lnTo>
                  <a:pt x="99200" y="1520"/>
                </a:lnTo>
                <a:lnTo>
                  <a:pt x="99190" y="1520"/>
                </a:lnTo>
                <a:lnTo>
                  <a:pt x="99190" y="1510"/>
                </a:lnTo>
                <a:lnTo>
                  <a:pt x="99200" y="1510"/>
                </a:lnTo>
                <a:lnTo>
                  <a:pt x="99190" y="1500"/>
                </a:lnTo>
                <a:close/>
                <a:moveTo>
                  <a:pt x="99240" y="1450"/>
                </a:moveTo>
                <a:lnTo>
                  <a:pt x="99250" y="1440"/>
                </a:lnTo>
                <a:lnTo>
                  <a:pt x="99250" y="1450"/>
                </a:lnTo>
                <a:lnTo>
                  <a:pt x="99250" y="1460"/>
                </a:lnTo>
                <a:lnTo>
                  <a:pt x="99240" y="1460"/>
                </a:lnTo>
                <a:lnTo>
                  <a:pt x="99230" y="1470"/>
                </a:lnTo>
                <a:lnTo>
                  <a:pt x="99220" y="1470"/>
                </a:lnTo>
                <a:lnTo>
                  <a:pt x="99220" y="1480"/>
                </a:lnTo>
                <a:lnTo>
                  <a:pt x="99220" y="1470"/>
                </a:lnTo>
                <a:lnTo>
                  <a:pt x="99220" y="1460"/>
                </a:lnTo>
                <a:lnTo>
                  <a:pt x="99230" y="1450"/>
                </a:lnTo>
                <a:lnTo>
                  <a:pt x="99240" y="1450"/>
                </a:lnTo>
                <a:close/>
                <a:moveTo>
                  <a:pt x="99290" y="1390"/>
                </a:moveTo>
                <a:lnTo>
                  <a:pt x="99280" y="1400"/>
                </a:lnTo>
                <a:lnTo>
                  <a:pt x="99280" y="1410"/>
                </a:lnTo>
                <a:lnTo>
                  <a:pt x="99270" y="1410"/>
                </a:lnTo>
                <a:lnTo>
                  <a:pt x="99270" y="1400"/>
                </a:lnTo>
                <a:lnTo>
                  <a:pt x="99280" y="1400"/>
                </a:lnTo>
                <a:lnTo>
                  <a:pt x="99280" y="1390"/>
                </a:lnTo>
                <a:lnTo>
                  <a:pt x="99290" y="1390"/>
                </a:lnTo>
                <a:close/>
                <a:moveTo>
                  <a:pt x="99320" y="1340"/>
                </a:moveTo>
                <a:lnTo>
                  <a:pt x="99330" y="1340"/>
                </a:lnTo>
                <a:lnTo>
                  <a:pt x="99330" y="1350"/>
                </a:lnTo>
                <a:lnTo>
                  <a:pt x="99320" y="1360"/>
                </a:lnTo>
                <a:lnTo>
                  <a:pt x="99300" y="1370"/>
                </a:lnTo>
                <a:lnTo>
                  <a:pt x="99300" y="1380"/>
                </a:lnTo>
                <a:lnTo>
                  <a:pt x="99290" y="1380"/>
                </a:lnTo>
                <a:lnTo>
                  <a:pt x="99290" y="1370"/>
                </a:lnTo>
                <a:lnTo>
                  <a:pt x="99300" y="1370"/>
                </a:lnTo>
                <a:lnTo>
                  <a:pt x="99310" y="1360"/>
                </a:lnTo>
                <a:lnTo>
                  <a:pt x="99320" y="1350"/>
                </a:lnTo>
                <a:lnTo>
                  <a:pt x="99330" y="1340"/>
                </a:lnTo>
                <a:lnTo>
                  <a:pt x="99320" y="1340"/>
                </a:lnTo>
                <a:close/>
                <a:moveTo>
                  <a:pt x="98500" y="2820"/>
                </a:moveTo>
                <a:lnTo>
                  <a:pt x="98500" y="2810"/>
                </a:lnTo>
                <a:lnTo>
                  <a:pt x="98510" y="2810"/>
                </a:lnTo>
                <a:lnTo>
                  <a:pt x="98510" y="2820"/>
                </a:lnTo>
                <a:lnTo>
                  <a:pt x="98500" y="2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