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Rotuma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Fiji • State Map | Fully Editable Vector Shape</a:t>
            </a:r>
          </a:p>
        </p:txBody>
      </p:sp>
      <p:sp>
        <p:nvSpPr>
          <p:cNvPr id="101" name="Rotuma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200" y="130"/>
                </a:moveTo>
                <a:lnTo>
                  <a:pt x="99200" y="140"/>
                </a:lnTo>
                <a:lnTo>
                  <a:pt x="99190" y="140"/>
                </a:lnTo>
                <a:lnTo>
                  <a:pt x="99180" y="140"/>
                </a:lnTo>
                <a:lnTo>
                  <a:pt x="99170" y="140"/>
                </a:lnTo>
                <a:lnTo>
                  <a:pt x="99180" y="140"/>
                </a:lnTo>
                <a:lnTo>
                  <a:pt x="99180" y="130"/>
                </a:lnTo>
                <a:lnTo>
                  <a:pt x="99190" y="130"/>
                </a:lnTo>
                <a:lnTo>
                  <a:pt x="99200" y="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