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Fiji • State Map | Fully Editable Vector Shape</a:t>
            </a:r>
          </a:p>
        </p:txBody>
      </p:sp>
      <p:sp>
        <p:nvSpPr>
          <p:cNvPr id="101" name="Northern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540" y="1370"/>
                </a:moveTo>
                <a:lnTo>
                  <a:pt x="99540" y="1380"/>
                </a:lnTo>
                <a:lnTo>
                  <a:pt x="99530" y="1380"/>
                </a:lnTo>
                <a:lnTo>
                  <a:pt x="99520" y="1380"/>
                </a:lnTo>
                <a:lnTo>
                  <a:pt x="99520" y="1370"/>
                </a:lnTo>
                <a:lnTo>
                  <a:pt x="99530" y="1370"/>
                </a:lnTo>
                <a:lnTo>
                  <a:pt x="99540" y="1370"/>
                </a:lnTo>
                <a:close/>
                <a:moveTo>
                  <a:pt x="99980" y="1330"/>
                </a:moveTo>
                <a:lnTo>
                  <a:pt x="99970" y="1330"/>
                </a:lnTo>
                <a:lnTo>
                  <a:pt x="99980" y="1330"/>
                </a:lnTo>
                <a:lnTo>
                  <a:pt x="99980" y="1320"/>
                </a:lnTo>
                <a:lnTo>
                  <a:pt x="99990" y="1320"/>
                </a:lnTo>
                <a:lnTo>
                  <a:pt x="99990" y="1330"/>
                </a:lnTo>
                <a:lnTo>
                  <a:pt x="99980" y="1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