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Fiji • State Map | Fully Editable Vector Shape</a:t>
            </a:r>
          </a:p>
        </p:txBody>
      </p:sp>
      <p:sp>
        <p:nvSpPr>
          <p:cNvPr id="101" name="Central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99480" y="1830"/>
                </a:moveTo>
                <a:lnTo>
                  <a:pt x="99480" y="1820"/>
                </a:lnTo>
                <a:lnTo>
                  <a:pt x="99490" y="1830"/>
                </a:lnTo>
                <a:lnTo>
                  <a:pt x="99490" y="1840"/>
                </a:lnTo>
                <a:lnTo>
                  <a:pt x="99480" y="1840"/>
                </a:lnTo>
                <a:lnTo>
                  <a:pt x="99470" y="1840"/>
                </a:lnTo>
                <a:lnTo>
                  <a:pt x="99480" y="1840"/>
                </a:lnTo>
                <a:lnTo>
                  <a:pt x="99480" y="1830"/>
                </a:lnTo>
                <a:close/>
                <a:moveTo>
                  <a:pt x="99380" y="1790"/>
                </a:moveTo>
                <a:lnTo>
                  <a:pt x="99390" y="1780"/>
                </a:lnTo>
                <a:lnTo>
                  <a:pt x="99390" y="1770"/>
                </a:lnTo>
                <a:lnTo>
                  <a:pt x="99400" y="1760"/>
                </a:lnTo>
                <a:lnTo>
                  <a:pt x="99390" y="1750"/>
                </a:lnTo>
                <a:lnTo>
                  <a:pt x="99380" y="1750"/>
                </a:lnTo>
                <a:lnTo>
                  <a:pt x="99380" y="1740"/>
                </a:lnTo>
                <a:lnTo>
                  <a:pt x="99390" y="1730"/>
                </a:lnTo>
                <a:lnTo>
                  <a:pt x="99390" y="1720"/>
                </a:lnTo>
                <a:lnTo>
                  <a:pt x="99400" y="1720"/>
                </a:lnTo>
                <a:lnTo>
                  <a:pt x="99410" y="1720"/>
                </a:lnTo>
                <a:lnTo>
                  <a:pt x="99430" y="1720"/>
                </a:lnTo>
                <a:lnTo>
                  <a:pt x="99440" y="1720"/>
                </a:lnTo>
                <a:lnTo>
                  <a:pt x="99450" y="1710"/>
                </a:lnTo>
                <a:lnTo>
                  <a:pt x="99450" y="1700"/>
                </a:lnTo>
                <a:lnTo>
                  <a:pt x="99440" y="1700"/>
                </a:lnTo>
                <a:lnTo>
                  <a:pt x="99440" y="1690"/>
                </a:lnTo>
                <a:lnTo>
                  <a:pt x="99440" y="1680"/>
                </a:lnTo>
                <a:lnTo>
                  <a:pt x="99440" y="1670"/>
                </a:lnTo>
                <a:lnTo>
                  <a:pt x="99450" y="1650"/>
                </a:lnTo>
                <a:lnTo>
                  <a:pt x="99460" y="1650"/>
                </a:lnTo>
                <a:lnTo>
                  <a:pt x="99470" y="1640"/>
                </a:lnTo>
                <a:lnTo>
                  <a:pt x="99470" y="1630"/>
                </a:lnTo>
                <a:lnTo>
                  <a:pt x="99460" y="1630"/>
                </a:lnTo>
                <a:lnTo>
                  <a:pt x="99460" y="1640"/>
                </a:lnTo>
                <a:lnTo>
                  <a:pt x="99450" y="1650"/>
                </a:lnTo>
                <a:lnTo>
                  <a:pt x="99450" y="1630"/>
                </a:lnTo>
                <a:lnTo>
                  <a:pt x="99450" y="1620"/>
                </a:lnTo>
                <a:lnTo>
                  <a:pt x="99450" y="1610"/>
                </a:lnTo>
                <a:lnTo>
                  <a:pt x="99450" y="1600"/>
                </a:lnTo>
                <a:lnTo>
                  <a:pt x="99460" y="1600"/>
                </a:lnTo>
                <a:lnTo>
                  <a:pt x="99460" y="1610"/>
                </a:lnTo>
                <a:lnTo>
                  <a:pt x="99470" y="1620"/>
                </a:lnTo>
                <a:lnTo>
                  <a:pt x="99480" y="1620"/>
                </a:lnTo>
                <a:lnTo>
                  <a:pt x="99480" y="1630"/>
                </a:lnTo>
                <a:lnTo>
                  <a:pt x="99490" y="1630"/>
                </a:lnTo>
                <a:lnTo>
                  <a:pt x="99500" y="1630"/>
                </a:lnTo>
                <a:lnTo>
                  <a:pt x="99510" y="1620"/>
                </a:lnTo>
                <a:lnTo>
                  <a:pt x="99520" y="1620"/>
                </a:lnTo>
                <a:lnTo>
                  <a:pt x="99520" y="1610"/>
                </a:lnTo>
                <a:lnTo>
                  <a:pt x="99530" y="1610"/>
                </a:lnTo>
                <a:lnTo>
                  <a:pt x="99530" y="1620"/>
                </a:lnTo>
                <a:lnTo>
                  <a:pt x="99540" y="1620"/>
                </a:lnTo>
                <a:lnTo>
                  <a:pt x="99550" y="1620"/>
                </a:lnTo>
                <a:lnTo>
                  <a:pt x="99560" y="1620"/>
                </a:lnTo>
                <a:lnTo>
                  <a:pt x="99570" y="1620"/>
                </a:lnTo>
                <a:lnTo>
                  <a:pt x="99570" y="1610"/>
                </a:lnTo>
                <a:lnTo>
                  <a:pt x="99570" y="1590"/>
                </a:lnTo>
                <a:lnTo>
                  <a:pt x="99580" y="1590"/>
                </a:lnTo>
                <a:lnTo>
                  <a:pt x="99580" y="1600"/>
                </a:lnTo>
                <a:lnTo>
                  <a:pt x="99590" y="1610"/>
                </a:lnTo>
                <a:lnTo>
                  <a:pt x="99600" y="1610"/>
                </a:lnTo>
                <a:lnTo>
                  <a:pt x="99610" y="1610"/>
                </a:lnTo>
                <a:lnTo>
                  <a:pt x="99610" y="1620"/>
                </a:lnTo>
                <a:lnTo>
                  <a:pt x="99610" y="1630"/>
                </a:lnTo>
                <a:lnTo>
                  <a:pt x="99610" y="1640"/>
                </a:lnTo>
                <a:lnTo>
                  <a:pt x="99600" y="1640"/>
                </a:lnTo>
                <a:lnTo>
                  <a:pt x="99600" y="1650"/>
                </a:lnTo>
                <a:lnTo>
                  <a:pt x="99610" y="1660"/>
                </a:lnTo>
                <a:lnTo>
                  <a:pt x="99610" y="1670"/>
                </a:lnTo>
                <a:lnTo>
                  <a:pt x="99620" y="1670"/>
                </a:lnTo>
                <a:lnTo>
                  <a:pt x="99620" y="1680"/>
                </a:lnTo>
                <a:lnTo>
                  <a:pt x="99620" y="1690"/>
                </a:lnTo>
                <a:lnTo>
                  <a:pt x="99620" y="1680"/>
                </a:lnTo>
                <a:lnTo>
                  <a:pt x="99620" y="1690"/>
                </a:lnTo>
                <a:lnTo>
                  <a:pt x="99610" y="1690"/>
                </a:lnTo>
                <a:lnTo>
                  <a:pt x="99610" y="1700"/>
                </a:lnTo>
                <a:lnTo>
                  <a:pt x="99610" y="1710"/>
                </a:lnTo>
                <a:lnTo>
                  <a:pt x="99620" y="1710"/>
                </a:lnTo>
                <a:lnTo>
                  <a:pt x="99630" y="1720"/>
                </a:lnTo>
                <a:lnTo>
                  <a:pt x="99630" y="1730"/>
                </a:lnTo>
                <a:lnTo>
                  <a:pt x="99640" y="1730"/>
                </a:lnTo>
                <a:lnTo>
                  <a:pt x="99640" y="1720"/>
                </a:lnTo>
                <a:lnTo>
                  <a:pt x="99640" y="1730"/>
                </a:lnTo>
                <a:lnTo>
                  <a:pt x="99640" y="1740"/>
                </a:lnTo>
                <a:lnTo>
                  <a:pt x="99630" y="1740"/>
                </a:lnTo>
                <a:lnTo>
                  <a:pt x="99630" y="1750"/>
                </a:lnTo>
                <a:lnTo>
                  <a:pt x="99610" y="1760"/>
                </a:lnTo>
                <a:lnTo>
                  <a:pt x="99600" y="1760"/>
                </a:lnTo>
                <a:lnTo>
                  <a:pt x="99600" y="1750"/>
                </a:lnTo>
                <a:lnTo>
                  <a:pt x="99590" y="1750"/>
                </a:lnTo>
                <a:lnTo>
                  <a:pt x="99580" y="1750"/>
                </a:lnTo>
                <a:lnTo>
                  <a:pt x="99580" y="1760"/>
                </a:lnTo>
                <a:lnTo>
                  <a:pt x="99570" y="1770"/>
                </a:lnTo>
                <a:lnTo>
                  <a:pt x="99570" y="1760"/>
                </a:lnTo>
                <a:lnTo>
                  <a:pt x="99560" y="1750"/>
                </a:lnTo>
                <a:lnTo>
                  <a:pt x="99550" y="1750"/>
                </a:lnTo>
                <a:lnTo>
                  <a:pt x="99550" y="1760"/>
                </a:lnTo>
                <a:lnTo>
                  <a:pt x="99540" y="1760"/>
                </a:lnTo>
                <a:lnTo>
                  <a:pt x="99530" y="1760"/>
                </a:lnTo>
                <a:lnTo>
                  <a:pt x="99520" y="1760"/>
                </a:lnTo>
                <a:lnTo>
                  <a:pt x="99520" y="1770"/>
                </a:lnTo>
                <a:lnTo>
                  <a:pt x="99510" y="1780"/>
                </a:lnTo>
                <a:lnTo>
                  <a:pt x="99500" y="1780"/>
                </a:lnTo>
                <a:lnTo>
                  <a:pt x="99500" y="1790"/>
                </a:lnTo>
                <a:lnTo>
                  <a:pt x="99490" y="1800"/>
                </a:lnTo>
                <a:lnTo>
                  <a:pt x="99480" y="1800"/>
                </a:lnTo>
                <a:lnTo>
                  <a:pt x="99480" y="1790"/>
                </a:lnTo>
                <a:lnTo>
                  <a:pt x="99460" y="1800"/>
                </a:lnTo>
                <a:lnTo>
                  <a:pt x="99450" y="1800"/>
                </a:lnTo>
                <a:lnTo>
                  <a:pt x="99440" y="1800"/>
                </a:lnTo>
                <a:lnTo>
                  <a:pt x="99430" y="1800"/>
                </a:lnTo>
                <a:lnTo>
                  <a:pt x="99420" y="1800"/>
                </a:lnTo>
                <a:lnTo>
                  <a:pt x="99410" y="1800"/>
                </a:lnTo>
                <a:lnTo>
                  <a:pt x="99400" y="1800"/>
                </a:lnTo>
                <a:lnTo>
                  <a:pt x="99400" y="1790"/>
                </a:lnTo>
                <a:lnTo>
                  <a:pt x="99380" y="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