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Fiji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ast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390" y="2050"/>
                </a:moveTo>
                <a:lnTo>
                  <a:pt x="390" y="2060"/>
                </a:lnTo>
                <a:lnTo>
                  <a:pt x="400" y="2060"/>
                </a:lnTo>
                <a:lnTo>
                  <a:pt x="410" y="2060"/>
                </a:lnTo>
                <a:lnTo>
                  <a:pt x="410" y="2070"/>
                </a:lnTo>
                <a:lnTo>
                  <a:pt x="400" y="2070"/>
                </a:lnTo>
                <a:lnTo>
                  <a:pt x="390" y="2060"/>
                </a:lnTo>
                <a:lnTo>
                  <a:pt x="390" y="2050"/>
                </a:lnTo>
                <a:lnTo>
                  <a:pt x="400" y="2050"/>
                </a:lnTo>
                <a:lnTo>
                  <a:pt x="390" y="2050"/>
                </a:lnTo>
                <a:close/>
                <a:moveTo>
                  <a:pt x="290" y="2010"/>
                </a:moveTo>
                <a:lnTo>
                  <a:pt x="290" y="2000"/>
                </a:lnTo>
                <a:lnTo>
                  <a:pt x="290" y="1990"/>
                </a:lnTo>
                <a:lnTo>
                  <a:pt x="300" y="2000"/>
                </a:lnTo>
                <a:lnTo>
                  <a:pt x="300" y="2010"/>
                </a:lnTo>
                <a:lnTo>
                  <a:pt x="290" y="2010"/>
                </a:lnTo>
                <a:close/>
                <a:moveTo>
                  <a:pt x="40" y="2010"/>
                </a:moveTo>
                <a:lnTo>
                  <a:pt x="40" y="1990"/>
                </a:lnTo>
                <a:lnTo>
                  <a:pt x="50" y="1990"/>
                </a:lnTo>
                <a:lnTo>
                  <a:pt x="60" y="2000"/>
                </a:lnTo>
                <a:lnTo>
                  <a:pt x="50" y="2010"/>
                </a:lnTo>
                <a:lnTo>
                  <a:pt x="50" y="2000"/>
                </a:lnTo>
                <a:lnTo>
                  <a:pt x="40" y="2000"/>
                </a:lnTo>
                <a:lnTo>
                  <a:pt x="40" y="2010"/>
                </a:lnTo>
                <a:lnTo>
                  <a:pt x="40" y="2020"/>
                </a:lnTo>
                <a:lnTo>
                  <a:pt x="40" y="2010"/>
                </a:lnTo>
                <a:close/>
                <a:moveTo>
                  <a:pt x="340" y="1780"/>
                </a:moveTo>
                <a:lnTo>
                  <a:pt x="350" y="1780"/>
                </a:lnTo>
                <a:lnTo>
                  <a:pt x="350" y="1790"/>
                </a:lnTo>
                <a:lnTo>
                  <a:pt x="340" y="1790"/>
                </a:lnTo>
                <a:lnTo>
                  <a:pt x="330" y="1790"/>
                </a:lnTo>
                <a:lnTo>
                  <a:pt x="320" y="1790"/>
                </a:lnTo>
                <a:lnTo>
                  <a:pt x="330" y="1780"/>
                </a:lnTo>
                <a:lnTo>
                  <a:pt x="340" y="1770"/>
                </a:lnTo>
                <a:lnTo>
                  <a:pt x="340" y="1780"/>
                </a:lnTo>
                <a:close/>
                <a:moveTo>
                  <a:pt x="260" y="1710"/>
                </a:moveTo>
                <a:lnTo>
                  <a:pt x="270" y="1710"/>
                </a:lnTo>
                <a:lnTo>
                  <a:pt x="270" y="1720"/>
                </a:lnTo>
                <a:lnTo>
                  <a:pt x="260" y="1720"/>
                </a:lnTo>
                <a:lnTo>
                  <a:pt x="260" y="1710"/>
                </a:lnTo>
                <a:close/>
                <a:moveTo>
                  <a:pt x="470" y="1690"/>
                </a:moveTo>
                <a:lnTo>
                  <a:pt x="480" y="1690"/>
                </a:lnTo>
                <a:lnTo>
                  <a:pt x="490" y="1700"/>
                </a:lnTo>
                <a:lnTo>
                  <a:pt x="490" y="1710"/>
                </a:lnTo>
                <a:lnTo>
                  <a:pt x="480" y="1710"/>
                </a:lnTo>
                <a:lnTo>
                  <a:pt x="470" y="1710"/>
                </a:lnTo>
                <a:lnTo>
                  <a:pt x="460" y="1710"/>
                </a:lnTo>
                <a:lnTo>
                  <a:pt x="460" y="1700"/>
                </a:lnTo>
                <a:lnTo>
                  <a:pt x="460" y="1690"/>
                </a:lnTo>
                <a:lnTo>
                  <a:pt x="470" y="1690"/>
                </a:lnTo>
                <a:close/>
                <a:moveTo>
                  <a:pt x="290" y="1480"/>
                </a:moveTo>
                <a:lnTo>
                  <a:pt x="300" y="1490"/>
                </a:lnTo>
                <a:lnTo>
                  <a:pt x="300" y="1500"/>
                </a:lnTo>
                <a:lnTo>
                  <a:pt x="290" y="1510"/>
                </a:lnTo>
                <a:lnTo>
                  <a:pt x="280" y="1520"/>
                </a:lnTo>
                <a:lnTo>
                  <a:pt x="280" y="1510"/>
                </a:lnTo>
                <a:lnTo>
                  <a:pt x="290" y="1500"/>
                </a:lnTo>
                <a:lnTo>
                  <a:pt x="280" y="1500"/>
                </a:lnTo>
                <a:lnTo>
                  <a:pt x="290" y="1500"/>
                </a:lnTo>
                <a:lnTo>
                  <a:pt x="290" y="1490"/>
                </a:lnTo>
                <a:lnTo>
                  <a:pt x="280" y="1490"/>
                </a:lnTo>
                <a:lnTo>
                  <a:pt x="270" y="1480"/>
                </a:lnTo>
                <a:lnTo>
                  <a:pt x="270" y="1470"/>
                </a:lnTo>
                <a:lnTo>
                  <a:pt x="280" y="1480"/>
                </a:lnTo>
                <a:lnTo>
                  <a:pt x="290" y="1480"/>
                </a:lnTo>
                <a:close/>
                <a:moveTo>
                  <a:pt x="99940" y="2050"/>
                </a:moveTo>
                <a:lnTo>
                  <a:pt x="99940" y="2060"/>
                </a:lnTo>
                <a:lnTo>
                  <a:pt x="99950" y="2070"/>
                </a:lnTo>
                <a:lnTo>
                  <a:pt x="99940" y="2070"/>
                </a:lnTo>
                <a:lnTo>
                  <a:pt x="99930" y="2070"/>
                </a:lnTo>
                <a:lnTo>
                  <a:pt x="99930" y="2060"/>
                </a:lnTo>
                <a:lnTo>
                  <a:pt x="99940" y="2060"/>
                </a:lnTo>
                <a:lnTo>
                  <a:pt x="99940" y="2070"/>
                </a:lnTo>
                <a:lnTo>
                  <a:pt x="99940" y="2060"/>
                </a:lnTo>
                <a:lnTo>
                  <a:pt x="99930" y="2060"/>
                </a:lnTo>
                <a:lnTo>
                  <a:pt x="99930" y="2050"/>
                </a:lnTo>
                <a:lnTo>
                  <a:pt x="99940" y="2050"/>
                </a:lnTo>
                <a:close/>
                <a:moveTo>
                  <a:pt x="99560" y="2000"/>
                </a:moveTo>
                <a:lnTo>
                  <a:pt x="99570" y="2000"/>
                </a:lnTo>
                <a:lnTo>
                  <a:pt x="99580" y="2000"/>
                </a:lnTo>
                <a:lnTo>
                  <a:pt x="99580" y="2010"/>
                </a:lnTo>
                <a:lnTo>
                  <a:pt x="99580" y="2020"/>
                </a:lnTo>
                <a:lnTo>
                  <a:pt x="99570" y="2030"/>
                </a:lnTo>
                <a:lnTo>
                  <a:pt x="99570" y="2020"/>
                </a:lnTo>
                <a:lnTo>
                  <a:pt x="99560" y="2020"/>
                </a:lnTo>
                <a:lnTo>
                  <a:pt x="99560" y="2030"/>
                </a:lnTo>
                <a:lnTo>
                  <a:pt x="99550" y="2030"/>
                </a:lnTo>
                <a:lnTo>
                  <a:pt x="99540" y="2030"/>
                </a:lnTo>
                <a:lnTo>
                  <a:pt x="99540" y="2020"/>
                </a:lnTo>
                <a:lnTo>
                  <a:pt x="99530" y="2020"/>
                </a:lnTo>
                <a:lnTo>
                  <a:pt x="99540" y="2020"/>
                </a:lnTo>
                <a:lnTo>
                  <a:pt x="99530" y="2010"/>
                </a:lnTo>
                <a:lnTo>
                  <a:pt x="99520" y="2020"/>
                </a:lnTo>
                <a:lnTo>
                  <a:pt x="99510" y="2030"/>
                </a:lnTo>
                <a:lnTo>
                  <a:pt x="99500" y="2030"/>
                </a:lnTo>
                <a:lnTo>
                  <a:pt x="99500" y="2040"/>
                </a:lnTo>
                <a:lnTo>
                  <a:pt x="99490" y="2040"/>
                </a:lnTo>
                <a:lnTo>
                  <a:pt x="99490" y="2050"/>
                </a:lnTo>
                <a:lnTo>
                  <a:pt x="99500" y="2050"/>
                </a:lnTo>
                <a:lnTo>
                  <a:pt x="99500" y="2060"/>
                </a:lnTo>
                <a:lnTo>
                  <a:pt x="99490" y="2060"/>
                </a:lnTo>
                <a:lnTo>
                  <a:pt x="99490" y="2050"/>
                </a:lnTo>
                <a:lnTo>
                  <a:pt x="99480" y="2050"/>
                </a:lnTo>
                <a:lnTo>
                  <a:pt x="99480" y="2060"/>
                </a:lnTo>
                <a:lnTo>
                  <a:pt x="99470" y="2060"/>
                </a:lnTo>
                <a:lnTo>
                  <a:pt x="99460" y="2060"/>
                </a:lnTo>
                <a:lnTo>
                  <a:pt x="99450" y="2060"/>
                </a:lnTo>
                <a:lnTo>
                  <a:pt x="99440" y="2060"/>
                </a:lnTo>
                <a:lnTo>
                  <a:pt x="99430" y="2060"/>
                </a:lnTo>
                <a:lnTo>
                  <a:pt x="99430" y="2050"/>
                </a:lnTo>
                <a:lnTo>
                  <a:pt x="99440" y="2050"/>
                </a:lnTo>
                <a:lnTo>
                  <a:pt x="99440" y="2040"/>
                </a:lnTo>
                <a:lnTo>
                  <a:pt x="99450" y="2050"/>
                </a:lnTo>
                <a:lnTo>
                  <a:pt x="99450" y="2040"/>
                </a:lnTo>
                <a:lnTo>
                  <a:pt x="99460" y="2030"/>
                </a:lnTo>
                <a:lnTo>
                  <a:pt x="99480" y="2040"/>
                </a:lnTo>
                <a:lnTo>
                  <a:pt x="99480" y="2030"/>
                </a:lnTo>
                <a:lnTo>
                  <a:pt x="99490" y="2030"/>
                </a:lnTo>
                <a:lnTo>
                  <a:pt x="99490" y="2020"/>
                </a:lnTo>
                <a:lnTo>
                  <a:pt x="99500" y="2010"/>
                </a:lnTo>
                <a:lnTo>
                  <a:pt x="99510" y="2000"/>
                </a:lnTo>
                <a:lnTo>
                  <a:pt x="99520" y="2000"/>
                </a:lnTo>
                <a:lnTo>
                  <a:pt x="99530" y="2010"/>
                </a:lnTo>
                <a:lnTo>
                  <a:pt x="99530" y="2000"/>
                </a:lnTo>
                <a:lnTo>
                  <a:pt x="99540" y="2000"/>
                </a:lnTo>
                <a:lnTo>
                  <a:pt x="99540" y="1990"/>
                </a:lnTo>
                <a:lnTo>
                  <a:pt x="99550" y="1990"/>
                </a:lnTo>
                <a:lnTo>
                  <a:pt x="99550" y="2000"/>
                </a:lnTo>
                <a:lnTo>
                  <a:pt x="99560" y="2000"/>
                </a:lnTo>
                <a:close/>
                <a:moveTo>
                  <a:pt x="99590" y="1980"/>
                </a:moveTo>
                <a:lnTo>
                  <a:pt x="99590" y="1990"/>
                </a:lnTo>
                <a:lnTo>
                  <a:pt x="99580" y="1990"/>
                </a:lnTo>
                <a:lnTo>
                  <a:pt x="99580" y="1980"/>
                </a:lnTo>
                <a:lnTo>
                  <a:pt x="99590" y="1970"/>
                </a:lnTo>
                <a:lnTo>
                  <a:pt x="99590" y="1980"/>
                </a:lnTo>
                <a:close/>
                <a:moveTo>
                  <a:pt x="99980" y="1890"/>
                </a:moveTo>
                <a:lnTo>
                  <a:pt x="99990" y="1890"/>
                </a:lnTo>
                <a:lnTo>
                  <a:pt x="99980" y="1890"/>
                </a:lnTo>
                <a:lnTo>
                  <a:pt x="99970" y="1900"/>
                </a:lnTo>
                <a:lnTo>
                  <a:pt x="99980" y="1900"/>
                </a:lnTo>
                <a:lnTo>
                  <a:pt x="99970" y="1910"/>
                </a:lnTo>
                <a:lnTo>
                  <a:pt x="99970" y="1920"/>
                </a:lnTo>
                <a:lnTo>
                  <a:pt x="99960" y="1910"/>
                </a:lnTo>
                <a:lnTo>
                  <a:pt x="99960" y="1900"/>
                </a:lnTo>
                <a:lnTo>
                  <a:pt x="99950" y="1900"/>
                </a:lnTo>
                <a:lnTo>
                  <a:pt x="99950" y="1890"/>
                </a:lnTo>
                <a:lnTo>
                  <a:pt x="99960" y="1890"/>
                </a:lnTo>
                <a:lnTo>
                  <a:pt x="99970" y="1890"/>
                </a:lnTo>
                <a:lnTo>
                  <a:pt x="99980" y="1890"/>
                </a:lnTo>
                <a:close/>
                <a:moveTo>
                  <a:pt x="99820" y="1720"/>
                </a:moveTo>
                <a:lnTo>
                  <a:pt x="99820" y="1730"/>
                </a:lnTo>
                <a:lnTo>
                  <a:pt x="99820" y="1750"/>
                </a:lnTo>
                <a:lnTo>
                  <a:pt x="99820" y="1760"/>
                </a:lnTo>
                <a:lnTo>
                  <a:pt x="99810" y="1750"/>
                </a:lnTo>
                <a:lnTo>
                  <a:pt x="99810" y="1740"/>
                </a:lnTo>
                <a:lnTo>
                  <a:pt x="99800" y="1740"/>
                </a:lnTo>
                <a:lnTo>
                  <a:pt x="99800" y="1730"/>
                </a:lnTo>
                <a:lnTo>
                  <a:pt x="99800" y="1720"/>
                </a:lnTo>
                <a:lnTo>
                  <a:pt x="99800" y="1730"/>
                </a:lnTo>
                <a:lnTo>
                  <a:pt x="99790" y="1730"/>
                </a:lnTo>
                <a:lnTo>
                  <a:pt x="99790" y="1720"/>
                </a:lnTo>
                <a:lnTo>
                  <a:pt x="99790" y="1710"/>
                </a:lnTo>
                <a:lnTo>
                  <a:pt x="99800" y="1700"/>
                </a:lnTo>
                <a:lnTo>
                  <a:pt x="99810" y="1710"/>
                </a:lnTo>
                <a:lnTo>
                  <a:pt x="99820" y="1720"/>
                </a:lnTo>
                <a:close/>
                <a:moveTo>
                  <a:pt x="99840" y="1660"/>
                </a:moveTo>
                <a:lnTo>
                  <a:pt x="99840" y="1670"/>
                </a:lnTo>
                <a:lnTo>
                  <a:pt x="99840" y="1680"/>
                </a:lnTo>
                <a:lnTo>
                  <a:pt x="99840" y="1670"/>
                </a:lnTo>
                <a:lnTo>
                  <a:pt x="99830" y="1670"/>
                </a:lnTo>
                <a:lnTo>
                  <a:pt x="99830" y="1660"/>
                </a:lnTo>
                <a:lnTo>
                  <a:pt x="99840" y="1660"/>
                </a:lnTo>
                <a:close/>
                <a:moveTo>
                  <a:pt x="99650" y="1640"/>
                </a:moveTo>
                <a:lnTo>
                  <a:pt x="99650" y="1650"/>
                </a:lnTo>
                <a:lnTo>
                  <a:pt x="99660" y="1650"/>
                </a:lnTo>
                <a:lnTo>
                  <a:pt x="99660" y="1660"/>
                </a:lnTo>
                <a:lnTo>
                  <a:pt x="99650" y="1660"/>
                </a:lnTo>
                <a:lnTo>
                  <a:pt x="99650" y="1650"/>
                </a:lnTo>
                <a:lnTo>
                  <a:pt x="99640" y="1640"/>
                </a:lnTo>
                <a:lnTo>
                  <a:pt x="99650" y="1640"/>
                </a:lnTo>
                <a:close/>
                <a:moveTo>
                  <a:pt x="99660" y="1610"/>
                </a:moveTo>
                <a:lnTo>
                  <a:pt x="99670" y="1610"/>
                </a:lnTo>
                <a:lnTo>
                  <a:pt x="99670" y="1620"/>
                </a:lnTo>
                <a:lnTo>
                  <a:pt x="99680" y="1630"/>
                </a:lnTo>
                <a:lnTo>
                  <a:pt x="99680" y="1640"/>
                </a:lnTo>
                <a:lnTo>
                  <a:pt x="99670" y="1640"/>
                </a:lnTo>
                <a:lnTo>
                  <a:pt x="99670" y="1650"/>
                </a:lnTo>
                <a:lnTo>
                  <a:pt x="99660" y="1650"/>
                </a:lnTo>
                <a:lnTo>
                  <a:pt x="99660" y="1640"/>
                </a:lnTo>
                <a:lnTo>
                  <a:pt x="99650" y="1640"/>
                </a:lnTo>
                <a:lnTo>
                  <a:pt x="99650" y="1630"/>
                </a:lnTo>
                <a:lnTo>
                  <a:pt x="99650" y="1620"/>
                </a:lnTo>
                <a:lnTo>
                  <a:pt x="99660" y="1610"/>
                </a:lnTo>
                <a:close/>
                <a:moveTo>
                  <a:pt x="99720" y="1610"/>
                </a:moveTo>
                <a:lnTo>
                  <a:pt x="99720" y="1600"/>
                </a:lnTo>
                <a:lnTo>
                  <a:pt x="99730" y="1610"/>
                </a:lnTo>
                <a:lnTo>
                  <a:pt x="99730" y="1620"/>
                </a:lnTo>
                <a:lnTo>
                  <a:pt x="99730" y="1610"/>
                </a:lnTo>
                <a:lnTo>
                  <a:pt x="99720" y="1610"/>
                </a:lnTo>
                <a:close/>
                <a:moveTo>
                  <a:pt x="99850" y="1520"/>
                </a:moveTo>
                <a:lnTo>
                  <a:pt x="99850" y="1530"/>
                </a:lnTo>
                <a:lnTo>
                  <a:pt x="99840" y="1540"/>
                </a:lnTo>
                <a:lnTo>
                  <a:pt x="99830" y="1550"/>
                </a:lnTo>
                <a:lnTo>
                  <a:pt x="99830" y="1540"/>
                </a:lnTo>
                <a:lnTo>
                  <a:pt x="99830" y="1530"/>
                </a:lnTo>
                <a:lnTo>
                  <a:pt x="99830" y="1520"/>
                </a:lnTo>
                <a:lnTo>
                  <a:pt x="99820" y="1510"/>
                </a:lnTo>
                <a:lnTo>
                  <a:pt x="99830" y="1510"/>
                </a:lnTo>
                <a:lnTo>
                  <a:pt x="99830" y="1500"/>
                </a:lnTo>
                <a:lnTo>
                  <a:pt x="99840" y="1500"/>
                </a:lnTo>
                <a:lnTo>
                  <a:pt x="99850" y="1500"/>
                </a:lnTo>
                <a:lnTo>
                  <a:pt x="99850" y="1510"/>
                </a:lnTo>
                <a:lnTo>
                  <a:pt x="99850" y="1520"/>
                </a:lnTo>
                <a:close/>
                <a:moveTo>
                  <a:pt x="360" y="2510"/>
                </a:moveTo>
                <a:lnTo>
                  <a:pt x="350" y="2510"/>
                </a:lnTo>
                <a:lnTo>
                  <a:pt x="350" y="2500"/>
                </a:lnTo>
                <a:lnTo>
                  <a:pt x="360" y="2510"/>
                </a:lnTo>
                <a:close/>
                <a:moveTo>
                  <a:pt x="440" y="2060"/>
                </a:moveTo>
                <a:lnTo>
                  <a:pt x="440" y="2050"/>
                </a:lnTo>
                <a:lnTo>
                  <a:pt x="450" y="2050"/>
                </a:lnTo>
                <a:lnTo>
                  <a:pt x="450" y="2060"/>
                </a:lnTo>
                <a:lnTo>
                  <a:pt x="440" y="2070"/>
                </a:lnTo>
                <a:lnTo>
                  <a:pt x="440" y="2060"/>
                </a:lnTo>
                <a:close/>
                <a:moveTo>
                  <a:pt x="310" y="1980"/>
                </a:moveTo>
                <a:lnTo>
                  <a:pt x="300" y="1980"/>
                </a:lnTo>
                <a:lnTo>
                  <a:pt x="310" y="1970"/>
                </a:lnTo>
                <a:lnTo>
                  <a:pt x="310" y="1980"/>
                </a:lnTo>
                <a:close/>
                <a:moveTo>
                  <a:pt x="410" y="1920"/>
                </a:moveTo>
                <a:lnTo>
                  <a:pt x="410" y="1910"/>
                </a:lnTo>
                <a:lnTo>
                  <a:pt x="420" y="1910"/>
                </a:lnTo>
                <a:lnTo>
                  <a:pt x="420" y="1920"/>
                </a:lnTo>
                <a:lnTo>
                  <a:pt x="410" y="1920"/>
                </a:lnTo>
                <a:close/>
                <a:moveTo>
                  <a:pt x="190" y="1660"/>
                </a:moveTo>
                <a:lnTo>
                  <a:pt x="180" y="1650"/>
                </a:lnTo>
                <a:lnTo>
                  <a:pt x="190" y="1640"/>
                </a:lnTo>
                <a:lnTo>
                  <a:pt x="200" y="1650"/>
                </a:lnTo>
                <a:lnTo>
                  <a:pt x="200" y="1660"/>
                </a:lnTo>
                <a:lnTo>
                  <a:pt x="190" y="1660"/>
                </a:lnTo>
                <a:close/>
                <a:moveTo>
                  <a:pt x="230" y="1570"/>
                </a:moveTo>
                <a:lnTo>
                  <a:pt x="230" y="1560"/>
                </a:lnTo>
                <a:lnTo>
                  <a:pt x="240" y="1550"/>
                </a:lnTo>
                <a:lnTo>
                  <a:pt x="240" y="1560"/>
                </a:lnTo>
                <a:lnTo>
                  <a:pt x="240" y="1570"/>
                </a:lnTo>
                <a:lnTo>
                  <a:pt x="230" y="1570"/>
                </a:lnTo>
                <a:close/>
                <a:moveTo>
                  <a:pt x="230" y="1510"/>
                </a:moveTo>
                <a:lnTo>
                  <a:pt x="240" y="1500"/>
                </a:lnTo>
                <a:lnTo>
                  <a:pt x="240" y="1510"/>
                </a:lnTo>
                <a:lnTo>
                  <a:pt x="230" y="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West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350" y="1870"/>
                </a:moveTo>
                <a:lnTo>
                  <a:pt x="99350" y="1880"/>
                </a:lnTo>
                <a:lnTo>
                  <a:pt x="99350" y="1890"/>
                </a:lnTo>
                <a:lnTo>
                  <a:pt x="99340" y="1890"/>
                </a:lnTo>
                <a:lnTo>
                  <a:pt x="99340" y="1880"/>
                </a:lnTo>
                <a:lnTo>
                  <a:pt x="99340" y="1870"/>
                </a:lnTo>
                <a:lnTo>
                  <a:pt x="99340" y="1860"/>
                </a:lnTo>
                <a:lnTo>
                  <a:pt x="99340" y="1870"/>
                </a:lnTo>
                <a:lnTo>
                  <a:pt x="99350" y="1870"/>
                </a:lnTo>
                <a:close/>
                <a:moveTo>
                  <a:pt x="99380" y="1790"/>
                </a:moveTo>
                <a:lnTo>
                  <a:pt x="99360" y="1780"/>
                </a:lnTo>
                <a:lnTo>
                  <a:pt x="99350" y="1780"/>
                </a:lnTo>
                <a:lnTo>
                  <a:pt x="99330" y="1770"/>
                </a:lnTo>
                <a:lnTo>
                  <a:pt x="99320" y="1770"/>
                </a:lnTo>
                <a:lnTo>
                  <a:pt x="99310" y="1770"/>
                </a:lnTo>
                <a:lnTo>
                  <a:pt x="99300" y="1770"/>
                </a:lnTo>
                <a:lnTo>
                  <a:pt x="99290" y="1770"/>
                </a:lnTo>
                <a:lnTo>
                  <a:pt x="99290" y="1760"/>
                </a:lnTo>
                <a:lnTo>
                  <a:pt x="99270" y="1760"/>
                </a:lnTo>
                <a:lnTo>
                  <a:pt x="99260" y="1750"/>
                </a:lnTo>
                <a:lnTo>
                  <a:pt x="99250" y="1740"/>
                </a:lnTo>
                <a:lnTo>
                  <a:pt x="99250" y="1750"/>
                </a:lnTo>
                <a:lnTo>
                  <a:pt x="99250" y="1740"/>
                </a:lnTo>
                <a:lnTo>
                  <a:pt x="99250" y="1730"/>
                </a:lnTo>
                <a:lnTo>
                  <a:pt x="99240" y="1720"/>
                </a:lnTo>
                <a:lnTo>
                  <a:pt x="99240" y="1710"/>
                </a:lnTo>
                <a:lnTo>
                  <a:pt x="99240" y="1700"/>
                </a:lnTo>
                <a:lnTo>
                  <a:pt x="99240" y="1690"/>
                </a:lnTo>
                <a:lnTo>
                  <a:pt x="99240" y="1680"/>
                </a:lnTo>
                <a:lnTo>
                  <a:pt x="99250" y="1680"/>
                </a:lnTo>
                <a:lnTo>
                  <a:pt x="99260" y="1680"/>
                </a:lnTo>
                <a:lnTo>
                  <a:pt x="99270" y="1680"/>
                </a:lnTo>
                <a:lnTo>
                  <a:pt x="99270" y="1670"/>
                </a:lnTo>
                <a:lnTo>
                  <a:pt x="99270" y="1660"/>
                </a:lnTo>
                <a:lnTo>
                  <a:pt x="99270" y="1650"/>
                </a:lnTo>
                <a:lnTo>
                  <a:pt x="99280" y="1650"/>
                </a:lnTo>
                <a:lnTo>
                  <a:pt x="99290" y="1650"/>
                </a:lnTo>
                <a:lnTo>
                  <a:pt x="99290" y="1640"/>
                </a:lnTo>
                <a:lnTo>
                  <a:pt x="99280" y="1630"/>
                </a:lnTo>
                <a:lnTo>
                  <a:pt x="99280" y="1620"/>
                </a:lnTo>
                <a:lnTo>
                  <a:pt x="99270" y="1620"/>
                </a:lnTo>
                <a:lnTo>
                  <a:pt x="99280" y="1610"/>
                </a:lnTo>
                <a:lnTo>
                  <a:pt x="99290" y="1610"/>
                </a:lnTo>
                <a:lnTo>
                  <a:pt x="99290" y="1600"/>
                </a:lnTo>
                <a:lnTo>
                  <a:pt x="99300" y="1600"/>
                </a:lnTo>
                <a:lnTo>
                  <a:pt x="99300" y="1590"/>
                </a:lnTo>
                <a:lnTo>
                  <a:pt x="99310" y="1590"/>
                </a:lnTo>
                <a:lnTo>
                  <a:pt x="99310" y="1580"/>
                </a:lnTo>
                <a:lnTo>
                  <a:pt x="99320" y="1580"/>
                </a:lnTo>
                <a:lnTo>
                  <a:pt x="99330" y="1570"/>
                </a:lnTo>
                <a:lnTo>
                  <a:pt x="99340" y="1560"/>
                </a:lnTo>
                <a:lnTo>
                  <a:pt x="99350" y="1560"/>
                </a:lnTo>
                <a:lnTo>
                  <a:pt x="99350" y="1570"/>
                </a:lnTo>
                <a:lnTo>
                  <a:pt x="99350" y="1580"/>
                </a:lnTo>
                <a:lnTo>
                  <a:pt x="99350" y="1570"/>
                </a:lnTo>
                <a:lnTo>
                  <a:pt x="99350" y="1560"/>
                </a:lnTo>
                <a:lnTo>
                  <a:pt x="99360" y="1550"/>
                </a:lnTo>
                <a:lnTo>
                  <a:pt x="99370" y="1560"/>
                </a:lnTo>
                <a:lnTo>
                  <a:pt x="99380" y="1550"/>
                </a:lnTo>
                <a:lnTo>
                  <a:pt x="99380" y="1540"/>
                </a:lnTo>
                <a:lnTo>
                  <a:pt x="99390" y="1540"/>
                </a:lnTo>
                <a:lnTo>
                  <a:pt x="99400" y="1540"/>
                </a:lnTo>
                <a:lnTo>
                  <a:pt x="99400" y="1550"/>
                </a:lnTo>
                <a:lnTo>
                  <a:pt x="99390" y="1550"/>
                </a:lnTo>
                <a:lnTo>
                  <a:pt x="99400" y="1550"/>
                </a:lnTo>
                <a:lnTo>
                  <a:pt x="99410" y="1550"/>
                </a:lnTo>
                <a:lnTo>
                  <a:pt x="99410" y="1540"/>
                </a:lnTo>
                <a:lnTo>
                  <a:pt x="99420" y="1550"/>
                </a:lnTo>
                <a:lnTo>
                  <a:pt x="99430" y="1550"/>
                </a:lnTo>
                <a:lnTo>
                  <a:pt x="99440" y="1550"/>
                </a:lnTo>
                <a:lnTo>
                  <a:pt x="99450" y="1540"/>
                </a:lnTo>
                <a:lnTo>
                  <a:pt x="99460" y="1540"/>
                </a:lnTo>
                <a:lnTo>
                  <a:pt x="99460" y="1530"/>
                </a:lnTo>
                <a:lnTo>
                  <a:pt x="99470" y="1530"/>
                </a:lnTo>
                <a:lnTo>
                  <a:pt x="99480" y="1530"/>
                </a:lnTo>
                <a:lnTo>
                  <a:pt x="99490" y="1530"/>
                </a:lnTo>
                <a:lnTo>
                  <a:pt x="99500" y="1520"/>
                </a:lnTo>
                <a:lnTo>
                  <a:pt x="99510" y="1520"/>
                </a:lnTo>
                <a:lnTo>
                  <a:pt x="99520" y="1530"/>
                </a:lnTo>
                <a:lnTo>
                  <a:pt x="99520" y="1540"/>
                </a:lnTo>
                <a:lnTo>
                  <a:pt x="99520" y="1550"/>
                </a:lnTo>
                <a:lnTo>
                  <a:pt x="99520" y="1560"/>
                </a:lnTo>
                <a:lnTo>
                  <a:pt x="99510" y="1560"/>
                </a:lnTo>
                <a:lnTo>
                  <a:pt x="99520" y="1560"/>
                </a:lnTo>
                <a:lnTo>
                  <a:pt x="99510" y="1570"/>
                </a:lnTo>
                <a:lnTo>
                  <a:pt x="99520" y="1570"/>
                </a:lnTo>
                <a:lnTo>
                  <a:pt x="99520" y="1560"/>
                </a:lnTo>
                <a:lnTo>
                  <a:pt x="99530" y="1560"/>
                </a:lnTo>
                <a:lnTo>
                  <a:pt x="99540" y="1560"/>
                </a:lnTo>
                <a:lnTo>
                  <a:pt x="99550" y="1560"/>
                </a:lnTo>
                <a:lnTo>
                  <a:pt x="99550" y="1570"/>
                </a:lnTo>
                <a:lnTo>
                  <a:pt x="99550" y="1580"/>
                </a:lnTo>
                <a:lnTo>
                  <a:pt x="99560" y="1580"/>
                </a:lnTo>
                <a:lnTo>
                  <a:pt x="99570" y="1590"/>
                </a:lnTo>
                <a:lnTo>
                  <a:pt x="99570" y="1610"/>
                </a:lnTo>
                <a:lnTo>
                  <a:pt x="99570" y="1620"/>
                </a:lnTo>
                <a:lnTo>
                  <a:pt x="99560" y="1620"/>
                </a:lnTo>
                <a:lnTo>
                  <a:pt x="99550" y="1620"/>
                </a:lnTo>
                <a:lnTo>
                  <a:pt x="99540" y="1620"/>
                </a:lnTo>
                <a:lnTo>
                  <a:pt x="99530" y="1620"/>
                </a:lnTo>
                <a:lnTo>
                  <a:pt x="99530" y="1610"/>
                </a:lnTo>
                <a:lnTo>
                  <a:pt x="99520" y="1610"/>
                </a:lnTo>
                <a:lnTo>
                  <a:pt x="99520" y="1620"/>
                </a:lnTo>
                <a:lnTo>
                  <a:pt x="99510" y="1620"/>
                </a:lnTo>
                <a:lnTo>
                  <a:pt x="99500" y="1630"/>
                </a:lnTo>
                <a:lnTo>
                  <a:pt x="99490" y="1630"/>
                </a:lnTo>
                <a:lnTo>
                  <a:pt x="99480" y="1630"/>
                </a:lnTo>
                <a:lnTo>
                  <a:pt x="99480" y="1620"/>
                </a:lnTo>
                <a:lnTo>
                  <a:pt x="99470" y="1620"/>
                </a:lnTo>
                <a:lnTo>
                  <a:pt x="99460" y="1610"/>
                </a:lnTo>
                <a:lnTo>
                  <a:pt x="99460" y="1600"/>
                </a:lnTo>
                <a:lnTo>
                  <a:pt x="99450" y="1600"/>
                </a:lnTo>
                <a:lnTo>
                  <a:pt x="99450" y="1610"/>
                </a:lnTo>
                <a:lnTo>
                  <a:pt x="99450" y="1620"/>
                </a:lnTo>
                <a:lnTo>
                  <a:pt x="99450" y="1630"/>
                </a:lnTo>
                <a:lnTo>
                  <a:pt x="99450" y="1650"/>
                </a:lnTo>
                <a:lnTo>
                  <a:pt x="99460" y="1640"/>
                </a:lnTo>
                <a:lnTo>
                  <a:pt x="99460" y="1630"/>
                </a:lnTo>
                <a:lnTo>
                  <a:pt x="99470" y="1630"/>
                </a:lnTo>
                <a:lnTo>
                  <a:pt x="99470" y="1640"/>
                </a:lnTo>
                <a:lnTo>
                  <a:pt x="99460" y="1650"/>
                </a:lnTo>
                <a:lnTo>
                  <a:pt x="99450" y="1650"/>
                </a:lnTo>
                <a:lnTo>
                  <a:pt x="99440" y="1670"/>
                </a:lnTo>
                <a:lnTo>
                  <a:pt x="99440" y="1680"/>
                </a:lnTo>
                <a:lnTo>
                  <a:pt x="99440" y="1690"/>
                </a:lnTo>
                <a:lnTo>
                  <a:pt x="99440" y="1700"/>
                </a:lnTo>
                <a:lnTo>
                  <a:pt x="99450" y="1700"/>
                </a:lnTo>
                <a:lnTo>
                  <a:pt x="99450" y="1710"/>
                </a:lnTo>
                <a:lnTo>
                  <a:pt x="99440" y="1720"/>
                </a:lnTo>
                <a:lnTo>
                  <a:pt x="99430" y="1720"/>
                </a:lnTo>
                <a:lnTo>
                  <a:pt x="99410" y="1720"/>
                </a:lnTo>
                <a:lnTo>
                  <a:pt x="99400" y="1720"/>
                </a:lnTo>
                <a:lnTo>
                  <a:pt x="99390" y="1720"/>
                </a:lnTo>
                <a:lnTo>
                  <a:pt x="99390" y="1730"/>
                </a:lnTo>
                <a:lnTo>
                  <a:pt x="99380" y="1740"/>
                </a:lnTo>
                <a:lnTo>
                  <a:pt x="99380" y="1750"/>
                </a:lnTo>
                <a:lnTo>
                  <a:pt x="99390" y="1750"/>
                </a:lnTo>
                <a:lnTo>
                  <a:pt x="99400" y="1760"/>
                </a:lnTo>
                <a:lnTo>
                  <a:pt x="99390" y="1770"/>
                </a:lnTo>
                <a:lnTo>
                  <a:pt x="99390" y="1780"/>
                </a:lnTo>
                <a:lnTo>
                  <a:pt x="99380" y="1790"/>
                </a:lnTo>
                <a:close/>
                <a:moveTo>
                  <a:pt x="99190" y="1500"/>
                </a:moveTo>
                <a:lnTo>
                  <a:pt x="99200" y="1510"/>
                </a:lnTo>
                <a:lnTo>
                  <a:pt x="99210" y="1500"/>
                </a:lnTo>
                <a:lnTo>
                  <a:pt x="99210" y="1510"/>
                </a:lnTo>
                <a:lnTo>
                  <a:pt x="99200" y="1520"/>
                </a:lnTo>
                <a:lnTo>
                  <a:pt x="99190" y="1520"/>
                </a:lnTo>
                <a:lnTo>
                  <a:pt x="99190" y="1510"/>
                </a:lnTo>
                <a:lnTo>
                  <a:pt x="99200" y="1510"/>
                </a:lnTo>
                <a:lnTo>
                  <a:pt x="99190" y="1500"/>
                </a:lnTo>
                <a:close/>
                <a:moveTo>
                  <a:pt x="99240" y="1450"/>
                </a:moveTo>
                <a:lnTo>
                  <a:pt x="99250" y="1440"/>
                </a:lnTo>
                <a:lnTo>
                  <a:pt x="99250" y="1450"/>
                </a:lnTo>
                <a:lnTo>
                  <a:pt x="99250" y="1460"/>
                </a:lnTo>
                <a:lnTo>
                  <a:pt x="99240" y="1460"/>
                </a:lnTo>
                <a:lnTo>
                  <a:pt x="99230" y="1470"/>
                </a:lnTo>
                <a:lnTo>
                  <a:pt x="99220" y="1470"/>
                </a:lnTo>
                <a:lnTo>
                  <a:pt x="99220" y="1480"/>
                </a:lnTo>
                <a:lnTo>
                  <a:pt x="99220" y="1470"/>
                </a:lnTo>
                <a:lnTo>
                  <a:pt x="99220" y="1460"/>
                </a:lnTo>
                <a:lnTo>
                  <a:pt x="99230" y="1450"/>
                </a:lnTo>
                <a:lnTo>
                  <a:pt x="99240" y="1450"/>
                </a:lnTo>
                <a:close/>
                <a:moveTo>
                  <a:pt x="99290" y="1390"/>
                </a:moveTo>
                <a:lnTo>
                  <a:pt x="99280" y="1400"/>
                </a:lnTo>
                <a:lnTo>
                  <a:pt x="99280" y="1410"/>
                </a:lnTo>
                <a:lnTo>
                  <a:pt x="99270" y="1410"/>
                </a:lnTo>
                <a:lnTo>
                  <a:pt x="99270" y="1400"/>
                </a:lnTo>
                <a:lnTo>
                  <a:pt x="99280" y="1400"/>
                </a:lnTo>
                <a:lnTo>
                  <a:pt x="99280" y="1390"/>
                </a:lnTo>
                <a:lnTo>
                  <a:pt x="99290" y="1390"/>
                </a:lnTo>
                <a:close/>
                <a:moveTo>
                  <a:pt x="99320" y="1340"/>
                </a:moveTo>
                <a:lnTo>
                  <a:pt x="99330" y="1340"/>
                </a:lnTo>
                <a:lnTo>
                  <a:pt x="99330" y="1350"/>
                </a:lnTo>
                <a:lnTo>
                  <a:pt x="99320" y="1360"/>
                </a:lnTo>
                <a:lnTo>
                  <a:pt x="99300" y="1370"/>
                </a:lnTo>
                <a:lnTo>
                  <a:pt x="99300" y="1380"/>
                </a:lnTo>
                <a:lnTo>
                  <a:pt x="99290" y="1380"/>
                </a:lnTo>
                <a:lnTo>
                  <a:pt x="99290" y="1370"/>
                </a:lnTo>
                <a:lnTo>
                  <a:pt x="99300" y="1370"/>
                </a:lnTo>
                <a:lnTo>
                  <a:pt x="99310" y="1360"/>
                </a:lnTo>
                <a:lnTo>
                  <a:pt x="99320" y="1350"/>
                </a:lnTo>
                <a:lnTo>
                  <a:pt x="99330" y="1340"/>
                </a:lnTo>
                <a:lnTo>
                  <a:pt x="99320" y="1340"/>
                </a:lnTo>
                <a:close/>
                <a:moveTo>
                  <a:pt x="98500" y="2820"/>
                </a:moveTo>
                <a:lnTo>
                  <a:pt x="98500" y="2810"/>
                </a:lnTo>
                <a:lnTo>
                  <a:pt x="98510" y="2810"/>
                </a:lnTo>
                <a:lnTo>
                  <a:pt x="98510" y="2820"/>
                </a:lnTo>
                <a:lnTo>
                  <a:pt x="98500" y="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entral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480" y="1830"/>
                </a:moveTo>
                <a:lnTo>
                  <a:pt x="99480" y="1820"/>
                </a:lnTo>
                <a:lnTo>
                  <a:pt x="99490" y="1830"/>
                </a:lnTo>
                <a:lnTo>
                  <a:pt x="99490" y="1840"/>
                </a:lnTo>
                <a:lnTo>
                  <a:pt x="99480" y="1840"/>
                </a:lnTo>
                <a:lnTo>
                  <a:pt x="99470" y="1840"/>
                </a:lnTo>
                <a:lnTo>
                  <a:pt x="99480" y="1840"/>
                </a:lnTo>
                <a:lnTo>
                  <a:pt x="99480" y="1830"/>
                </a:lnTo>
                <a:close/>
                <a:moveTo>
                  <a:pt x="99380" y="1790"/>
                </a:moveTo>
                <a:lnTo>
                  <a:pt x="99390" y="1780"/>
                </a:lnTo>
                <a:lnTo>
                  <a:pt x="99390" y="1770"/>
                </a:lnTo>
                <a:lnTo>
                  <a:pt x="99400" y="1760"/>
                </a:lnTo>
                <a:lnTo>
                  <a:pt x="99390" y="1750"/>
                </a:lnTo>
                <a:lnTo>
                  <a:pt x="99380" y="1750"/>
                </a:lnTo>
                <a:lnTo>
                  <a:pt x="99380" y="1740"/>
                </a:lnTo>
                <a:lnTo>
                  <a:pt x="99390" y="1730"/>
                </a:lnTo>
                <a:lnTo>
                  <a:pt x="99390" y="1720"/>
                </a:lnTo>
                <a:lnTo>
                  <a:pt x="99400" y="1720"/>
                </a:lnTo>
                <a:lnTo>
                  <a:pt x="99410" y="1720"/>
                </a:lnTo>
                <a:lnTo>
                  <a:pt x="99430" y="1720"/>
                </a:lnTo>
                <a:lnTo>
                  <a:pt x="99440" y="1720"/>
                </a:lnTo>
                <a:lnTo>
                  <a:pt x="99450" y="1710"/>
                </a:lnTo>
                <a:lnTo>
                  <a:pt x="99450" y="1700"/>
                </a:lnTo>
                <a:lnTo>
                  <a:pt x="99440" y="1700"/>
                </a:lnTo>
                <a:lnTo>
                  <a:pt x="99440" y="1690"/>
                </a:lnTo>
                <a:lnTo>
                  <a:pt x="99440" y="1680"/>
                </a:lnTo>
                <a:lnTo>
                  <a:pt x="99440" y="1670"/>
                </a:lnTo>
                <a:lnTo>
                  <a:pt x="99450" y="1650"/>
                </a:lnTo>
                <a:lnTo>
                  <a:pt x="99460" y="1650"/>
                </a:lnTo>
                <a:lnTo>
                  <a:pt x="99470" y="1640"/>
                </a:lnTo>
                <a:lnTo>
                  <a:pt x="99470" y="1630"/>
                </a:lnTo>
                <a:lnTo>
                  <a:pt x="99460" y="1630"/>
                </a:lnTo>
                <a:lnTo>
                  <a:pt x="99460" y="1640"/>
                </a:lnTo>
                <a:lnTo>
                  <a:pt x="99450" y="1650"/>
                </a:lnTo>
                <a:lnTo>
                  <a:pt x="99450" y="1630"/>
                </a:lnTo>
                <a:lnTo>
                  <a:pt x="99450" y="1620"/>
                </a:lnTo>
                <a:lnTo>
                  <a:pt x="99450" y="1610"/>
                </a:lnTo>
                <a:lnTo>
                  <a:pt x="99450" y="1600"/>
                </a:lnTo>
                <a:lnTo>
                  <a:pt x="99460" y="1600"/>
                </a:lnTo>
                <a:lnTo>
                  <a:pt x="99460" y="1610"/>
                </a:lnTo>
                <a:lnTo>
                  <a:pt x="99470" y="1620"/>
                </a:lnTo>
                <a:lnTo>
                  <a:pt x="99480" y="1620"/>
                </a:lnTo>
                <a:lnTo>
                  <a:pt x="99480" y="1630"/>
                </a:lnTo>
                <a:lnTo>
                  <a:pt x="99490" y="1630"/>
                </a:lnTo>
                <a:lnTo>
                  <a:pt x="99500" y="1630"/>
                </a:lnTo>
                <a:lnTo>
                  <a:pt x="99510" y="1620"/>
                </a:lnTo>
                <a:lnTo>
                  <a:pt x="99520" y="1620"/>
                </a:lnTo>
                <a:lnTo>
                  <a:pt x="99520" y="1610"/>
                </a:lnTo>
                <a:lnTo>
                  <a:pt x="99530" y="1610"/>
                </a:lnTo>
                <a:lnTo>
                  <a:pt x="99530" y="1620"/>
                </a:lnTo>
                <a:lnTo>
                  <a:pt x="99540" y="1620"/>
                </a:lnTo>
                <a:lnTo>
                  <a:pt x="99550" y="1620"/>
                </a:lnTo>
                <a:lnTo>
                  <a:pt x="99560" y="1620"/>
                </a:lnTo>
                <a:lnTo>
                  <a:pt x="99570" y="1620"/>
                </a:lnTo>
                <a:lnTo>
                  <a:pt x="99570" y="1610"/>
                </a:lnTo>
                <a:lnTo>
                  <a:pt x="99570" y="1590"/>
                </a:lnTo>
                <a:lnTo>
                  <a:pt x="99580" y="1590"/>
                </a:lnTo>
                <a:lnTo>
                  <a:pt x="99580" y="1600"/>
                </a:lnTo>
                <a:lnTo>
                  <a:pt x="99590" y="1610"/>
                </a:lnTo>
                <a:lnTo>
                  <a:pt x="99600" y="1610"/>
                </a:lnTo>
                <a:lnTo>
                  <a:pt x="99610" y="1610"/>
                </a:lnTo>
                <a:lnTo>
                  <a:pt x="99610" y="1620"/>
                </a:lnTo>
                <a:lnTo>
                  <a:pt x="99610" y="1630"/>
                </a:lnTo>
                <a:lnTo>
                  <a:pt x="99610" y="1640"/>
                </a:lnTo>
                <a:lnTo>
                  <a:pt x="99600" y="1640"/>
                </a:lnTo>
                <a:lnTo>
                  <a:pt x="99600" y="1650"/>
                </a:lnTo>
                <a:lnTo>
                  <a:pt x="99610" y="1660"/>
                </a:lnTo>
                <a:lnTo>
                  <a:pt x="99610" y="1670"/>
                </a:lnTo>
                <a:lnTo>
                  <a:pt x="99620" y="1670"/>
                </a:lnTo>
                <a:lnTo>
                  <a:pt x="99620" y="1680"/>
                </a:lnTo>
                <a:lnTo>
                  <a:pt x="99620" y="1690"/>
                </a:lnTo>
                <a:lnTo>
                  <a:pt x="99620" y="1680"/>
                </a:lnTo>
                <a:lnTo>
                  <a:pt x="99620" y="1690"/>
                </a:lnTo>
                <a:lnTo>
                  <a:pt x="99610" y="1690"/>
                </a:lnTo>
                <a:lnTo>
                  <a:pt x="99610" y="1700"/>
                </a:lnTo>
                <a:lnTo>
                  <a:pt x="99610" y="1710"/>
                </a:lnTo>
                <a:lnTo>
                  <a:pt x="99620" y="1710"/>
                </a:lnTo>
                <a:lnTo>
                  <a:pt x="99630" y="1720"/>
                </a:lnTo>
                <a:lnTo>
                  <a:pt x="99630" y="1730"/>
                </a:lnTo>
                <a:lnTo>
                  <a:pt x="99640" y="1730"/>
                </a:lnTo>
                <a:lnTo>
                  <a:pt x="99640" y="1720"/>
                </a:lnTo>
                <a:lnTo>
                  <a:pt x="99640" y="1730"/>
                </a:lnTo>
                <a:lnTo>
                  <a:pt x="99640" y="1740"/>
                </a:lnTo>
                <a:lnTo>
                  <a:pt x="99630" y="1740"/>
                </a:lnTo>
                <a:lnTo>
                  <a:pt x="99630" y="1750"/>
                </a:lnTo>
                <a:lnTo>
                  <a:pt x="99610" y="1760"/>
                </a:lnTo>
                <a:lnTo>
                  <a:pt x="99600" y="1760"/>
                </a:lnTo>
                <a:lnTo>
                  <a:pt x="99600" y="1750"/>
                </a:lnTo>
                <a:lnTo>
                  <a:pt x="99590" y="1750"/>
                </a:lnTo>
                <a:lnTo>
                  <a:pt x="99580" y="1750"/>
                </a:lnTo>
                <a:lnTo>
                  <a:pt x="99580" y="1760"/>
                </a:lnTo>
                <a:lnTo>
                  <a:pt x="99570" y="1770"/>
                </a:lnTo>
                <a:lnTo>
                  <a:pt x="99570" y="1760"/>
                </a:lnTo>
                <a:lnTo>
                  <a:pt x="99560" y="1750"/>
                </a:lnTo>
                <a:lnTo>
                  <a:pt x="99550" y="1750"/>
                </a:lnTo>
                <a:lnTo>
                  <a:pt x="99550" y="1760"/>
                </a:lnTo>
                <a:lnTo>
                  <a:pt x="99540" y="1760"/>
                </a:lnTo>
                <a:lnTo>
                  <a:pt x="99530" y="1760"/>
                </a:lnTo>
                <a:lnTo>
                  <a:pt x="99520" y="1760"/>
                </a:lnTo>
                <a:lnTo>
                  <a:pt x="99520" y="1770"/>
                </a:lnTo>
                <a:lnTo>
                  <a:pt x="99510" y="1780"/>
                </a:lnTo>
                <a:lnTo>
                  <a:pt x="99500" y="1780"/>
                </a:lnTo>
                <a:lnTo>
                  <a:pt x="99500" y="1790"/>
                </a:lnTo>
                <a:lnTo>
                  <a:pt x="99490" y="1800"/>
                </a:lnTo>
                <a:lnTo>
                  <a:pt x="99480" y="1800"/>
                </a:lnTo>
                <a:lnTo>
                  <a:pt x="99480" y="1790"/>
                </a:lnTo>
                <a:lnTo>
                  <a:pt x="99460" y="1800"/>
                </a:lnTo>
                <a:lnTo>
                  <a:pt x="99450" y="1800"/>
                </a:lnTo>
                <a:lnTo>
                  <a:pt x="99440" y="1800"/>
                </a:lnTo>
                <a:lnTo>
                  <a:pt x="99430" y="1800"/>
                </a:lnTo>
                <a:lnTo>
                  <a:pt x="99420" y="1800"/>
                </a:lnTo>
                <a:lnTo>
                  <a:pt x="99410" y="1800"/>
                </a:lnTo>
                <a:lnTo>
                  <a:pt x="99400" y="1800"/>
                </a:lnTo>
                <a:lnTo>
                  <a:pt x="99400" y="1790"/>
                </a:lnTo>
                <a:lnTo>
                  <a:pt x="99380" y="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540" y="1370"/>
                </a:moveTo>
                <a:lnTo>
                  <a:pt x="99540" y="1380"/>
                </a:lnTo>
                <a:lnTo>
                  <a:pt x="99530" y="1380"/>
                </a:lnTo>
                <a:lnTo>
                  <a:pt x="99520" y="1380"/>
                </a:lnTo>
                <a:lnTo>
                  <a:pt x="99520" y="1370"/>
                </a:lnTo>
                <a:lnTo>
                  <a:pt x="99530" y="1370"/>
                </a:lnTo>
                <a:lnTo>
                  <a:pt x="99540" y="1370"/>
                </a:lnTo>
                <a:close/>
                <a:moveTo>
                  <a:pt x="99980" y="1330"/>
                </a:moveTo>
                <a:lnTo>
                  <a:pt x="99970" y="1330"/>
                </a:lnTo>
                <a:lnTo>
                  <a:pt x="99980" y="1330"/>
                </a:lnTo>
                <a:lnTo>
                  <a:pt x="99980" y="1320"/>
                </a:lnTo>
                <a:lnTo>
                  <a:pt x="99990" y="1320"/>
                </a:lnTo>
                <a:lnTo>
                  <a:pt x="99990" y="1330"/>
                </a:lnTo>
                <a:lnTo>
                  <a:pt x="99980" y="1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Rotuma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200" y="130"/>
                </a:moveTo>
                <a:lnTo>
                  <a:pt x="99200" y="140"/>
                </a:lnTo>
                <a:lnTo>
                  <a:pt x="99190" y="140"/>
                </a:lnTo>
                <a:lnTo>
                  <a:pt x="99180" y="140"/>
                </a:lnTo>
                <a:lnTo>
                  <a:pt x="99170" y="140"/>
                </a:lnTo>
                <a:lnTo>
                  <a:pt x="99180" y="140"/>
                </a:lnTo>
                <a:lnTo>
                  <a:pt x="99180" y="130"/>
                </a:lnTo>
                <a:lnTo>
                  <a:pt x="99190" y="130"/>
                </a:lnTo>
                <a:lnTo>
                  <a:pt x="99200" y="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