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Falkland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Falkland Is."/>
          <p:cNvSpPr/>
          <p:nvPr/>
        </p:nvSpPr>
        <p:spPr>
          <a:xfrm>
            <a:off x="2120195" y="1325880"/>
            <a:ext cx="7951304" cy="4937760"/>
          </a:xfrm>
          <a:custGeom>
            <a:avLst/>
            <a:gdLst/>
            <a:ahLst/>
            <a:cxnLst/>
            <a:rect l="0" t="0" r="100000" b="62100"/>
            <a:pathLst>
              <a:path w="100000" h="62100">
                <a:moveTo>
                  <a:pt x="45730" y="51050"/>
                </a:moveTo>
                <a:lnTo>
                  <a:pt x="46180" y="51360"/>
                </a:lnTo>
                <a:lnTo>
                  <a:pt x="46120" y="51920"/>
                </a:lnTo>
                <a:lnTo>
                  <a:pt x="45760" y="52470"/>
                </a:lnTo>
                <a:lnTo>
                  <a:pt x="45310" y="52710"/>
                </a:lnTo>
                <a:lnTo>
                  <a:pt x="45090" y="52770"/>
                </a:lnTo>
                <a:lnTo>
                  <a:pt x="44830" y="52920"/>
                </a:lnTo>
                <a:lnTo>
                  <a:pt x="44610" y="53150"/>
                </a:lnTo>
                <a:lnTo>
                  <a:pt x="44410" y="53780"/>
                </a:lnTo>
                <a:lnTo>
                  <a:pt x="44170" y="53760"/>
                </a:lnTo>
                <a:lnTo>
                  <a:pt x="43960" y="53460"/>
                </a:lnTo>
                <a:lnTo>
                  <a:pt x="43940" y="52960"/>
                </a:lnTo>
                <a:lnTo>
                  <a:pt x="43930" y="52890"/>
                </a:lnTo>
                <a:lnTo>
                  <a:pt x="43910" y="52830"/>
                </a:lnTo>
                <a:lnTo>
                  <a:pt x="43880" y="52770"/>
                </a:lnTo>
                <a:lnTo>
                  <a:pt x="43830" y="52710"/>
                </a:lnTo>
                <a:lnTo>
                  <a:pt x="44100" y="52400"/>
                </a:lnTo>
                <a:lnTo>
                  <a:pt x="44340" y="51860"/>
                </a:lnTo>
                <a:lnTo>
                  <a:pt x="44450" y="51190"/>
                </a:lnTo>
                <a:lnTo>
                  <a:pt x="44360" y="50450"/>
                </a:lnTo>
                <a:lnTo>
                  <a:pt x="44050" y="49920"/>
                </a:lnTo>
                <a:lnTo>
                  <a:pt x="43640" y="49660"/>
                </a:lnTo>
                <a:lnTo>
                  <a:pt x="43280" y="49330"/>
                </a:lnTo>
                <a:lnTo>
                  <a:pt x="43140" y="48620"/>
                </a:lnTo>
                <a:lnTo>
                  <a:pt x="43250" y="47840"/>
                </a:lnTo>
                <a:lnTo>
                  <a:pt x="43520" y="48180"/>
                </a:lnTo>
                <a:lnTo>
                  <a:pt x="43920" y="49320"/>
                </a:lnTo>
                <a:lnTo>
                  <a:pt x="45170" y="49180"/>
                </a:lnTo>
                <a:lnTo>
                  <a:pt x="45710" y="49320"/>
                </a:lnTo>
                <a:lnTo>
                  <a:pt x="46100" y="49860"/>
                </a:lnTo>
                <a:lnTo>
                  <a:pt x="45980" y="50060"/>
                </a:lnTo>
                <a:lnTo>
                  <a:pt x="45870" y="50340"/>
                </a:lnTo>
                <a:lnTo>
                  <a:pt x="45790" y="50680"/>
                </a:lnTo>
                <a:lnTo>
                  <a:pt x="45730" y="51050"/>
                </a:lnTo>
                <a:close/>
                <a:moveTo>
                  <a:pt x="7700" y="34930"/>
                </a:moveTo>
                <a:lnTo>
                  <a:pt x="7420" y="35020"/>
                </a:lnTo>
                <a:lnTo>
                  <a:pt x="6660" y="35520"/>
                </a:lnTo>
                <a:lnTo>
                  <a:pt x="6660" y="35770"/>
                </a:lnTo>
                <a:lnTo>
                  <a:pt x="6890" y="35910"/>
                </a:lnTo>
                <a:lnTo>
                  <a:pt x="7150" y="35950"/>
                </a:lnTo>
                <a:lnTo>
                  <a:pt x="7420" y="35900"/>
                </a:lnTo>
                <a:lnTo>
                  <a:pt x="7700" y="35770"/>
                </a:lnTo>
                <a:lnTo>
                  <a:pt x="7100" y="36780"/>
                </a:lnTo>
                <a:lnTo>
                  <a:pt x="6220" y="36780"/>
                </a:lnTo>
                <a:lnTo>
                  <a:pt x="5290" y="36130"/>
                </a:lnTo>
                <a:lnTo>
                  <a:pt x="4550" y="35240"/>
                </a:lnTo>
                <a:lnTo>
                  <a:pt x="4670" y="35110"/>
                </a:lnTo>
                <a:lnTo>
                  <a:pt x="4800" y="35020"/>
                </a:lnTo>
                <a:lnTo>
                  <a:pt x="5070" y="34930"/>
                </a:lnTo>
                <a:lnTo>
                  <a:pt x="5290" y="35040"/>
                </a:lnTo>
                <a:lnTo>
                  <a:pt x="5840" y="35200"/>
                </a:lnTo>
                <a:lnTo>
                  <a:pt x="6260" y="35620"/>
                </a:lnTo>
                <a:lnTo>
                  <a:pt x="6370" y="35450"/>
                </a:lnTo>
                <a:lnTo>
                  <a:pt x="6470" y="34930"/>
                </a:lnTo>
                <a:lnTo>
                  <a:pt x="6550" y="34730"/>
                </a:lnTo>
                <a:lnTo>
                  <a:pt x="6600" y="34450"/>
                </a:lnTo>
                <a:lnTo>
                  <a:pt x="6710" y="34190"/>
                </a:lnTo>
                <a:lnTo>
                  <a:pt x="6980" y="34090"/>
                </a:lnTo>
                <a:lnTo>
                  <a:pt x="7200" y="34150"/>
                </a:lnTo>
                <a:lnTo>
                  <a:pt x="7390" y="34310"/>
                </a:lnTo>
                <a:lnTo>
                  <a:pt x="7550" y="34580"/>
                </a:lnTo>
                <a:lnTo>
                  <a:pt x="7700" y="34930"/>
                </a:lnTo>
                <a:close/>
                <a:moveTo>
                  <a:pt x="13950" y="40290"/>
                </a:moveTo>
                <a:lnTo>
                  <a:pt x="13210" y="40530"/>
                </a:lnTo>
                <a:lnTo>
                  <a:pt x="12700" y="40510"/>
                </a:lnTo>
                <a:lnTo>
                  <a:pt x="11510" y="40010"/>
                </a:lnTo>
                <a:lnTo>
                  <a:pt x="11610" y="39600"/>
                </a:lnTo>
                <a:lnTo>
                  <a:pt x="11680" y="39450"/>
                </a:lnTo>
                <a:lnTo>
                  <a:pt x="11310" y="39440"/>
                </a:lnTo>
                <a:lnTo>
                  <a:pt x="11160" y="39170"/>
                </a:lnTo>
                <a:lnTo>
                  <a:pt x="11080" y="38840"/>
                </a:lnTo>
                <a:lnTo>
                  <a:pt x="10970" y="38600"/>
                </a:lnTo>
                <a:lnTo>
                  <a:pt x="10720" y="38500"/>
                </a:lnTo>
                <a:lnTo>
                  <a:pt x="10180" y="38440"/>
                </a:lnTo>
                <a:lnTo>
                  <a:pt x="9930" y="38320"/>
                </a:lnTo>
                <a:lnTo>
                  <a:pt x="9840" y="38220"/>
                </a:lnTo>
                <a:lnTo>
                  <a:pt x="9780" y="38120"/>
                </a:lnTo>
                <a:lnTo>
                  <a:pt x="9710" y="38040"/>
                </a:lnTo>
                <a:lnTo>
                  <a:pt x="9580" y="38040"/>
                </a:lnTo>
                <a:lnTo>
                  <a:pt x="9780" y="37140"/>
                </a:lnTo>
                <a:lnTo>
                  <a:pt x="9610" y="36550"/>
                </a:lnTo>
                <a:lnTo>
                  <a:pt x="9210" y="36210"/>
                </a:lnTo>
                <a:lnTo>
                  <a:pt x="8730" y="36070"/>
                </a:lnTo>
                <a:lnTo>
                  <a:pt x="9180" y="35530"/>
                </a:lnTo>
                <a:lnTo>
                  <a:pt x="9520" y="35290"/>
                </a:lnTo>
                <a:lnTo>
                  <a:pt x="9930" y="35230"/>
                </a:lnTo>
                <a:lnTo>
                  <a:pt x="10960" y="35250"/>
                </a:lnTo>
                <a:lnTo>
                  <a:pt x="11110" y="35210"/>
                </a:lnTo>
                <a:lnTo>
                  <a:pt x="11420" y="34520"/>
                </a:lnTo>
                <a:lnTo>
                  <a:pt x="11900" y="33760"/>
                </a:lnTo>
                <a:lnTo>
                  <a:pt x="12190" y="33460"/>
                </a:lnTo>
                <a:lnTo>
                  <a:pt x="12560" y="33270"/>
                </a:lnTo>
                <a:lnTo>
                  <a:pt x="12680" y="33250"/>
                </a:lnTo>
                <a:lnTo>
                  <a:pt x="12950" y="33250"/>
                </a:lnTo>
                <a:lnTo>
                  <a:pt x="13060" y="33270"/>
                </a:lnTo>
                <a:lnTo>
                  <a:pt x="13260" y="33410"/>
                </a:lnTo>
                <a:lnTo>
                  <a:pt x="13330" y="33570"/>
                </a:lnTo>
                <a:lnTo>
                  <a:pt x="13350" y="33710"/>
                </a:lnTo>
                <a:lnTo>
                  <a:pt x="13410" y="33810"/>
                </a:lnTo>
                <a:lnTo>
                  <a:pt x="13930" y="34070"/>
                </a:lnTo>
                <a:lnTo>
                  <a:pt x="14140" y="34370"/>
                </a:lnTo>
                <a:lnTo>
                  <a:pt x="14030" y="34800"/>
                </a:lnTo>
                <a:lnTo>
                  <a:pt x="13550" y="35210"/>
                </a:lnTo>
                <a:lnTo>
                  <a:pt x="12310" y="35940"/>
                </a:lnTo>
                <a:lnTo>
                  <a:pt x="11850" y="36640"/>
                </a:lnTo>
                <a:lnTo>
                  <a:pt x="11790" y="36980"/>
                </a:lnTo>
                <a:lnTo>
                  <a:pt x="11920" y="37070"/>
                </a:lnTo>
                <a:lnTo>
                  <a:pt x="13760" y="36440"/>
                </a:lnTo>
                <a:lnTo>
                  <a:pt x="14530" y="35730"/>
                </a:lnTo>
                <a:lnTo>
                  <a:pt x="15030" y="35450"/>
                </a:lnTo>
                <a:lnTo>
                  <a:pt x="15440" y="35020"/>
                </a:lnTo>
                <a:lnTo>
                  <a:pt x="15680" y="34090"/>
                </a:lnTo>
                <a:lnTo>
                  <a:pt x="15570" y="33750"/>
                </a:lnTo>
                <a:lnTo>
                  <a:pt x="15320" y="33620"/>
                </a:lnTo>
                <a:lnTo>
                  <a:pt x="15210" y="33450"/>
                </a:lnTo>
                <a:lnTo>
                  <a:pt x="15490" y="32970"/>
                </a:lnTo>
                <a:lnTo>
                  <a:pt x="15810" y="32670"/>
                </a:lnTo>
                <a:lnTo>
                  <a:pt x="16100" y="32630"/>
                </a:lnTo>
                <a:lnTo>
                  <a:pt x="16290" y="32870"/>
                </a:lnTo>
                <a:lnTo>
                  <a:pt x="16370" y="33410"/>
                </a:lnTo>
                <a:lnTo>
                  <a:pt x="16320" y="33770"/>
                </a:lnTo>
                <a:lnTo>
                  <a:pt x="16200" y="34190"/>
                </a:lnTo>
                <a:lnTo>
                  <a:pt x="16060" y="34560"/>
                </a:lnTo>
                <a:lnTo>
                  <a:pt x="15930" y="34800"/>
                </a:lnTo>
                <a:lnTo>
                  <a:pt x="15790" y="35180"/>
                </a:lnTo>
                <a:lnTo>
                  <a:pt x="15730" y="36180"/>
                </a:lnTo>
                <a:lnTo>
                  <a:pt x="15680" y="36640"/>
                </a:lnTo>
                <a:lnTo>
                  <a:pt x="15520" y="37120"/>
                </a:lnTo>
                <a:lnTo>
                  <a:pt x="14970" y="38320"/>
                </a:lnTo>
                <a:lnTo>
                  <a:pt x="16020" y="38320"/>
                </a:lnTo>
                <a:lnTo>
                  <a:pt x="15820" y="38700"/>
                </a:lnTo>
                <a:lnTo>
                  <a:pt x="15650" y="39450"/>
                </a:lnTo>
                <a:lnTo>
                  <a:pt x="15490" y="39750"/>
                </a:lnTo>
                <a:lnTo>
                  <a:pt x="15130" y="40010"/>
                </a:lnTo>
                <a:lnTo>
                  <a:pt x="13950" y="40290"/>
                </a:lnTo>
                <a:close/>
                <a:moveTo>
                  <a:pt x="5760" y="29330"/>
                </a:moveTo>
                <a:lnTo>
                  <a:pt x="6300" y="29320"/>
                </a:lnTo>
                <a:lnTo>
                  <a:pt x="7210" y="29760"/>
                </a:lnTo>
                <a:lnTo>
                  <a:pt x="7700" y="29870"/>
                </a:lnTo>
                <a:lnTo>
                  <a:pt x="7260" y="30130"/>
                </a:lnTo>
                <a:lnTo>
                  <a:pt x="6260" y="30070"/>
                </a:lnTo>
                <a:lnTo>
                  <a:pt x="5850" y="30300"/>
                </a:lnTo>
                <a:lnTo>
                  <a:pt x="5660" y="30710"/>
                </a:lnTo>
                <a:lnTo>
                  <a:pt x="5580" y="31190"/>
                </a:lnTo>
                <a:lnTo>
                  <a:pt x="5580" y="32410"/>
                </a:lnTo>
                <a:lnTo>
                  <a:pt x="5270" y="32290"/>
                </a:lnTo>
                <a:lnTo>
                  <a:pt x="4950" y="32090"/>
                </a:lnTo>
                <a:lnTo>
                  <a:pt x="4690" y="31770"/>
                </a:lnTo>
                <a:lnTo>
                  <a:pt x="4550" y="31290"/>
                </a:lnTo>
                <a:lnTo>
                  <a:pt x="4700" y="30470"/>
                </a:lnTo>
                <a:lnTo>
                  <a:pt x="4900" y="29930"/>
                </a:lnTo>
                <a:lnTo>
                  <a:pt x="5210" y="29570"/>
                </a:lnTo>
                <a:lnTo>
                  <a:pt x="5760" y="29330"/>
                </a:lnTo>
                <a:close/>
                <a:moveTo>
                  <a:pt x="47310" y="31830"/>
                </a:moveTo>
                <a:lnTo>
                  <a:pt x="46620" y="32660"/>
                </a:lnTo>
                <a:lnTo>
                  <a:pt x="44940" y="34200"/>
                </a:lnTo>
                <a:lnTo>
                  <a:pt x="42260" y="38130"/>
                </a:lnTo>
                <a:lnTo>
                  <a:pt x="41750" y="39190"/>
                </a:lnTo>
                <a:lnTo>
                  <a:pt x="41510" y="39830"/>
                </a:lnTo>
                <a:lnTo>
                  <a:pt x="41240" y="40350"/>
                </a:lnTo>
                <a:lnTo>
                  <a:pt x="40850" y="40710"/>
                </a:lnTo>
                <a:lnTo>
                  <a:pt x="39730" y="41010"/>
                </a:lnTo>
                <a:lnTo>
                  <a:pt x="38110" y="42230"/>
                </a:lnTo>
                <a:lnTo>
                  <a:pt x="37920" y="41020"/>
                </a:lnTo>
                <a:lnTo>
                  <a:pt x="37840" y="40850"/>
                </a:lnTo>
                <a:lnTo>
                  <a:pt x="37200" y="40750"/>
                </a:lnTo>
                <a:lnTo>
                  <a:pt x="36860" y="40630"/>
                </a:lnTo>
                <a:lnTo>
                  <a:pt x="36710" y="40440"/>
                </a:lnTo>
                <a:lnTo>
                  <a:pt x="36600" y="39990"/>
                </a:lnTo>
                <a:lnTo>
                  <a:pt x="36350" y="40010"/>
                </a:lnTo>
                <a:lnTo>
                  <a:pt x="36090" y="40230"/>
                </a:lnTo>
                <a:lnTo>
                  <a:pt x="35930" y="40440"/>
                </a:lnTo>
                <a:lnTo>
                  <a:pt x="35870" y="40870"/>
                </a:lnTo>
                <a:lnTo>
                  <a:pt x="36170" y="41710"/>
                </a:lnTo>
                <a:lnTo>
                  <a:pt x="36100" y="42100"/>
                </a:lnTo>
                <a:lnTo>
                  <a:pt x="35600" y="42400"/>
                </a:lnTo>
                <a:lnTo>
                  <a:pt x="33410" y="42230"/>
                </a:lnTo>
                <a:lnTo>
                  <a:pt x="32820" y="42560"/>
                </a:lnTo>
                <a:lnTo>
                  <a:pt x="32520" y="42600"/>
                </a:lnTo>
                <a:lnTo>
                  <a:pt x="32370" y="42230"/>
                </a:lnTo>
                <a:lnTo>
                  <a:pt x="32450" y="41980"/>
                </a:lnTo>
                <a:lnTo>
                  <a:pt x="32910" y="41490"/>
                </a:lnTo>
                <a:lnTo>
                  <a:pt x="33060" y="41150"/>
                </a:lnTo>
                <a:lnTo>
                  <a:pt x="31390" y="41850"/>
                </a:lnTo>
                <a:lnTo>
                  <a:pt x="30980" y="42230"/>
                </a:lnTo>
                <a:lnTo>
                  <a:pt x="30710" y="42980"/>
                </a:lnTo>
                <a:lnTo>
                  <a:pt x="30860" y="43610"/>
                </a:lnTo>
                <a:lnTo>
                  <a:pt x="31150" y="44300"/>
                </a:lnTo>
                <a:lnTo>
                  <a:pt x="31310" y="45220"/>
                </a:lnTo>
                <a:lnTo>
                  <a:pt x="31180" y="45840"/>
                </a:lnTo>
                <a:lnTo>
                  <a:pt x="30870" y="46350"/>
                </a:lnTo>
                <a:lnTo>
                  <a:pt x="28840" y="48790"/>
                </a:lnTo>
                <a:lnTo>
                  <a:pt x="28540" y="49040"/>
                </a:lnTo>
                <a:lnTo>
                  <a:pt x="27980" y="49010"/>
                </a:lnTo>
                <a:lnTo>
                  <a:pt x="27190" y="48430"/>
                </a:lnTo>
                <a:lnTo>
                  <a:pt x="26640" y="48480"/>
                </a:lnTo>
                <a:lnTo>
                  <a:pt x="26740" y="48540"/>
                </a:lnTo>
                <a:lnTo>
                  <a:pt x="26770" y="48750"/>
                </a:lnTo>
                <a:lnTo>
                  <a:pt x="26760" y="49010"/>
                </a:lnTo>
                <a:lnTo>
                  <a:pt x="26710" y="49180"/>
                </a:lnTo>
                <a:lnTo>
                  <a:pt x="26540" y="49290"/>
                </a:lnTo>
                <a:lnTo>
                  <a:pt x="26370" y="49120"/>
                </a:lnTo>
                <a:lnTo>
                  <a:pt x="26190" y="48890"/>
                </a:lnTo>
                <a:lnTo>
                  <a:pt x="25770" y="48580"/>
                </a:lnTo>
                <a:lnTo>
                  <a:pt x="25300" y="47810"/>
                </a:lnTo>
                <a:lnTo>
                  <a:pt x="25150" y="47630"/>
                </a:lnTo>
                <a:lnTo>
                  <a:pt x="24850" y="47520"/>
                </a:lnTo>
                <a:lnTo>
                  <a:pt x="24360" y="47070"/>
                </a:lnTo>
                <a:lnTo>
                  <a:pt x="24020" y="47070"/>
                </a:lnTo>
                <a:lnTo>
                  <a:pt x="23870" y="47240"/>
                </a:lnTo>
                <a:lnTo>
                  <a:pt x="23820" y="47530"/>
                </a:lnTo>
                <a:lnTo>
                  <a:pt x="23900" y="47800"/>
                </a:lnTo>
                <a:lnTo>
                  <a:pt x="24580" y="48140"/>
                </a:lnTo>
                <a:lnTo>
                  <a:pt x="24970" y="48710"/>
                </a:lnTo>
                <a:lnTo>
                  <a:pt x="25240" y="49440"/>
                </a:lnTo>
                <a:lnTo>
                  <a:pt x="25410" y="50170"/>
                </a:lnTo>
                <a:lnTo>
                  <a:pt x="24370" y="51420"/>
                </a:lnTo>
                <a:lnTo>
                  <a:pt x="22950" y="52230"/>
                </a:lnTo>
                <a:lnTo>
                  <a:pt x="21580" y="52080"/>
                </a:lnTo>
                <a:lnTo>
                  <a:pt x="20700" y="50450"/>
                </a:lnTo>
                <a:lnTo>
                  <a:pt x="21030" y="50490"/>
                </a:lnTo>
                <a:lnTo>
                  <a:pt x="21280" y="50580"/>
                </a:lnTo>
                <a:lnTo>
                  <a:pt x="21510" y="50610"/>
                </a:lnTo>
                <a:lnTo>
                  <a:pt x="21770" y="50450"/>
                </a:lnTo>
                <a:lnTo>
                  <a:pt x="21300" y="50080"/>
                </a:lnTo>
                <a:lnTo>
                  <a:pt x="20670" y="49370"/>
                </a:lnTo>
                <a:lnTo>
                  <a:pt x="20110" y="48570"/>
                </a:lnTo>
                <a:lnTo>
                  <a:pt x="19850" y="47920"/>
                </a:lnTo>
                <a:lnTo>
                  <a:pt x="20040" y="47790"/>
                </a:lnTo>
                <a:lnTo>
                  <a:pt x="20380" y="47390"/>
                </a:lnTo>
                <a:lnTo>
                  <a:pt x="20520" y="46960"/>
                </a:lnTo>
                <a:lnTo>
                  <a:pt x="20120" y="46760"/>
                </a:lnTo>
                <a:lnTo>
                  <a:pt x="17560" y="46650"/>
                </a:lnTo>
                <a:lnTo>
                  <a:pt x="17240" y="46760"/>
                </a:lnTo>
                <a:lnTo>
                  <a:pt x="17030" y="47060"/>
                </a:lnTo>
                <a:lnTo>
                  <a:pt x="17180" y="47240"/>
                </a:lnTo>
                <a:lnTo>
                  <a:pt x="17510" y="47330"/>
                </a:lnTo>
                <a:lnTo>
                  <a:pt x="17830" y="47350"/>
                </a:lnTo>
                <a:lnTo>
                  <a:pt x="18350" y="47600"/>
                </a:lnTo>
                <a:lnTo>
                  <a:pt x="18920" y="48220"/>
                </a:lnTo>
                <a:lnTo>
                  <a:pt x="19410" y="48970"/>
                </a:lnTo>
                <a:lnTo>
                  <a:pt x="19660" y="49630"/>
                </a:lnTo>
                <a:lnTo>
                  <a:pt x="18190" y="49630"/>
                </a:lnTo>
                <a:lnTo>
                  <a:pt x="17770" y="49560"/>
                </a:lnTo>
                <a:lnTo>
                  <a:pt x="17560" y="49360"/>
                </a:lnTo>
                <a:lnTo>
                  <a:pt x="17430" y="49070"/>
                </a:lnTo>
                <a:lnTo>
                  <a:pt x="16280" y="47490"/>
                </a:lnTo>
                <a:lnTo>
                  <a:pt x="15980" y="47200"/>
                </a:lnTo>
                <a:lnTo>
                  <a:pt x="15650" y="47150"/>
                </a:lnTo>
                <a:lnTo>
                  <a:pt x="15310" y="47160"/>
                </a:lnTo>
                <a:lnTo>
                  <a:pt x="14970" y="47070"/>
                </a:lnTo>
                <a:lnTo>
                  <a:pt x="14520" y="46630"/>
                </a:lnTo>
                <a:lnTo>
                  <a:pt x="13690" y="45460"/>
                </a:lnTo>
                <a:lnTo>
                  <a:pt x="13240" y="45090"/>
                </a:lnTo>
                <a:lnTo>
                  <a:pt x="12070" y="44830"/>
                </a:lnTo>
                <a:lnTo>
                  <a:pt x="11680" y="44370"/>
                </a:lnTo>
                <a:lnTo>
                  <a:pt x="11850" y="43380"/>
                </a:lnTo>
                <a:lnTo>
                  <a:pt x="12120" y="42970"/>
                </a:lnTo>
                <a:lnTo>
                  <a:pt x="12750" y="43110"/>
                </a:lnTo>
                <a:lnTo>
                  <a:pt x="14120" y="43690"/>
                </a:lnTo>
                <a:lnTo>
                  <a:pt x="15220" y="43770"/>
                </a:lnTo>
                <a:lnTo>
                  <a:pt x="15490" y="43950"/>
                </a:lnTo>
                <a:lnTo>
                  <a:pt x="15600" y="44350"/>
                </a:lnTo>
                <a:lnTo>
                  <a:pt x="15590" y="44820"/>
                </a:lnTo>
                <a:lnTo>
                  <a:pt x="15700" y="45140"/>
                </a:lnTo>
                <a:lnTo>
                  <a:pt x="16200" y="45090"/>
                </a:lnTo>
                <a:lnTo>
                  <a:pt x="15830" y="43690"/>
                </a:lnTo>
                <a:lnTo>
                  <a:pt x="17550" y="43460"/>
                </a:lnTo>
                <a:lnTo>
                  <a:pt x="19160" y="42820"/>
                </a:lnTo>
                <a:lnTo>
                  <a:pt x="19160" y="42540"/>
                </a:lnTo>
                <a:lnTo>
                  <a:pt x="18350" y="42070"/>
                </a:lnTo>
                <a:lnTo>
                  <a:pt x="17660" y="41950"/>
                </a:lnTo>
                <a:lnTo>
                  <a:pt x="17070" y="41630"/>
                </a:lnTo>
                <a:lnTo>
                  <a:pt x="16540" y="40590"/>
                </a:lnTo>
                <a:lnTo>
                  <a:pt x="18740" y="40570"/>
                </a:lnTo>
                <a:lnTo>
                  <a:pt x="19900" y="40860"/>
                </a:lnTo>
                <a:lnTo>
                  <a:pt x="20370" y="41720"/>
                </a:lnTo>
                <a:lnTo>
                  <a:pt x="20540" y="41720"/>
                </a:lnTo>
                <a:lnTo>
                  <a:pt x="20640" y="41410"/>
                </a:lnTo>
                <a:lnTo>
                  <a:pt x="20750" y="41220"/>
                </a:lnTo>
                <a:lnTo>
                  <a:pt x="21060" y="40850"/>
                </a:lnTo>
                <a:lnTo>
                  <a:pt x="21100" y="41270"/>
                </a:lnTo>
                <a:lnTo>
                  <a:pt x="21230" y="41640"/>
                </a:lnTo>
                <a:lnTo>
                  <a:pt x="21430" y="41790"/>
                </a:lnTo>
                <a:lnTo>
                  <a:pt x="21680" y="41580"/>
                </a:lnTo>
                <a:lnTo>
                  <a:pt x="21950" y="41290"/>
                </a:lnTo>
                <a:lnTo>
                  <a:pt x="22190" y="41270"/>
                </a:lnTo>
                <a:lnTo>
                  <a:pt x="22460" y="41370"/>
                </a:lnTo>
                <a:lnTo>
                  <a:pt x="23170" y="41490"/>
                </a:lnTo>
                <a:lnTo>
                  <a:pt x="23430" y="41630"/>
                </a:lnTo>
                <a:lnTo>
                  <a:pt x="23850" y="41970"/>
                </a:lnTo>
                <a:lnTo>
                  <a:pt x="24270" y="42440"/>
                </a:lnTo>
                <a:lnTo>
                  <a:pt x="24490" y="42450"/>
                </a:lnTo>
                <a:lnTo>
                  <a:pt x="24710" y="41970"/>
                </a:lnTo>
                <a:lnTo>
                  <a:pt x="24370" y="41720"/>
                </a:lnTo>
                <a:lnTo>
                  <a:pt x="24370" y="41430"/>
                </a:lnTo>
                <a:lnTo>
                  <a:pt x="25010" y="41450"/>
                </a:lnTo>
                <a:lnTo>
                  <a:pt x="25730" y="41310"/>
                </a:lnTo>
                <a:lnTo>
                  <a:pt x="26410" y="41020"/>
                </a:lnTo>
                <a:lnTo>
                  <a:pt x="26970" y="40590"/>
                </a:lnTo>
                <a:lnTo>
                  <a:pt x="27620" y="39370"/>
                </a:lnTo>
                <a:lnTo>
                  <a:pt x="27760" y="39190"/>
                </a:lnTo>
                <a:lnTo>
                  <a:pt x="27840" y="39020"/>
                </a:lnTo>
                <a:lnTo>
                  <a:pt x="27700" y="38700"/>
                </a:lnTo>
                <a:lnTo>
                  <a:pt x="27410" y="38510"/>
                </a:lnTo>
                <a:lnTo>
                  <a:pt x="27060" y="38740"/>
                </a:lnTo>
                <a:lnTo>
                  <a:pt x="26140" y="39590"/>
                </a:lnTo>
                <a:lnTo>
                  <a:pt x="24930" y="40060"/>
                </a:lnTo>
                <a:lnTo>
                  <a:pt x="23670" y="40030"/>
                </a:lnTo>
                <a:lnTo>
                  <a:pt x="22620" y="39450"/>
                </a:lnTo>
                <a:lnTo>
                  <a:pt x="24640" y="39580"/>
                </a:lnTo>
                <a:lnTo>
                  <a:pt x="25150" y="39310"/>
                </a:lnTo>
                <a:lnTo>
                  <a:pt x="25330" y="39180"/>
                </a:lnTo>
                <a:lnTo>
                  <a:pt x="25830" y="38960"/>
                </a:lnTo>
                <a:lnTo>
                  <a:pt x="25930" y="38740"/>
                </a:lnTo>
                <a:lnTo>
                  <a:pt x="26010" y="38370"/>
                </a:lnTo>
                <a:lnTo>
                  <a:pt x="26200" y="38000"/>
                </a:lnTo>
                <a:lnTo>
                  <a:pt x="26440" y="37680"/>
                </a:lnTo>
                <a:lnTo>
                  <a:pt x="26640" y="37480"/>
                </a:lnTo>
                <a:lnTo>
                  <a:pt x="26400" y="36990"/>
                </a:lnTo>
                <a:lnTo>
                  <a:pt x="26420" y="36670"/>
                </a:lnTo>
                <a:lnTo>
                  <a:pt x="26560" y="36400"/>
                </a:lnTo>
                <a:lnTo>
                  <a:pt x="26640" y="36070"/>
                </a:lnTo>
                <a:lnTo>
                  <a:pt x="26600" y="35680"/>
                </a:lnTo>
                <a:lnTo>
                  <a:pt x="26470" y="34790"/>
                </a:lnTo>
                <a:lnTo>
                  <a:pt x="26450" y="34230"/>
                </a:lnTo>
                <a:lnTo>
                  <a:pt x="26710" y="33530"/>
                </a:lnTo>
                <a:lnTo>
                  <a:pt x="27320" y="33020"/>
                </a:lnTo>
                <a:lnTo>
                  <a:pt x="28020" y="32810"/>
                </a:lnTo>
                <a:lnTo>
                  <a:pt x="28540" y="32970"/>
                </a:lnTo>
                <a:lnTo>
                  <a:pt x="28340" y="33310"/>
                </a:lnTo>
                <a:lnTo>
                  <a:pt x="28130" y="33610"/>
                </a:lnTo>
                <a:lnTo>
                  <a:pt x="27670" y="34090"/>
                </a:lnTo>
                <a:lnTo>
                  <a:pt x="28450" y="33900"/>
                </a:lnTo>
                <a:lnTo>
                  <a:pt x="28770" y="33900"/>
                </a:lnTo>
                <a:lnTo>
                  <a:pt x="28900" y="34230"/>
                </a:lnTo>
                <a:lnTo>
                  <a:pt x="28830" y="34610"/>
                </a:lnTo>
                <a:lnTo>
                  <a:pt x="28350" y="35770"/>
                </a:lnTo>
                <a:lnTo>
                  <a:pt x="28650" y="35960"/>
                </a:lnTo>
                <a:lnTo>
                  <a:pt x="29390" y="36640"/>
                </a:lnTo>
                <a:lnTo>
                  <a:pt x="29430" y="35970"/>
                </a:lnTo>
                <a:lnTo>
                  <a:pt x="29630" y="35460"/>
                </a:lnTo>
                <a:lnTo>
                  <a:pt x="29970" y="35190"/>
                </a:lnTo>
                <a:lnTo>
                  <a:pt x="30450" y="35240"/>
                </a:lnTo>
                <a:lnTo>
                  <a:pt x="30140" y="34630"/>
                </a:lnTo>
                <a:lnTo>
                  <a:pt x="30050" y="34160"/>
                </a:lnTo>
                <a:lnTo>
                  <a:pt x="30100" y="32830"/>
                </a:lnTo>
                <a:lnTo>
                  <a:pt x="30200" y="32450"/>
                </a:lnTo>
                <a:lnTo>
                  <a:pt x="30430" y="32200"/>
                </a:lnTo>
                <a:lnTo>
                  <a:pt x="30720" y="32100"/>
                </a:lnTo>
                <a:lnTo>
                  <a:pt x="30980" y="32130"/>
                </a:lnTo>
                <a:lnTo>
                  <a:pt x="31150" y="32320"/>
                </a:lnTo>
                <a:lnTo>
                  <a:pt x="31330" y="32970"/>
                </a:lnTo>
                <a:lnTo>
                  <a:pt x="31480" y="33270"/>
                </a:lnTo>
                <a:lnTo>
                  <a:pt x="31660" y="33230"/>
                </a:lnTo>
                <a:lnTo>
                  <a:pt x="31890" y="33030"/>
                </a:lnTo>
                <a:lnTo>
                  <a:pt x="32090" y="32990"/>
                </a:lnTo>
                <a:lnTo>
                  <a:pt x="32180" y="33410"/>
                </a:lnTo>
                <a:lnTo>
                  <a:pt x="32290" y="33510"/>
                </a:lnTo>
                <a:lnTo>
                  <a:pt x="32540" y="33350"/>
                </a:lnTo>
                <a:lnTo>
                  <a:pt x="33310" y="32640"/>
                </a:lnTo>
                <a:lnTo>
                  <a:pt x="33390" y="31890"/>
                </a:lnTo>
                <a:lnTo>
                  <a:pt x="33360" y="31030"/>
                </a:lnTo>
                <a:lnTo>
                  <a:pt x="33410" y="30430"/>
                </a:lnTo>
                <a:lnTo>
                  <a:pt x="32730" y="30190"/>
                </a:lnTo>
                <a:lnTo>
                  <a:pt x="32100" y="30330"/>
                </a:lnTo>
                <a:lnTo>
                  <a:pt x="31500" y="30590"/>
                </a:lnTo>
                <a:lnTo>
                  <a:pt x="30890" y="30730"/>
                </a:lnTo>
                <a:lnTo>
                  <a:pt x="29400" y="30510"/>
                </a:lnTo>
                <a:lnTo>
                  <a:pt x="28750" y="30710"/>
                </a:lnTo>
                <a:lnTo>
                  <a:pt x="28900" y="31570"/>
                </a:lnTo>
                <a:lnTo>
                  <a:pt x="28700" y="32040"/>
                </a:lnTo>
                <a:lnTo>
                  <a:pt x="28510" y="32040"/>
                </a:lnTo>
                <a:lnTo>
                  <a:pt x="28300" y="31870"/>
                </a:lnTo>
                <a:lnTo>
                  <a:pt x="28020" y="31830"/>
                </a:lnTo>
                <a:lnTo>
                  <a:pt x="26880" y="32570"/>
                </a:lnTo>
                <a:lnTo>
                  <a:pt x="26540" y="32690"/>
                </a:lnTo>
                <a:lnTo>
                  <a:pt x="25400" y="32690"/>
                </a:lnTo>
                <a:lnTo>
                  <a:pt x="25040" y="32830"/>
                </a:lnTo>
                <a:lnTo>
                  <a:pt x="24850" y="33170"/>
                </a:lnTo>
                <a:lnTo>
                  <a:pt x="24710" y="33540"/>
                </a:lnTo>
                <a:lnTo>
                  <a:pt x="24530" y="33810"/>
                </a:lnTo>
                <a:lnTo>
                  <a:pt x="24010" y="33810"/>
                </a:lnTo>
                <a:lnTo>
                  <a:pt x="23750" y="33210"/>
                </a:lnTo>
                <a:lnTo>
                  <a:pt x="23510" y="32480"/>
                </a:lnTo>
                <a:lnTo>
                  <a:pt x="23060" y="32130"/>
                </a:lnTo>
                <a:lnTo>
                  <a:pt x="22500" y="31890"/>
                </a:lnTo>
                <a:lnTo>
                  <a:pt x="22030" y="31260"/>
                </a:lnTo>
                <a:lnTo>
                  <a:pt x="21750" y="30430"/>
                </a:lnTo>
                <a:lnTo>
                  <a:pt x="21770" y="29590"/>
                </a:lnTo>
                <a:lnTo>
                  <a:pt x="22130" y="28890"/>
                </a:lnTo>
                <a:lnTo>
                  <a:pt x="22540" y="28970"/>
                </a:lnTo>
                <a:lnTo>
                  <a:pt x="23020" y="29350"/>
                </a:lnTo>
                <a:lnTo>
                  <a:pt x="25550" y="30150"/>
                </a:lnTo>
                <a:lnTo>
                  <a:pt x="26270" y="30170"/>
                </a:lnTo>
                <a:lnTo>
                  <a:pt x="26870" y="29900"/>
                </a:lnTo>
                <a:lnTo>
                  <a:pt x="28040" y="28970"/>
                </a:lnTo>
                <a:lnTo>
                  <a:pt x="28630" y="28770"/>
                </a:lnTo>
                <a:lnTo>
                  <a:pt x="30630" y="28980"/>
                </a:lnTo>
                <a:lnTo>
                  <a:pt x="32410" y="28260"/>
                </a:lnTo>
                <a:lnTo>
                  <a:pt x="32940" y="28350"/>
                </a:lnTo>
                <a:lnTo>
                  <a:pt x="34000" y="29430"/>
                </a:lnTo>
                <a:lnTo>
                  <a:pt x="34610" y="29720"/>
                </a:lnTo>
                <a:lnTo>
                  <a:pt x="36020" y="29870"/>
                </a:lnTo>
                <a:lnTo>
                  <a:pt x="35650" y="29110"/>
                </a:lnTo>
                <a:lnTo>
                  <a:pt x="35040" y="28690"/>
                </a:lnTo>
                <a:lnTo>
                  <a:pt x="34330" y="28510"/>
                </a:lnTo>
                <a:lnTo>
                  <a:pt x="33670" y="28470"/>
                </a:lnTo>
                <a:lnTo>
                  <a:pt x="33170" y="28220"/>
                </a:lnTo>
                <a:lnTo>
                  <a:pt x="31670" y="26520"/>
                </a:lnTo>
                <a:lnTo>
                  <a:pt x="31400" y="26360"/>
                </a:lnTo>
                <a:lnTo>
                  <a:pt x="30890" y="26160"/>
                </a:lnTo>
                <a:lnTo>
                  <a:pt x="30620" y="25940"/>
                </a:lnTo>
                <a:lnTo>
                  <a:pt x="29930" y="24840"/>
                </a:lnTo>
                <a:lnTo>
                  <a:pt x="29270" y="24770"/>
                </a:lnTo>
                <a:lnTo>
                  <a:pt x="25540" y="23050"/>
                </a:lnTo>
                <a:lnTo>
                  <a:pt x="25230" y="22750"/>
                </a:lnTo>
                <a:lnTo>
                  <a:pt x="24970" y="21900"/>
                </a:lnTo>
                <a:lnTo>
                  <a:pt x="24910" y="21420"/>
                </a:lnTo>
                <a:lnTo>
                  <a:pt x="25150" y="21200"/>
                </a:lnTo>
                <a:lnTo>
                  <a:pt x="26640" y="21200"/>
                </a:lnTo>
                <a:lnTo>
                  <a:pt x="27860" y="21530"/>
                </a:lnTo>
                <a:lnTo>
                  <a:pt x="28120" y="21330"/>
                </a:lnTo>
                <a:lnTo>
                  <a:pt x="27760" y="20510"/>
                </a:lnTo>
                <a:lnTo>
                  <a:pt x="27240" y="19960"/>
                </a:lnTo>
                <a:lnTo>
                  <a:pt x="26570" y="19580"/>
                </a:lnTo>
                <a:lnTo>
                  <a:pt x="25860" y="19350"/>
                </a:lnTo>
                <a:lnTo>
                  <a:pt x="24890" y="19220"/>
                </a:lnTo>
                <a:lnTo>
                  <a:pt x="24190" y="19280"/>
                </a:lnTo>
                <a:lnTo>
                  <a:pt x="23850" y="19230"/>
                </a:lnTo>
                <a:lnTo>
                  <a:pt x="23050" y="18770"/>
                </a:lnTo>
                <a:lnTo>
                  <a:pt x="22710" y="18700"/>
                </a:lnTo>
                <a:lnTo>
                  <a:pt x="22460" y="18600"/>
                </a:lnTo>
                <a:lnTo>
                  <a:pt x="22170" y="18360"/>
                </a:lnTo>
                <a:lnTo>
                  <a:pt x="21980" y="18040"/>
                </a:lnTo>
                <a:lnTo>
                  <a:pt x="22010" y="17730"/>
                </a:lnTo>
                <a:lnTo>
                  <a:pt x="22110" y="17290"/>
                </a:lnTo>
                <a:lnTo>
                  <a:pt x="21980" y="16800"/>
                </a:lnTo>
                <a:lnTo>
                  <a:pt x="21600" y="15930"/>
                </a:lnTo>
                <a:lnTo>
                  <a:pt x="21880" y="15950"/>
                </a:lnTo>
                <a:lnTo>
                  <a:pt x="22150" y="15930"/>
                </a:lnTo>
                <a:lnTo>
                  <a:pt x="22390" y="15830"/>
                </a:lnTo>
                <a:lnTo>
                  <a:pt x="22620" y="15620"/>
                </a:lnTo>
                <a:lnTo>
                  <a:pt x="23460" y="16200"/>
                </a:lnTo>
                <a:lnTo>
                  <a:pt x="26270" y="17310"/>
                </a:lnTo>
                <a:lnTo>
                  <a:pt x="27160" y="17860"/>
                </a:lnTo>
                <a:lnTo>
                  <a:pt x="29750" y="20060"/>
                </a:lnTo>
                <a:lnTo>
                  <a:pt x="31820" y="21110"/>
                </a:lnTo>
                <a:lnTo>
                  <a:pt x="34100" y="21460"/>
                </a:lnTo>
                <a:lnTo>
                  <a:pt x="38270" y="20640"/>
                </a:lnTo>
                <a:lnTo>
                  <a:pt x="37660" y="19930"/>
                </a:lnTo>
                <a:lnTo>
                  <a:pt x="35860" y="19770"/>
                </a:lnTo>
                <a:lnTo>
                  <a:pt x="36100" y="18840"/>
                </a:lnTo>
                <a:lnTo>
                  <a:pt x="36640" y="18140"/>
                </a:lnTo>
                <a:lnTo>
                  <a:pt x="37230" y="17590"/>
                </a:lnTo>
                <a:lnTo>
                  <a:pt x="37370" y="17060"/>
                </a:lnTo>
                <a:lnTo>
                  <a:pt x="37540" y="16890"/>
                </a:lnTo>
                <a:lnTo>
                  <a:pt x="37840" y="17170"/>
                </a:lnTo>
                <a:lnTo>
                  <a:pt x="37930" y="17420"/>
                </a:lnTo>
                <a:lnTo>
                  <a:pt x="38110" y="18450"/>
                </a:lnTo>
                <a:lnTo>
                  <a:pt x="39650" y="17160"/>
                </a:lnTo>
                <a:lnTo>
                  <a:pt x="40480" y="16790"/>
                </a:lnTo>
                <a:lnTo>
                  <a:pt x="41230" y="17040"/>
                </a:lnTo>
                <a:lnTo>
                  <a:pt x="41230" y="17310"/>
                </a:lnTo>
                <a:lnTo>
                  <a:pt x="41090" y="17440"/>
                </a:lnTo>
                <a:lnTo>
                  <a:pt x="41020" y="17570"/>
                </a:lnTo>
                <a:lnTo>
                  <a:pt x="40960" y="17720"/>
                </a:lnTo>
                <a:lnTo>
                  <a:pt x="40880" y="17870"/>
                </a:lnTo>
                <a:lnTo>
                  <a:pt x="43270" y="18330"/>
                </a:lnTo>
                <a:lnTo>
                  <a:pt x="44020" y="18700"/>
                </a:lnTo>
                <a:lnTo>
                  <a:pt x="43620" y="18900"/>
                </a:lnTo>
                <a:lnTo>
                  <a:pt x="43190" y="18980"/>
                </a:lnTo>
                <a:lnTo>
                  <a:pt x="42280" y="18980"/>
                </a:lnTo>
                <a:lnTo>
                  <a:pt x="43010" y="19810"/>
                </a:lnTo>
                <a:lnTo>
                  <a:pt x="44360" y="19810"/>
                </a:lnTo>
                <a:lnTo>
                  <a:pt x="49130" y="18700"/>
                </a:lnTo>
                <a:lnTo>
                  <a:pt x="49590" y="18510"/>
                </a:lnTo>
                <a:lnTo>
                  <a:pt x="50440" y="17720"/>
                </a:lnTo>
                <a:lnTo>
                  <a:pt x="50960" y="17590"/>
                </a:lnTo>
                <a:lnTo>
                  <a:pt x="50960" y="17870"/>
                </a:lnTo>
                <a:lnTo>
                  <a:pt x="49180" y="19170"/>
                </a:lnTo>
                <a:lnTo>
                  <a:pt x="48520" y="19510"/>
                </a:lnTo>
                <a:lnTo>
                  <a:pt x="49670" y="20160"/>
                </a:lnTo>
                <a:lnTo>
                  <a:pt x="50890" y="20180"/>
                </a:lnTo>
                <a:lnTo>
                  <a:pt x="53380" y="19230"/>
                </a:lnTo>
                <a:lnTo>
                  <a:pt x="53210" y="18850"/>
                </a:lnTo>
                <a:lnTo>
                  <a:pt x="52910" y="18500"/>
                </a:lnTo>
                <a:lnTo>
                  <a:pt x="52560" y="18240"/>
                </a:lnTo>
                <a:lnTo>
                  <a:pt x="52250" y="18140"/>
                </a:lnTo>
                <a:lnTo>
                  <a:pt x="52090" y="17910"/>
                </a:lnTo>
                <a:lnTo>
                  <a:pt x="52070" y="16710"/>
                </a:lnTo>
                <a:lnTo>
                  <a:pt x="52000" y="16200"/>
                </a:lnTo>
                <a:lnTo>
                  <a:pt x="52210" y="16230"/>
                </a:lnTo>
                <a:lnTo>
                  <a:pt x="52650" y="16170"/>
                </a:lnTo>
                <a:lnTo>
                  <a:pt x="52870" y="16200"/>
                </a:lnTo>
                <a:lnTo>
                  <a:pt x="52820" y="16020"/>
                </a:lnTo>
                <a:lnTo>
                  <a:pt x="52750" y="15560"/>
                </a:lnTo>
                <a:lnTo>
                  <a:pt x="52710" y="15370"/>
                </a:lnTo>
                <a:lnTo>
                  <a:pt x="53070" y="15360"/>
                </a:lnTo>
                <a:lnTo>
                  <a:pt x="53530" y="15460"/>
                </a:lnTo>
                <a:lnTo>
                  <a:pt x="53930" y="15690"/>
                </a:lnTo>
                <a:lnTo>
                  <a:pt x="54090" y="16060"/>
                </a:lnTo>
                <a:lnTo>
                  <a:pt x="54280" y="16330"/>
                </a:lnTo>
                <a:lnTo>
                  <a:pt x="56860" y="17380"/>
                </a:lnTo>
                <a:lnTo>
                  <a:pt x="57540" y="17860"/>
                </a:lnTo>
                <a:lnTo>
                  <a:pt x="57920" y="18450"/>
                </a:lnTo>
                <a:lnTo>
                  <a:pt x="56830" y="18390"/>
                </a:lnTo>
                <a:lnTo>
                  <a:pt x="56390" y="18590"/>
                </a:lnTo>
                <a:lnTo>
                  <a:pt x="56170" y="19230"/>
                </a:lnTo>
                <a:lnTo>
                  <a:pt x="56270" y="19840"/>
                </a:lnTo>
                <a:lnTo>
                  <a:pt x="56590" y="19870"/>
                </a:lnTo>
                <a:lnTo>
                  <a:pt x="57010" y="19720"/>
                </a:lnTo>
                <a:lnTo>
                  <a:pt x="57380" y="19810"/>
                </a:lnTo>
                <a:lnTo>
                  <a:pt x="56710" y="20210"/>
                </a:lnTo>
                <a:lnTo>
                  <a:pt x="55530" y="21560"/>
                </a:lnTo>
                <a:lnTo>
                  <a:pt x="54940" y="22040"/>
                </a:lnTo>
                <a:lnTo>
                  <a:pt x="54770" y="21590"/>
                </a:lnTo>
                <a:lnTo>
                  <a:pt x="54510" y="21440"/>
                </a:lnTo>
                <a:lnTo>
                  <a:pt x="54200" y="21530"/>
                </a:lnTo>
                <a:lnTo>
                  <a:pt x="53900" y="21760"/>
                </a:lnTo>
                <a:lnTo>
                  <a:pt x="53900" y="22040"/>
                </a:lnTo>
                <a:lnTo>
                  <a:pt x="54000" y="22250"/>
                </a:lnTo>
                <a:lnTo>
                  <a:pt x="53970" y="22490"/>
                </a:lnTo>
                <a:lnTo>
                  <a:pt x="53750" y="23150"/>
                </a:lnTo>
                <a:lnTo>
                  <a:pt x="53930" y="23040"/>
                </a:lnTo>
                <a:lnTo>
                  <a:pt x="54460" y="22890"/>
                </a:lnTo>
                <a:lnTo>
                  <a:pt x="54460" y="23150"/>
                </a:lnTo>
                <a:lnTo>
                  <a:pt x="53650" y="24290"/>
                </a:lnTo>
                <a:lnTo>
                  <a:pt x="53560" y="24550"/>
                </a:lnTo>
                <a:lnTo>
                  <a:pt x="53480" y="25680"/>
                </a:lnTo>
                <a:lnTo>
                  <a:pt x="53300" y="25940"/>
                </a:lnTo>
                <a:lnTo>
                  <a:pt x="52990" y="26120"/>
                </a:lnTo>
                <a:lnTo>
                  <a:pt x="52360" y="26920"/>
                </a:lnTo>
                <a:lnTo>
                  <a:pt x="52000" y="27070"/>
                </a:lnTo>
                <a:lnTo>
                  <a:pt x="51720" y="26910"/>
                </a:lnTo>
                <a:lnTo>
                  <a:pt x="51580" y="26560"/>
                </a:lnTo>
                <a:lnTo>
                  <a:pt x="51570" y="26110"/>
                </a:lnTo>
                <a:lnTo>
                  <a:pt x="51670" y="25680"/>
                </a:lnTo>
                <a:lnTo>
                  <a:pt x="50880" y="26640"/>
                </a:lnTo>
                <a:lnTo>
                  <a:pt x="50450" y="26990"/>
                </a:lnTo>
                <a:lnTo>
                  <a:pt x="50090" y="26790"/>
                </a:lnTo>
                <a:lnTo>
                  <a:pt x="48710" y="28190"/>
                </a:lnTo>
                <a:lnTo>
                  <a:pt x="49410" y="28140"/>
                </a:lnTo>
                <a:lnTo>
                  <a:pt x="49310" y="28580"/>
                </a:lnTo>
                <a:lnTo>
                  <a:pt x="48430" y="29730"/>
                </a:lnTo>
                <a:lnTo>
                  <a:pt x="47310" y="31830"/>
                </a:lnTo>
                <a:close/>
                <a:moveTo>
                  <a:pt x="40540" y="13980"/>
                </a:moveTo>
                <a:lnTo>
                  <a:pt x="40170" y="14220"/>
                </a:lnTo>
                <a:lnTo>
                  <a:pt x="40000" y="14240"/>
                </a:lnTo>
                <a:lnTo>
                  <a:pt x="40000" y="14540"/>
                </a:lnTo>
                <a:lnTo>
                  <a:pt x="40350" y="15020"/>
                </a:lnTo>
                <a:lnTo>
                  <a:pt x="40060" y="15420"/>
                </a:lnTo>
                <a:lnTo>
                  <a:pt x="39480" y="15640"/>
                </a:lnTo>
                <a:lnTo>
                  <a:pt x="38960" y="15620"/>
                </a:lnTo>
                <a:lnTo>
                  <a:pt x="38470" y="15310"/>
                </a:lnTo>
                <a:lnTo>
                  <a:pt x="38030" y="14850"/>
                </a:lnTo>
                <a:lnTo>
                  <a:pt x="37660" y="14300"/>
                </a:lnTo>
                <a:lnTo>
                  <a:pt x="37400" y="13680"/>
                </a:lnTo>
                <a:lnTo>
                  <a:pt x="38600" y="13300"/>
                </a:lnTo>
                <a:lnTo>
                  <a:pt x="38990" y="13300"/>
                </a:lnTo>
                <a:lnTo>
                  <a:pt x="39380" y="13410"/>
                </a:lnTo>
                <a:lnTo>
                  <a:pt x="40370" y="13970"/>
                </a:lnTo>
                <a:lnTo>
                  <a:pt x="40540" y="13980"/>
                </a:lnTo>
                <a:close/>
                <a:moveTo>
                  <a:pt x="33670" y="17590"/>
                </a:moveTo>
                <a:lnTo>
                  <a:pt x="31860" y="17940"/>
                </a:lnTo>
                <a:lnTo>
                  <a:pt x="31490" y="17880"/>
                </a:lnTo>
                <a:lnTo>
                  <a:pt x="31020" y="17670"/>
                </a:lnTo>
                <a:lnTo>
                  <a:pt x="30660" y="17290"/>
                </a:lnTo>
                <a:lnTo>
                  <a:pt x="30590" y="16740"/>
                </a:lnTo>
                <a:lnTo>
                  <a:pt x="30940" y="16160"/>
                </a:lnTo>
                <a:lnTo>
                  <a:pt x="31570" y="15830"/>
                </a:lnTo>
                <a:lnTo>
                  <a:pt x="32790" y="15620"/>
                </a:lnTo>
                <a:lnTo>
                  <a:pt x="33070" y="15800"/>
                </a:lnTo>
                <a:lnTo>
                  <a:pt x="33580" y="16580"/>
                </a:lnTo>
                <a:lnTo>
                  <a:pt x="33850" y="16760"/>
                </a:lnTo>
                <a:lnTo>
                  <a:pt x="34220" y="16730"/>
                </a:lnTo>
                <a:lnTo>
                  <a:pt x="34550" y="16640"/>
                </a:lnTo>
                <a:lnTo>
                  <a:pt x="34850" y="16470"/>
                </a:lnTo>
                <a:lnTo>
                  <a:pt x="35150" y="16200"/>
                </a:lnTo>
                <a:lnTo>
                  <a:pt x="34690" y="15750"/>
                </a:lnTo>
                <a:lnTo>
                  <a:pt x="33300" y="14950"/>
                </a:lnTo>
                <a:lnTo>
                  <a:pt x="32330" y="14640"/>
                </a:lnTo>
                <a:lnTo>
                  <a:pt x="31140" y="13760"/>
                </a:lnTo>
                <a:lnTo>
                  <a:pt x="30790" y="13410"/>
                </a:lnTo>
                <a:lnTo>
                  <a:pt x="30380" y="12820"/>
                </a:lnTo>
                <a:lnTo>
                  <a:pt x="30350" y="12550"/>
                </a:lnTo>
                <a:lnTo>
                  <a:pt x="30620" y="12300"/>
                </a:lnTo>
                <a:lnTo>
                  <a:pt x="31030" y="12250"/>
                </a:lnTo>
                <a:lnTo>
                  <a:pt x="31260" y="12510"/>
                </a:lnTo>
                <a:lnTo>
                  <a:pt x="31410" y="12910"/>
                </a:lnTo>
                <a:lnTo>
                  <a:pt x="31580" y="13280"/>
                </a:lnTo>
                <a:lnTo>
                  <a:pt x="32100" y="13730"/>
                </a:lnTo>
                <a:lnTo>
                  <a:pt x="32760" y="13950"/>
                </a:lnTo>
                <a:lnTo>
                  <a:pt x="33460" y="14030"/>
                </a:lnTo>
                <a:lnTo>
                  <a:pt x="34100" y="13980"/>
                </a:lnTo>
                <a:lnTo>
                  <a:pt x="35470" y="13660"/>
                </a:lnTo>
                <a:lnTo>
                  <a:pt x="36100" y="13830"/>
                </a:lnTo>
                <a:lnTo>
                  <a:pt x="36370" y="14680"/>
                </a:lnTo>
                <a:lnTo>
                  <a:pt x="36480" y="14840"/>
                </a:lnTo>
                <a:lnTo>
                  <a:pt x="36680" y="15280"/>
                </a:lnTo>
                <a:lnTo>
                  <a:pt x="36740" y="15720"/>
                </a:lnTo>
                <a:lnTo>
                  <a:pt x="36440" y="15930"/>
                </a:lnTo>
                <a:lnTo>
                  <a:pt x="35480" y="17040"/>
                </a:lnTo>
                <a:lnTo>
                  <a:pt x="35090" y="17980"/>
                </a:lnTo>
                <a:lnTo>
                  <a:pt x="34960" y="18140"/>
                </a:lnTo>
                <a:lnTo>
                  <a:pt x="34700" y="18120"/>
                </a:lnTo>
                <a:lnTo>
                  <a:pt x="33970" y="17700"/>
                </a:lnTo>
                <a:lnTo>
                  <a:pt x="33670" y="17590"/>
                </a:lnTo>
                <a:close/>
                <a:moveTo>
                  <a:pt x="93380" y="29870"/>
                </a:moveTo>
                <a:lnTo>
                  <a:pt x="94390" y="29510"/>
                </a:lnTo>
                <a:lnTo>
                  <a:pt x="94880" y="29440"/>
                </a:lnTo>
                <a:lnTo>
                  <a:pt x="95450" y="29590"/>
                </a:lnTo>
                <a:lnTo>
                  <a:pt x="95450" y="29870"/>
                </a:lnTo>
                <a:lnTo>
                  <a:pt x="94740" y="29930"/>
                </a:lnTo>
                <a:lnTo>
                  <a:pt x="92170" y="31210"/>
                </a:lnTo>
                <a:lnTo>
                  <a:pt x="91650" y="31310"/>
                </a:lnTo>
                <a:lnTo>
                  <a:pt x="89920" y="31350"/>
                </a:lnTo>
                <a:lnTo>
                  <a:pt x="89590" y="31470"/>
                </a:lnTo>
                <a:lnTo>
                  <a:pt x="89570" y="31790"/>
                </a:lnTo>
                <a:lnTo>
                  <a:pt x="89240" y="32080"/>
                </a:lnTo>
                <a:lnTo>
                  <a:pt x="88910" y="32230"/>
                </a:lnTo>
                <a:lnTo>
                  <a:pt x="85050" y="32690"/>
                </a:lnTo>
                <a:lnTo>
                  <a:pt x="83080" y="32370"/>
                </a:lnTo>
                <a:lnTo>
                  <a:pt x="82090" y="32410"/>
                </a:lnTo>
                <a:lnTo>
                  <a:pt x="82090" y="32690"/>
                </a:lnTo>
                <a:lnTo>
                  <a:pt x="82400" y="32750"/>
                </a:lnTo>
                <a:lnTo>
                  <a:pt x="83280" y="33270"/>
                </a:lnTo>
                <a:lnTo>
                  <a:pt x="83700" y="33430"/>
                </a:lnTo>
                <a:lnTo>
                  <a:pt x="85030" y="33530"/>
                </a:lnTo>
                <a:lnTo>
                  <a:pt x="85030" y="33810"/>
                </a:lnTo>
                <a:lnTo>
                  <a:pt x="84320" y="34030"/>
                </a:lnTo>
                <a:lnTo>
                  <a:pt x="82830" y="33930"/>
                </a:lnTo>
                <a:lnTo>
                  <a:pt x="82090" y="34090"/>
                </a:lnTo>
                <a:lnTo>
                  <a:pt x="80330" y="35210"/>
                </a:lnTo>
                <a:lnTo>
                  <a:pt x="79650" y="35240"/>
                </a:lnTo>
                <a:lnTo>
                  <a:pt x="80190" y="35500"/>
                </a:lnTo>
                <a:lnTo>
                  <a:pt x="80720" y="35460"/>
                </a:lnTo>
                <a:lnTo>
                  <a:pt x="82290" y="34690"/>
                </a:lnTo>
                <a:lnTo>
                  <a:pt x="83990" y="34670"/>
                </a:lnTo>
                <a:lnTo>
                  <a:pt x="83640" y="35140"/>
                </a:lnTo>
                <a:lnTo>
                  <a:pt x="83010" y="35590"/>
                </a:lnTo>
                <a:lnTo>
                  <a:pt x="82320" y="35940"/>
                </a:lnTo>
                <a:lnTo>
                  <a:pt x="81230" y="36250"/>
                </a:lnTo>
                <a:lnTo>
                  <a:pt x="79300" y="37480"/>
                </a:lnTo>
                <a:lnTo>
                  <a:pt x="78080" y="38020"/>
                </a:lnTo>
                <a:lnTo>
                  <a:pt x="75750" y="37640"/>
                </a:lnTo>
                <a:lnTo>
                  <a:pt x="74440" y="37740"/>
                </a:lnTo>
                <a:lnTo>
                  <a:pt x="73520" y="38040"/>
                </a:lnTo>
                <a:lnTo>
                  <a:pt x="69490" y="37980"/>
                </a:lnTo>
                <a:lnTo>
                  <a:pt x="68880" y="37740"/>
                </a:lnTo>
                <a:lnTo>
                  <a:pt x="68010" y="36920"/>
                </a:lnTo>
                <a:lnTo>
                  <a:pt x="66840" y="36470"/>
                </a:lnTo>
                <a:lnTo>
                  <a:pt x="66270" y="35980"/>
                </a:lnTo>
                <a:lnTo>
                  <a:pt x="65730" y="35670"/>
                </a:lnTo>
                <a:lnTo>
                  <a:pt x="65470" y="35380"/>
                </a:lnTo>
                <a:lnTo>
                  <a:pt x="65340" y="35030"/>
                </a:lnTo>
                <a:lnTo>
                  <a:pt x="65250" y="34610"/>
                </a:lnTo>
                <a:lnTo>
                  <a:pt x="65110" y="34250"/>
                </a:lnTo>
                <a:lnTo>
                  <a:pt x="64860" y="34090"/>
                </a:lnTo>
                <a:lnTo>
                  <a:pt x="64550" y="34330"/>
                </a:lnTo>
                <a:lnTo>
                  <a:pt x="64270" y="34910"/>
                </a:lnTo>
                <a:lnTo>
                  <a:pt x="64070" y="35530"/>
                </a:lnTo>
                <a:lnTo>
                  <a:pt x="64000" y="35920"/>
                </a:lnTo>
                <a:lnTo>
                  <a:pt x="64130" y="36440"/>
                </a:lnTo>
                <a:lnTo>
                  <a:pt x="64470" y="36940"/>
                </a:lnTo>
                <a:lnTo>
                  <a:pt x="64890" y="37330"/>
                </a:lnTo>
                <a:lnTo>
                  <a:pt x="66070" y="37700"/>
                </a:lnTo>
                <a:lnTo>
                  <a:pt x="67100" y="38240"/>
                </a:lnTo>
                <a:lnTo>
                  <a:pt x="68030" y="38970"/>
                </a:lnTo>
                <a:lnTo>
                  <a:pt x="68520" y="39750"/>
                </a:lnTo>
                <a:lnTo>
                  <a:pt x="68160" y="40470"/>
                </a:lnTo>
                <a:lnTo>
                  <a:pt x="68820" y="40690"/>
                </a:lnTo>
                <a:lnTo>
                  <a:pt x="70260" y="40290"/>
                </a:lnTo>
                <a:lnTo>
                  <a:pt x="71000" y="40330"/>
                </a:lnTo>
                <a:lnTo>
                  <a:pt x="71950" y="40600"/>
                </a:lnTo>
                <a:lnTo>
                  <a:pt x="72680" y="41130"/>
                </a:lnTo>
                <a:lnTo>
                  <a:pt x="72690" y="41970"/>
                </a:lnTo>
                <a:lnTo>
                  <a:pt x="73380" y="42540"/>
                </a:lnTo>
                <a:lnTo>
                  <a:pt x="72060" y="43440"/>
                </a:lnTo>
                <a:lnTo>
                  <a:pt x="71650" y="43950"/>
                </a:lnTo>
                <a:lnTo>
                  <a:pt x="71940" y="44230"/>
                </a:lnTo>
                <a:lnTo>
                  <a:pt x="72130" y="44600"/>
                </a:lnTo>
                <a:lnTo>
                  <a:pt x="72240" y="45070"/>
                </a:lnTo>
                <a:lnTo>
                  <a:pt x="72460" y="46480"/>
                </a:lnTo>
                <a:lnTo>
                  <a:pt x="72450" y="46900"/>
                </a:lnTo>
                <a:lnTo>
                  <a:pt x="72250" y="47050"/>
                </a:lnTo>
                <a:lnTo>
                  <a:pt x="71820" y="47070"/>
                </a:lnTo>
                <a:lnTo>
                  <a:pt x="71590" y="46870"/>
                </a:lnTo>
                <a:lnTo>
                  <a:pt x="70800" y="45350"/>
                </a:lnTo>
                <a:lnTo>
                  <a:pt x="70510" y="44920"/>
                </a:lnTo>
                <a:lnTo>
                  <a:pt x="70210" y="44560"/>
                </a:lnTo>
                <a:lnTo>
                  <a:pt x="69860" y="44310"/>
                </a:lnTo>
                <a:lnTo>
                  <a:pt x="69390" y="44230"/>
                </a:lnTo>
                <a:lnTo>
                  <a:pt x="69160" y="44140"/>
                </a:lnTo>
                <a:lnTo>
                  <a:pt x="68860" y="43770"/>
                </a:lnTo>
                <a:lnTo>
                  <a:pt x="68700" y="43690"/>
                </a:lnTo>
                <a:lnTo>
                  <a:pt x="68540" y="43770"/>
                </a:lnTo>
                <a:lnTo>
                  <a:pt x="68470" y="43950"/>
                </a:lnTo>
                <a:lnTo>
                  <a:pt x="68370" y="44140"/>
                </a:lnTo>
                <a:lnTo>
                  <a:pt x="68090" y="44230"/>
                </a:lnTo>
                <a:lnTo>
                  <a:pt x="67870" y="44180"/>
                </a:lnTo>
                <a:lnTo>
                  <a:pt x="67490" y="43990"/>
                </a:lnTo>
                <a:lnTo>
                  <a:pt x="67300" y="43950"/>
                </a:lnTo>
                <a:lnTo>
                  <a:pt x="66970" y="44090"/>
                </a:lnTo>
                <a:lnTo>
                  <a:pt x="66990" y="44410"/>
                </a:lnTo>
                <a:lnTo>
                  <a:pt x="67120" y="44800"/>
                </a:lnTo>
                <a:lnTo>
                  <a:pt x="67130" y="45090"/>
                </a:lnTo>
                <a:lnTo>
                  <a:pt x="66790" y="45470"/>
                </a:lnTo>
                <a:lnTo>
                  <a:pt x="66000" y="45960"/>
                </a:lnTo>
                <a:lnTo>
                  <a:pt x="65650" y="46350"/>
                </a:lnTo>
                <a:lnTo>
                  <a:pt x="65230" y="46650"/>
                </a:lnTo>
                <a:lnTo>
                  <a:pt x="64970" y="46170"/>
                </a:lnTo>
                <a:lnTo>
                  <a:pt x="64670" y="44790"/>
                </a:lnTo>
                <a:lnTo>
                  <a:pt x="64150" y="45380"/>
                </a:lnTo>
                <a:lnTo>
                  <a:pt x="63860" y="45030"/>
                </a:lnTo>
                <a:lnTo>
                  <a:pt x="63680" y="44290"/>
                </a:lnTo>
                <a:lnTo>
                  <a:pt x="63480" y="43690"/>
                </a:lnTo>
                <a:lnTo>
                  <a:pt x="62930" y="43410"/>
                </a:lnTo>
                <a:lnTo>
                  <a:pt x="62370" y="43550"/>
                </a:lnTo>
                <a:lnTo>
                  <a:pt x="61930" y="43540"/>
                </a:lnTo>
                <a:lnTo>
                  <a:pt x="61740" y="42820"/>
                </a:lnTo>
                <a:lnTo>
                  <a:pt x="61280" y="43070"/>
                </a:lnTo>
                <a:lnTo>
                  <a:pt x="60910" y="42950"/>
                </a:lnTo>
                <a:lnTo>
                  <a:pt x="60170" y="42230"/>
                </a:lnTo>
                <a:lnTo>
                  <a:pt x="59980" y="41920"/>
                </a:lnTo>
                <a:lnTo>
                  <a:pt x="59840" y="41770"/>
                </a:lnTo>
                <a:lnTo>
                  <a:pt x="59650" y="41720"/>
                </a:lnTo>
                <a:lnTo>
                  <a:pt x="59350" y="41850"/>
                </a:lnTo>
                <a:lnTo>
                  <a:pt x="59230" y="42060"/>
                </a:lnTo>
                <a:lnTo>
                  <a:pt x="59150" y="42300"/>
                </a:lnTo>
                <a:lnTo>
                  <a:pt x="58960" y="42540"/>
                </a:lnTo>
                <a:lnTo>
                  <a:pt x="58590" y="42720"/>
                </a:lnTo>
                <a:lnTo>
                  <a:pt x="58270" y="42770"/>
                </a:lnTo>
                <a:lnTo>
                  <a:pt x="57940" y="42690"/>
                </a:lnTo>
                <a:lnTo>
                  <a:pt x="57570" y="42540"/>
                </a:lnTo>
                <a:lnTo>
                  <a:pt x="57350" y="42380"/>
                </a:lnTo>
                <a:lnTo>
                  <a:pt x="57180" y="42180"/>
                </a:lnTo>
                <a:lnTo>
                  <a:pt x="56990" y="42030"/>
                </a:lnTo>
                <a:lnTo>
                  <a:pt x="56690" y="41970"/>
                </a:lnTo>
                <a:lnTo>
                  <a:pt x="56510" y="42060"/>
                </a:lnTo>
                <a:lnTo>
                  <a:pt x="56140" y="42440"/>
                </a:lnTo>
                <a:lnTo>
                  <a:pt x="55920" y="42540"/>
                </a:lnTo>
                <a:lnTo>
                  <a:pt x="55660" y="42780"/>
                </a:lnTo>
                <a:lnTo>
                  <a:pt x="55800" y="43250"/>
                </a:lnTo>
                <a:lnTo>
                  <a:pt x="56180" y="43530"/>
                </a:lnTo>
                <a:lnTo>
                  <a:pt x="56930" y="43040"/>
                </a:lnTo>
                <a:lnTo>
                  <a:pt x="58260" y="43380"/>
                </a:lnTo>
                <a:lnTo>
                  <a:pt x="58630" y="43650"/>
                </a:lnTo>
                <a:lnTo>
                  <a:pt x="58680" y="44230"/>
                </a:lnTo>
                <a:lnTo>
                  <a:pt x="58670" y="44830"/>
                </a:lnTo>
                <a:lnTo>
                  <a:pt x="58860" y="45090"/>
                </a:lnTo>
                <a:lnTo>
                  <a:pt x="59360" y="45000"/>
                </a:lnTo>
                <a:lnTo>
                  <a:pt x="59710" y="44850"/>
                </a:lnTo>
                <a:lnTo>
                  <a:pt x="60040" y="44810"/>
                </a:lnTo>
                <a:lnTo>
                  <a:pt x="60520" y="45090"/>
                </a:lnTo>
                <a:lnTo>
                  <a:pt x="59650" y="46200"/>
                </a:lnTo>
                <a:lnTo>
                  <a:pt x="60570" y="46140"/>
                </a:lnTo>
                <a:lnTo>
                  <a:pt x="61020" y="46220"/>
                </a:lnTo>
                <a:lnTo>
                  <a:pt x="61400" y="46510"/>
                </a:lnTo>
                <a:lnTo>
                  <a:pt x="60970" y="46910"/>
                </a:lnTo>
                <a:lnTo>
                  <a:pt x="59990" y="47320"/>
                </a:lnTo>
                <a:lnTo>
                  <a:pt x="59650" y="47630"/>
                </a:lnTo>
                <a:lnTo>
                  <a:pt x="59460" y="48400"/>
                </a:lnTo>
                <a:lnTo>
                  <a:pt x="59820" y="48650"/>
                </a:lnTo>
                <a:lnTo>
                  <a:pt x="60410" y="48600"/>
                </a:lnTo>
                <a:lnTo>
                  <a:pt x="61870" y="48090"/>
                </a:lnTo>
                <a:lnTo>
                  <a:pt x="62360" y="48060"/>
                </a:lnTo>
                <a:lnTo>
                  <a:pt x="62440" y="48480"/>
                </a:lnTo>
                <a:lnTo>
                  <a:pt x="62170" y="48830"/>
                </a:lnTo>
                <a:lnTo>
                  <a:pt x="60860" y="49630"/>
                </a:lnTo>
                <a:lnTo>
                  <a:pt x="61180" y="50180"/>
                </a:lnTo>
                <a:lnTo>
                  <a:pt x="61760" y="50680"/>
                </a:lnTo>
                <a:lnTo>
                  <a:pt x="62110" y="51230"/>
                </a:lnTo>
                <a:lnTo>
                  <a:pt x="61740" y="51900"/>
                </a:lnTo>
                <a:lnTo>
                  <a:pt x="61200" y="52020"/>
                </a:lnTo>
                <a:lnTo>
                  <a:pt x="60570" y="51750"/>
                </a:lnTo>
                <a:lnTo>
                  <a:pt x="59480" y="51050"/>
                </a:lnTo>
                <a:lnTo>
                  <a:pt x="58820" y="50970"/>
                </a:lnTo>
                <a:lnTo>
                  <a:pt x="58240" y="51070"/>
                </a:lnTo>
                <a:lnTo>
                  <a:pt x="57730" y="51010"/>
                </a:lnTo>
                <a:lnTo>
                  <a:pt x="57230" y="50450"/>
                </a:lnTo>
                <a:lnTo>
                  <a:pt x="57100" y="50100"/>
                </a:lnTo>
                <a:lnTo>
                  <a:pt x="57040" y="49750"/>
                </a:lnTo>
                <a:lnTo>
                  <a:pt x="56940" y="49410"/>
                </a:lnTo>
                <a:lnTo>
                  <a:pt x="56690" y="49040"/>
                </a:lnTo>
                <a:lnTo>
                  <a:pt x="56400" y="48870"/>
                </a:lnTo>
                <a:lnTo>
                  <a:pt x="56090" y="48790"/>
                </a:lnTo>
                <a:lnTo>
                  <a:pt x="55790" y="48630"/>
                </a:lnTo>
                <a:lnTo>
                  <a:pt x="55500" y="48190"/>
                </a:lnTo>
                <a:lnTo>
                  <a:pt x="55060" y="48390"/>
                </a:lnTo>
                <a:lnTo>
                  <a:pt x="54040" y="47200"/>
                </a:lnTo>
                <a:lnTo>
                  <a:pt x="53560" y="47070"/>
                </a:lnTo>
                <a:lnTo>
                  <a:pt x="53450" y="47330"/>
                </a:lnTo>
                <a:lnTo>
                  <a:pt x="53340" y="47820"/>
                </a:lnTo>
                <a:lnTo>
                  <a:pt x="53210" y="48620"/>
                </a:lnTo>
                <a:lnTo>
                  <a:pt x="53080" y="48890"/>
                </a:lnTo>
                <a:lnTo>
                  <a:pt x="52790" y="48610"/>
                </a:lnTo>
                <a:lnTo>
                  <a:pt x="52350" y="47920"/>
                </a:lnTo>
                <a:lnTo>
                  <a:pt x="51780" y="48320"/>
                </a:lnTo>
                <a:lnTo>
                  <a:pt x="52030" y="49050"/>
                </a:lnTo>
                <a:lnTo>
                  <a:pt x="52870" y="50170"/>
                </a:lnTo>
                <a:lnTo>
                  <a:pt x="52770" y="50160"/>
                </a:lnTo>
                <a:lnTo>
                  <a:pt x="52590" y="50420"/>
                </a:lnTo>
                <a:lnTo>
                  <a:pt x="52420" y="50800"/>
                </a:lnTo>
                <a:lnTo>
                  <a:pt x="52350" y="51180"/>
                </a:lnTo>
                <a:lnTo>
                  <a:pt x="52480" y="51450"/>
                </a:lnTo>
                <a:lnTo>
                  <a:pt x="52780" y="51550"/>
                </a:lnTo>
                <a:lnTo>
                  <a:pt x="53380" y="51610"/>
                </a:lnTo>
                <a:lnTo>
                  <a:pt x="54010" y="51980"/>
                </a:lnTo>
                <a:lnTo>
                  <a:pt x="54420" y="52460"/>
                </a:lnTo>
                <a:lnTo>
                  <a:pt x="54570" y="53070"/>
                </a:lnTo>
                <a:lnTo>
                  <a:pt x="54460" y="53870"/>
                </a:lnTo>
                <a:lnTo>
                  <a:pt x="54300" y="54020"/>
                </a:lnTo>
                <a:lnTo>
                  <a:pt x="54000" y="54410"/>
                </a:lnTo>
                <a:lnTo>
                  <a:pt x="53860" y="54820"/>
                </a:lnTo>
                <a:lnTo>
                  <a:pt x="54180" y="55010"/>
                </a:lnTo>
                <a:lnTo>
                  <a:pt x="54240" y="55170"/>
                </a:lnTo>
                <a:lnTo>
                  <a:pt x="54810" y="55810"/>
                </a:lnTo>
                <a:lnTo>
                  <a:pt x="54940" y="55860"/>
                </a:lnTo>
                <a:lnTo>
                  <a:pt x="54750" y="56590"/>
                </a:lnTo>
                <a:lnTo>
                  <a:pt x="54240" y="56340"/>
                </a:lnTo>
                <a:lnTo>
                  <a:pt x="53380" y="55290"/>
                </a:lnTo>
                <a:lnTo>
                  <a:pt x="52800" y="54940"/>
                </a:lnTo>
                <a:lnTo>
                  <a:pt x="51510" y="54680"/>
                </a:lnTo>
                <a:lnTo>
                  <a:pt x="50960" y="54180"/>
                </a:lnTo>
                <a:lnTo>
                  <a:pt x="51060" y="53380"/>
                </a:lnTo>
                <a:lnTo>
                  <a:pt x="50750" y="52870"/>
                </a:lnTo>
                <a:lnTo>
                  <a:pt x="50240" y="52580"/>
                </a:lnTo>
                <a:lnTo>
                  <a:pt x="49070" y="52280"/>
                </a:lnTo>
                <a:lnTo>
                  <a:pt x="48630" y="51940"/>
                </a:lnTo>
                <a:lnTo>
                  <a:pt x="48620" y="51420"/>
                </a:lnTo>
                <a:lnTo>
                  <a:pt x="49230" y="50740"/>
                </a:lnTo>
                <a:lnTo>
                  <a:pt x="48800" y="50510"/>
                </a:lnTo>
                <a:lnTo>
                  <a:pt x="47930" y="50800"/>
                </a:lnTo>
                <a:lnTo>
                  <a:pt x="47570" y="50600"/>
                </a:lnTo>
                <a:lnTo>
                  <a:pt x="47500" y="50360"/>
                </a:lnTo>
                <a:lnTo>
                  <a:pt x="47520" y="49830"/>
                </a:lnTo>
                <a:lnTo>
                  <a:pt x="47480" y="49630"/>
                </a:lnTo>
                <a:lnTo>
                  <a:pt x="46690" y="48720"/>
                </a:lnTo>
                <a:lnTo>
                  <a:pt x="45750" y="48000"/>
                </a:lnTo>
                <a:lnTo>
                  <a:pt x="45510" y="47750"/>
                </a:lnTo>
                <a:lnTo>
                  <a:pt x="45230" y="47350"/>
                </a:lnTo>
                <a:lnTo>
                  <a:pt x="45050" y="46890"/>
                </a:lnTo>
                <a:lnTo>
                  <a:pt x="45100" y="46450"/>
                </a:lnTo>
                <a:lnTo>
                  <a:pt x="45270" y="46310"/>
                </a:lnTo>
                <a:lnTo>
                  <a:pt x="45490" y="46340"/>
                </a:lnTo>
                <a:lnTo>
                  <a:pt x="45720" y="46470"/>
                </a:lnTo>
                <a:lnTo>
                  <a:pt x="45900" y="46620"/>
                </a:lnTo>
                <a:lnTo>
                  <a:pt x="46430" y="47230"/>
                </a:lnTo>
                <a:lnTo>
                  <a:pt x="46620" y="47350"/>
                </a:lnTo>
                <a:lnTo>
                  <a:pt x="47080" y="47320"/>
                </a:lnTo>
                <a:lnTo>
                  <a:pt x="47410" y="47020"/>
                </a:lnTo>
                <a:lnTo>
                  <a:pt x="47470" y="46530"/>
                </a:lnTo>
                <a:lnTo>
                  <a:pt x="47130" y="45940"/>
                </a:lnTo>
                <a:lnTo>
                  <a:pt x="48180" y="45720"/>
                </a:lnTo>
                <a:lnTo>
                  <a:pt x="48640" y="45400"/>
                </a:lnTo>
                <a:lnTo>
                  <a:pt x="48880" y="44790"/>
                </a:lnTo>
                <a:lnTo>
                  <a:pt x="48430" y="44560"/>
                </a:lnTo>
                <a:lnTo>
                  <a:pt x="47920" y="44180"/>
                </a:lnTo>
                <a:lnTo>
                  <a:pt x="47500" y="43680"/>
                </a:lnTo>
                <a:lnTo>
                  <a:pt x="47310" y="43100"/>
                </a:lnTo>
                <a:lnTo>
                  <a:pt x="47340" y="42730"/>
                </a:lnTo>
                <a:lnTo>
                  <a:pt x="47470" y="42560"/>
                </a:lnTo>
                <a:lnTo>
                  <a:pt x="47670" y="42620"/>
                </a:lnTo>
                <a:lnTo>
                  <a:pt x="47920" y="42960"/>
                </a:lnTo>
                <a:lnTo>
                  <a:pt x="48170" y="43130"/>
                </a:lnTo>
                <a:lnTo>
                  <a:pt x="48540" y="43160"/>
                </a:lnTo>
                <a:lnTo>
                  <a:pt x="49230" y="43100"/>
                </a:lnTo>
                <a:lnTo>
                  <a:pt x="48830" y="42300"/>
                </a:lnTo>
                <a:lnTo>
                  <a:pt x="48620" y="42000"/>
                </a:lnTo>
                <a:lnTo>
                  <a:pt x="48350" y="41720"/>
                </a:lnTo>
                <a:lnTo>
                  <a:pt x="48770" y="41510"/>
                </a:lnTo>
                <a:lnTo>
                  <a:pt x="49670" y="41350"/>
                </a:lnTo>
                <a:lnTo>
                  <a:pt x="50090" y="41150"/>
                </a:lnTo>
                <a:lnTo>
                  <a:pt x="50090" y="40850"/>
                </a:lnTo>
                <a:lnTo>
                  <a:pt x="48670" y="40450"/>
                </a:lnTo>
                <a:lnTo>
                  <a:pt x="48010" y="40000"/>
                </a:lnTo>
                <a:lnTo>
                  <a:pt x="48000" y="39190"/>
                </a:lnTo>
                <a:lnTo>
                  <a:pt x="48600" y="38800"/>
                </a:lnTo>
                <a:lnTo>
                  <a:pt x="49440" y="39110"/>
                </a:lnTo>
                <a:lnTo>
                  <a:pt x="50300" y="39610"/>
                </a:lnTo>
                <a:lnTo>
                  <a:pt x="50960" y="39750"/>
                </a:lnTo>
                <a:lnTo>
                  <a:pt x="51490" y="39250"/>
                </a:lnTo>
                <a:lnTo>
                  <a:pt x="51120" y="38740"/>
                </a:lnTo>
                <a:lnTo>
                  <a:pt x="50450" y="38230"/>
                </a:lnTo>
                <a:lnTo>
                  <a:pt x="50090" y="37740"/>
                </a:lnTo>
                <a:lnTo>
                  <a:pt x="50240" y="37280"/>
                </a:lnTo>
                <a:lnTo>
                  <a:pt x="50570" y="37250"/>
                </a:lnTo>
                <a:lnTo>
                  <a:pt x="50960" y="37330"/>
                </a:lnTo>
                <a:lnTo>
                  <a:pt x="51310" y="37200"/>
                </a:lnTo>
                <a:lnTo>
                  <a:pt x="51460" y="36860"/>
                </a:lnTo>
                <a:lnTo>
                  <a:pt x="51450" y="36500"/>
                </a:lnTo>
                <a:lnTo>
                  <a:pt x="51280" y="36210"/>
                </a:lnTo>
                <a:lnTo>
                  <a:pt x="50960" y="36070"/>
                </a:lnTo>
                <a:lnTo>
                  <a:pt x="51400" y="35790"/>
                </a:lnTo>
                <a:lnTo>
                  <a:pt x="53300" y="35080"/>
                </a:lnTo>
                <a:lnTo>
                  <a:pt x="53810" y="35580"/>
                </a:lnTo>
                <a:lnTo>
                  <a:pt x="54120" y="35150"/>
                </a:lnTo>
                <a:lnTo>
                  <a:pt x="54460" y="33270"/>
                </a:lnTo>
                <a:lnTo>
                  <a:pt x="54850" y="33680"/>
                </a:lnTo>
                <a:lnTo>
                  <a:pt x="55260" y="33760"/>
                </a:lnTo>
                <a:lnTo>
                  <a:pt x="56170" y="33530"/>
                </a:lnTo>
                <a:lnTo>
                  <a:pt x="55740" y="32560"/>
                </a:lnTo>
                <a:lnTo>
                  <a:pt x="55650" y="32130"/>
                </a:lnTo>
                <a:lnTo>
                  <a:pt x="58090" y="30430"/>
                </a:lnTo>
                <a:lnTo>
                  <a:pt x="58520" y="30990"/>
                </a:lnTo>
                <a:lnTo>
                  <a:pt x="58840" y="30730"/>
                </a:lnTo>
                <a:lnTo>
                  <a:pt x="59160" y="30170"/>
                </a:lnTo>
                <a:lnTo>
                  <a:pt x="59560" y="29870"/>
                </a:lnTo>
                <a:lnTo>
                  <a:pt x="61500" y="29510"/>
                </a:lnTo>
                <a:lnTo>
                  <a:pt x="61920" y="29590"/>
                </a:lnTo>
                <a:lnTo>
                  <a:pt x="62060" y="29910"/>
                </a:lnTo>
                <a:lnTo>
                  <a:pt x="62070" y="30270"/>
                </a:lnTo>
                <a:lnTo>
                  <a:pt x="62040" y="30650"/>
                </a:lnTo>
                <a:lnTo>
                  <a:pt x="62080" y="31010"/>
                </a:lnTo>
                <a:lnTo>
                  <a:pt x="62210" y="31320"/>
                </a:lnTo>
                <a:lnTo>
                  <a:pt x="62390" y="31590"/>
                </a:lnTo>
                <a:lnTo>
                  <a:pt x="62530" y="31890"/>
                </a:lnTo>
                <a:lnTo>
                  <a:pt x="62600" y="32270"/>
                </a:lnTo>
                <a:lnTo>
                  <a:pt x="62520" y="32650"/>
                </a:lnTo>
                <a:lnTo>
                  <a:pt x="62380" y="33020"/>
                </a:lnTo>
                <a:lnTo>
                  <a:pt x="62290" y="33360"/>
                </a:lnTo>
                <a:lnTo>
                  <a:pt x="62430" y="33960"/>
                </a:lnTo>
                <a:lnTo>
                  <a:pt x="62420" y="34310"/>
                </a:lnTo>
                <a:lnTo>
                  <a:pt x="62350" y="34650"/>
                </a:lnTo>
                <a:lnTo>
                  <a:pt x="62260" y="34930"/>
                </a:lnTo>
                <a:lnTo>
                  <a:pt x="62690" y="34750"/>
                </a:lnTo>
                <a:lnTo>
                  <a:pt x="63180" y="34630"/>
                </a:lnTo>
                <a:lnTo>
                  <a:pt x="63600" y="34380"/>
                </a:lnTo>
                <a:lnTo>
                  <a:pt x="63820" y="33810"/>
                </a:lnTo>
                <a:lnTo>
                  <a:pt x="63700" y="33220"/>
                </a:lnTo>
                <a:lnTo>
                  <a:pt x="63400" y="32510"/>
                </a:lnTo>
                <a:lnTo>
                  <a:pt x="63160" y="31770"/>
                </a:lnTo>
                <a:lnTo>
                  <a:pt x="63250" y="30690"/>
                </a:lnTo>
                <a:lnTo>
                  <a:pt x="62920" y="30350"/>
                </a:lnTo>
                <a:lnTo>
                  <a:pt x="62630" y="29880"/>
                </a:lnTo>
                <a:lnTo>
                  <a:pt x="62790" y="29030"/>
                </a:lnTo>
                <a:lnTo>
                  <a:pt x="63010" y="28820"/>
                </a:lnTo>
                <a:lnTo>
                  <a:pt x="63300" y="28780"/>
                </a:lnTo>
                <a:lnTo>
                  <a:pt x="63540" y="28690"/>
                </a:lnTo>
                <a:lnTo>
                  <a:pt x="63650" y="28330"/>
                </a:lnTo>
                <a:lnTo>
                  <a:pt x="63570" y="27950"/>
                </a:lnTo>
                <a:lnTo>
                  <a:pt x="63370" y="27910"/>
                </a:lnTo>
                <a:lnTo>
                  <a:pt x="63120" y="27940"/>
                </a:lnTo>
                <a:lnTo>
                  <a:pt x="62580" y="27620"/>
                </a:lnTo>
                <a:lnTo>
                  <a:pt x="60790" y="26930"/>
                </a:lnTo>
                <a:lnTo>
                  <a:pt x="59650" y="25940"/>
                </a:lnTo>
                <a:lnTo>
                  <a:pt x="59090" y="24970"/>
                </a:lnTo>
                <a:lnTo>
                  <a:pt x="59540" y="24280"/>
                </a:lnTo>
                <a:lnTo>
                  <a:pt x="60260" y="23440"/>
                </a:lnTo>
                <a:lnTo>
                  <a:pt x="60520" y="22040"/>
                </a:lnTo>
                <a:lnTo>
                  <a:pt x="61800" y="24530"/>
                </a:lnTo>
                <a:lnTo>
                  <a:pt x="62610" y="25390"/>
                </a:lnTo>
                <a:lnTo>
                  <a:pt x="63150" y="24290"/>
                </a:lnTo>
                <a:lnTo>
                  <a:pt x="62470" y="23340"/>
                </a:lnTo>
                <a:lnTo>
                  <a:pt x="62310" y="22410"/>
                </a:lnTo>
                <a:lnTo>
                  <a:pt x="62690" y="21920"/>
                </a:lnTo>
                <a:lnTo>
                  <a:pt x="63650" y="22310"/>
                </a:lnTo>
                <a:lnTo>
                  <a:pt x="62990" y="21630"/>
                </a:lnTo>
                <a:lnTo>
                  <a:pt x="60680" y="20570"/>
                </a:lnTo>
                <a:lnTo>
                  <a:pt x="60170" y="20210"/>
                </a:lnTo>
                <a:lnTo>
                  <a:pt x="60260" y="19600"/>
                </a:lnTo>
                <a:lnTo>
                  <a:pt x="60500" y="18940"/>
                </a:lnTo>
                <a:lnTo>
                  <a:pt x="60840" y="18410"/>
                </a:lnTo>
                <a:lnTo>
                  <a:pt x="61210" y="18140"/>
                </a:lnTo>
                <a:lnTo>
                  <a:pt x="61360" y="18210"/>
                </a:lnTo>
                <a:lnTo>
                  <a:pt x="61860" y="18590"/>
                </a:lnTo>
                <a:lnTo>
                  <a:pt x="62080" y="18700"/>
                </a:lnTo>
                <a:lnTo>
                  <a:pt x="62390" y="18700"/>
                </a:lnTo>
                <a:lnTo>
                  <a:pt x="63220" y="18450"/>
                </a:lnTo>
                <a:lnTo>
                  <a:pt x="63450" y="18270"/>
                </a:lnTo>
                <a:lnTo>
                  <a:pt x="63570" y="17880"/>
                </a:lnTo>
                <a:lnTo>
                  <a:pt x="63660" y="17490"/>
                </a:lnTo>
                <a:lnTo>
                  <a:pt x="63740" y="17310"/>
                </a:lnTo>
                <a:lnTo>
                  <a:pt x="65450" y="17260"/>
                </a:lnTo>
                <a:lnTo>
                  <a:pt x="66050" y="17090"/>
                </a:lnTo>
                <a:lnTo>
                  <a:pt x="66550" y="16750"/>
                </a:lnTo>
                <a:lnTo>
                  <a:pt x="66780" y="16200"/>
                </a:lnTo>
                <a:lnTo>
                  <a:pt x="66630" y="15650"/>
                </a:lnTo>
                <a:lnTo>
                  <a:pt x="65910" y="14570"/>
                </a:lnTo>
                <a:lnTo>
                  <a:pt x="65640" y="13860"/>
                </a:lnTo>
                <a:lnTo>
                  <a:pt x="65400" y="13550"/>
                </a:lnTo>
                <a:lnTo>
                  <a:pt x="65140" y="13270"/>
                </a:lnTo>
                <a:lnTo>
                  <a:pt x="64950" y="13160"/>
                </a:lnTo>
                <a:lnTo>
                  <a:pt x="64830" y="12980"/>
                </a:lnTo>
                <a:lnTo>
                  <a:pt x="64520" y="11750"/>
                </a:lnTo>
                <a:lnTo>
                  <a:pt x="65050" y="11960"/>
                </a:lnTo>
                <a:lnTo>
                  <a:pt x="65860" y="12930"/>
                </a:lnTo>
                <a:lnTo>
                  <a:pt x="66250" y="13160"/>
                </a:lnTo>
                <a:lnTo>
                  <a:pt x="66810" y="13240"/>
                </a:lnTo>
                <a:lnTo>
                  <a:pt x="68000" y="13700"/>
                </a:lnTo>
                <a:lnTo>
                  <a:pt x="70110" y="14980"/>
                </a:lnTo>
                <a:lnTo>
                  <a:pt x="70700" y="15090"/>
                </a:lnTo>
                <a:lnTo>
                  <a:pt x="72000" y="15090"/>
                </a:lnTo>
                <a:lnTo>
                  <a:pt x="72290" y="15220"/>
                </a:lnTo>
                <a:lnTo>
                  <a:pt x="72540" y="15430"/>
                </a:lnTo>
                <a:lnTo>
                  <a:pt x="72820" y="15600"/>
                </a:lnTo>
                <a:lnTo>
                  <a:pt x="73210" y="15620"/>
                </a:lnTo>
                <a:lnTo>
                  <a:pt x="73210" y="15370"/>
                </a:lnTo>
                <a:lnTo>
                  <a:pt x="73110" y="14870"/>
                </a:lnTo>
                <a:lnTo>
                  <a:pt x="73500" y="14430"/>
                </a:lnTo>
                <a:lnTo>
                  <a:pt x="74090" y="14110"/>
                </a:lnTo>
                <a:lnTo>
                  <a:pt x="76500" y="13870"/>
                </a:lnTo>
                <a:lnTo>
                  <a:pt x="76950" y="14110"/>
                </a:lnTo>
                <a:lnTo>
                  <a:pt x="77370" y="14450"/>
                </a:lnTo>
                <a:lnTo>
                  <a:pt x="78400" y="14800"/>
                </a:lnTo>
                <a:lnTo>
                  <a:pt x="78850" y="15230"/>
                </a:lnTo>
                <a:lnTo>
                  <a:pt x="80000" y="16610"/>
                </a:lnTo>
                <a:lnTo>
                  <a:pt x="80170" y="17170"/>
                </a:lnTo>
                <a:lnTo>
                  <a:pt x="80260" y="18000"/>
                </a:lnTo>
                <a:lnTo>
                  <a:pt x="80370" y="18560"/>
                </a:lnTo>
                <a:lnTo>
                  <a:pt x="80250" y="19010"/>
                </a:lnTo>
                <a:lnTo>
                  <a:pt x="79650" y="19510"/>
                </a:lnTo>
                <a:lnTo>
                  <a:pt x="79150" y="19730"/>
                </a:lnTo>
                <a:lnTo>
                  <a:pt x="78490" y="19910"/>
                </a:lnTo>
                <a:lnTo>
                  <a:pt x="77850" y="19960"/>
                </a:lnTo>
                <a:lnTo>
                  <a:pt x="77380" y="19810"/>
                </a:lnTo>
                <a:lnTo>
                  <a:pt x="77130" y="19350"/>
                </a:lnTo>
                <a:lnTo>
                  <a:pt x="76700" y="17960"/>
                </a:lnTo>
                <a:lnTo>
                  <a:pt x="76340" y="17590"/>
                </a:lnTo>
                <a:lnTo>
                  <a:pt x="75910" y="17700"/>
                </a:lnTo>
                <a:lnTo>
                  <a:pt x="75510" y="18160"/>
                </a:lnTo>
                <a:lnTo>
                  <a:pt x="74780" y="19230"/>
                </a:lnTo>
                <a:lnTo>
                  <a:pt x="75640" y="19250"/>
                </a:lnTo>
                <a:lnTo>
                  <a:pt x="75790" y="19800"/>
                </a:lnTo>
                <a:lnTo>
                  <a:pt x="75470" y="21610"/>
                </a:lnTo>
                <a:lnTo>
                  <a:pt x="75810" y="21890"/>
                </a:lnTo>
                <a:lnTo>
                  <a:pt x="77410" y="21000"/>
                </a:lnTo>
                <a:lnTo>
                  <a:pt x="78000" y="21060"/>
                </a:lnTo>
                <a:lnTo>
                  <a:pt x="78110" y="21490"/>
                </a:lnTo>
                <a:lnTo>
                  <a:pt x="78070" y="22000"/>
                </a:lnTo>
                <a:lnTo>
                  <a:pt x="77970" y="22540"/>
                </a:lnTo>
                <a:lnTo>
                  <a:pt x="77910" y="23030"/>
                </a:lnTo>
                <a:lnTo>
                  <a:pt x="77940" y="23730"/>
                </a:lnTo>
                <a:lnTo>
                  <a:pt x="78030" y="23980"/>
                </a:lnTo>
                <a:lnTo>
                  <a:pt x="78420" y="23980"/>
                </a:lnTo>
                <a:lnTo>
                  <a:pt x="78520" y="23920"/>
                </a:lnTo>
                <a:lnTo>
                  <a:pt x="78690" y="23540"/>
                </a:lnTo>
                <a:lnTo>
                  <a:pt x="78850" y="23460"/>
                </a:lnTo>
                <a:lnTo>
                  <a:pt x="78960" y="23580"/>
                </a:lnTo>
                <a:lnTo>
                  <a:pt x="79120" y="24190"/>
                </a:lnTo>
                <a:lnTo>
                  <a:pt x="79210" y="24420"/>
                </a:lnTo>
                <a:lnTo>
                  <a:pt x="79550" y="24640"/>
                </a:lnTo>
                <a:lnTo>
                  <a:pt x="79950" y="24620"/>
                </a:lnTo>
                <a:lnTo>
                  <a:pt x="80300" y="24390"/>
                </a:lnTo>
                <a:lnTo>
                  <a:pt x="80500" y="23980"/>
                </a:lnTo>
                <a:lnTo>
                  <a:pt x="81030" y="24300"/>
                </a:lnTo>
                <a:lnTo>
                  <a:pt x="81350" y="24720"/>
                </a:lnTo>
                <a:lnTo>
                  <a:pt x="81510" y="25300"/>
                </a:lnTo>
                <a:lnTo>
                  <a:pt x="81550" y="26090"/>
                </a:lnTo>
                <a:lnTo>
                  <a:pt x="81700" y="26640"/>
                </a:lnTo>
                <a:lnTo>
                  <a:pt x="82060" y="27340"/>
                </a:lnTo>
                <a:lnTo>
                  <a:pt x="82490" y="27940"/>
                </a:lnTo>
                <a:lnTo>
                  <a:pt x="82860" y="28190"/>
                </a:lnTo>
                <a:lnTo>
                  <a:pt x="83300" y="27930"/>
                </a:lnTo>
                <a:lnTo>
                  <a:pt x="83090" y="27320"/>
                </a:lnTo>
                <a:lnTo>
                  <a:pt x="82430" y="26240"/>
                </a:lnTo>
                <a:lnTo>
                  <a:pt x="82700" y="25740"/>
                </a:lnTo>
                <a:lnTo>
                  <a:pt x="83250" y="25850"/>
                </a:lnTo>
                <a:lnTo>
                  <a:pt x="84340" y="26520"/>
                </a:lnTo>
                <a:lnTo>
                  <a:pt x="84150" y="25560"/>
                </a:lnTo>
                <a:lnTo>
                  <a:pt x="83540" y="25150"/>
                </a:lnTo>
                <a:lnTo>
                  <a:pt x="82890" y="24900"/>
                </a:lnTo>
                <a:lnTo>
                  <a:pt x="82590" y="24420"/>
                </a:lnTo>
                <a:lnTo>
                  <a:pt x="82760" y="24120"/>
                </a:lnTo>
                <a:lnTo>
                  <a:pt x="83100" y="23860"/>
                </a:lnTo>
                <a:lnTo>
                  <a:pt x="83330" y="23540"/>
                </a:lnTo>
                <a:lnTo>
                  <a:pt x="83210" y="23030"/>
                </a:lnTo>
                <a:lnTo>
                  <a:pt x="82880" y="22850"/>
                </a:lnTo>
                <a:lnTo>
                  <a:pt x="82100" y="23210"/>
                </a:lnTo>
                <a:lnTo>
                  <a:pt x="81730" y="23150"/>
                </a:lnTo>
                <a:lnTo>
                  <a:pt x="81470" y="22830"/>
                </a:lnTo>
                <a:lnTo>
                  <a:pt x="81450" y="22510"/>
                </a:lnTo>
                <a:lnTo>
                  <a:pt x="81480" y="22180"/>
                </a:lnTo>
                <a:lnTo>
                  <a:pt x="81380" y="21760"/>
                </a:lnTo>
                <a:lnTo>
                  <a:pt x="81260" y="21530"/>
                </a:lnTo>
                <a:lnTo>
                  <a:pt x="81080" y="21280"/>
                </a:lnTo>
                <a:lnTo>
                  <a:pt x="80910" y="21230"/>
                </a:lnTo>
                <a:lnTo>
                  <a:pt x="80840" y="21610"/>
                </a:lnTo>
                <a:lnTo>
                  <a:pt x="80740" y="22000"/>
                </a:lnTo>
                <a:lnTo>
                  <a:pt x="80490" y="22210"/>
                </a:lnTo>
                <a:lnTo>
                  <a:pt x="80180" y="22300"/>
                </a:lnTo>
                <a:lnTo>
                  <a:pt x="79890" y="22310"/>
                </a:lnTo>
                <a:lnTo>
                  <a:pt x="79600" y="22160"/>
                </a:lnTo>
                <a:lnTo>
                  <a:pt x="79720" y="21790"/>
                </a:lnTo>
                <a:lnTo>
                  <a:pt x="80170" y="21200"/>
                </a:lnTo>
                <a:lnTo>
                  <a:pt x="81330" y="18810"/>
                </a:lnTo>
                <a:lnTo>
                  <a:pt x="81640" y="18450"/>
                </a:lnTo>
                <a:lnTo>
                  <a:pt x="81920" y="18320"/>
                </a:lnTo>
                <a:lnTo>
                  <a:pt x="82600" y="17720"/>
                </a:lnTo>
                <a:lnTo>
                  <a:pt x="82940" y="17590"/>
                </a:lnTo>
                <a:lnTo>
                  <a:pt x="88260" y="17190"/>
                </a:lnTo>
                <a:lnTo>
                  <a:pt x="89660" y="16750"/>
                </a:lnTo>
                <a:lnTo>
                  <a:pt x="90420" y="16760"/>
                </a:lnTo>
                <a:lnTo>
                  <a:pt x="91090" y="16950"/>
                </a:lnTo>
                <a:lnTo>
                  <a:pt x="91370" y="17170"/>
                </a:lnTo>
                <a:lnTo>
                  <a:pt x="91640" y="17590"/>
                </a:lnTo>
                <a:lnTo>
                  <a:pt x="92070" y="19260"/>
                </a:lnTo>
                <a:lnTo>
                  <a:pt x="92240" y="19510"/>
                </a:lnTo>
                <a:lnTo>
                  <a:pt x="92510" y="19720"/>
                </a:lnTo>
                <a:lnTo>
                  <a:pt x="93290" y="21060"/>
                </a:lnTo>
                <a:lnTo>
                  <a:pt x="93560" y="21340"/>
                </a:lnTo>
                <a:lnTo>
                  <a:pt x="93910" y="21550"/>
                </a:lnTo>
                <a:lnTo>
                  <a:pt x="94600" y="21760"/>
                </a:lnTo>
                <a:lnTo>
                  <a:pt x="94400" y="22160"/>
                </a:lnTo>
                <a:lnTo>
                  <a:pt x="93910" y="22470"/>
                </a:lnTo>
                <a:lnTo>
                  <a:pt x="93720" y="22890"/>
                </a:lnTo>
                <a:lnTo>
                  <a:pt x="94370" y="22890"/>
                </a:lnTo>
                <a:lnTo>
                  <a:pt x="94570" y="23260"/>
                </a:lnTo>
                <a:lnTo>
                  <a:pt x="94350" y="23720"/>
                </a:lnTo>
                <a:lnTo>
                  <a:pt x="93720" y="23980"/>
                </a:lnTo>
                <a:lnTo>
                  <a:pt x="90560" y="23550"/>
                </a:lnTo>
                <a:lnTo>
                  <a:pt x="88430" y="22260"/>
                </a:lnTo>
                <a:lnTo>
                  <a:pt x="87900" y="22140"/>
                </a:lnTo>
                <a:lnTo>
                  <a:pt x="87680" y="22470"/>
                </a:lnTo>
                <a:lnTo>
                  <a:pt x="87990" y="23460"/>
                </a:lnTo>
                <a:lnTo>
                  <a:pt x="86640" y="22880"/>
                </a:lnTo>
                <a:lnTo>
                  <a:pt x="85030" y="23710"/>
                </a:lnTo>
                <a:lnTo>
                  <a:pt x="85480" y="24460"/>
                </a:lnTo>
                <a:lnTo>
                  <a:pt x="86330" y="25080"/>
                </a:lnTo>
                <a:lnTo>
                  <a:pt x="87280" y="25510"/>
                </a:lnTo>
                <a:lnTo>
                  <a:pt x="87990" y="25680"/>
                </a:lnTo>
                <a:lnTo>
                  <a:pt x="89450" y="25320"/>
                </a:lnTo>
                <a:lnTo>
                  <a:pt x="90160" y="25760"/>
                </a:lnTo>
                <a:lnTo>
                  <a:pt x="92530" y="26010"/>
                </a:lnTo>
                <a:lnTo>
                  <a:pt x="93470" y="26290"/>
                </a:lnTo>
                <a:lnTo>
                  <a:pt x="94270" y="26840"/>
                </a:lnTo>
                <a:lnTo>
                  <a:pt x="94600" y="27770"/>
                </a:lnTo>
                <a:lnTo>
                  <a:pt x="94140" y="28290"/>
                </a:lnTo>
                <a:lnTo>
                  <a:pt x="93080" y="28690"/>
                </a:lnTo>
                <a:lnTo>
                  <a:pt x="91280" y="29030"/>
                </a:lnTo>
                <a:lnTo>
                  <a:pt x="91280" y="29330"/>
                </a:lnTo>
                <a:lnTo>
                  <a:pt x="92810" y="29890"/>
                </a:lnTo>
                <a:lnTo>
                  <a:pt x="93380" y="29870"/>
                </a:lnTo>
                <a:close/>
                <a:moveTo>
                  <a:pt x="44360" y="13160"/>
                </a:moveTo>
                <a:lnTo>
                  <a:pt x="43300" y="12890"/>
                </a:lnTo>
                <a:lnTo>
                  <a:pt x="43060" y="12740"/>
                </a:lnTo>
                <a:lnTo>
                  <a:pt x="42890" y="12400"/>
                </a:lnTo>
                <a:lnTo>
                  <a:pt x="42830" y="12050"/>
                </a:lnTo>
                <a:lnTo>
                  <a:pt x="42960" y="11790"/>
                </a:lnTo>
                <a:lnTo>
                  <a:pt x="43320" y="11750"/>
                </a:lnTo>
                <a:lnTo>
                  <a:pt x="43900" y="11450"/>
                </a:lnTo>
                <a:lnTo>
                  <a:pt x="44550" y="11680"/>
                </a:lnTo>
                <a:lnTo>
                  <a:pt x="45210" y="12090"/>
                </a:lnTo>
                <a:lnTo>
                  <a:pt x="45830" y="12300"/>
                </a:lnTo>
                <a:lnTo>
                  <a:pt x="48430" y="12020"/>
                </a:lnTo>
                <a:lnTo>
                  <a:pt x="48660" y="12080"/>
                </a:lnTo>
                <a:lnTo>
                  <a:pt x="48670" y="12230"/>
                </a:lnTo>
                <a:lnTo>
                  <a:pt x="48640" y="12420"/>
                </a:lnTo>
                <a:lnTo>
                  <a:pt x="48710" y="12630"/>
                </a:lnTo>
                <a:lnTo>
                  <a:pt x="48880" y="12900"/>
                </a:lnTo>
                <a:lnTo>
                  <a:pt x="48960" y="13160"/>
                </a:lnTo>
                <a:lnTo>
                  <a:pt x="49110" y="13340"/>
                </a:lnTo>
                <a:lnTo>
                  <a:pt x="49490" y="13410"/>
                </a:lnTo>
                <a:lnTo>
                  <a:pt x="49660" y="13300"/>
                </a:lnTo>
                <a:lnTo>
                  <a:pt x="49770" y="13050"/>
                </a:lnTo>
                <a:lnTo>
                  <a:pt x="49850" y="12780"/>
                </a:lnTo>
                <a:lnTo>
                  <a:pt x="49920" y="12630"/>
                </a:lnTo>
                <a:lnTo>
                  <a:pt x="50180" y="12420"/>
                </a:lnTo>
                <a:lnTo>
                  <a:pt x="50360" y="12330"/>
                </a:lnTo>
                <a:lnTo>
                  <a:pt x="50610" y="12300"/>
                </a:lnTo>
                <a:lnTo>
                  <a:pt x="51190" y="12520"/>
                </a:lnTo>
                <a:lnTo>
                  <a:pt x="51620" y="13090"/>
                </a:lnTo>
                <a:lnTo>
                  <a:pt x="51890" y="13900"/>
                </a:lnTo>
                <a:lnTo>
                  <a:pt x="52000" y="14810"/>
                </a:lnTo>
                <a:lnTo>
                  <a:pt x="51380" y="14970"/>
                </a:lnTo>
                <a:lnTo>
                  <a:pt x="50790" y="15300"/>
                </a:lnTo>
                <a:lnTo>
                  <a:pt x="49320" y="15370"/>
                </a:lnTo>
                <a:lnTo>
                  <a:pt x="48720" y="15060"/>
                </a:lnTo>
                <a:lnTo>
                  <a:pt x="47870" y="13720"/>
                </a:lnTo>
                <a:lnTo>
                  <a:pt x="47220" y="13410"/>
                </a:lnTo>
                <a:lnTo>
                  <a:pt x="44360" y="13160"/>
                </a:lnTo>
                <a:close/>
                <a:moveTo>
                  <a:pt x="43860" y="55970"/>
                </a:moveTo>
                <a:lnTo>
                  <a:pt x="44280" y="55240"/>
                </a:lnTo>
                <a:lnTo>
                  <a:pt x="44930" y="55020"/>
                </a:lnTo>
                <a:lnTo>
                  <a:pt x="45790" y="55010"/>
                </a:lnTo>
                <a:lnTo>
                  <a:pt x="45880" y="55480"/>
                </a:lnTo>
                <a:lnTo>
                  <a:pt x="45280" y="55660"/>
                </a:lnTo>
                <a:lnTo>
                  <a:pt x="45280" y="56220"/>
                </a:lnTo>
                <a:lnTo>
                  <a:pt x="44810" y="56700"/>
                </a:lnTo>
                <a:lnTo>
                  <a:pt x="44510" y="57260"/>
                </a:lnTo>
                <a:lnTo>
                  <a:pt x="45080" y="57640"/>
                </a:lnTo>
                <a:lnTo>
                  <a:pt x="46070" y="57510"/>
                </a:lnTo>
                <a:lnTo>
                  <a:pt x="46760" y="57150"/>
                </a:lnTo>
                <a:lnTo>
                  <a:pt x="47060" y="57670"/>
                </a:lnTo>
                <a:lnTo>
                  <a:pt x="46420" y="58150"/>
                </a:lnTo>
                <a:lnTo>
                  <a:pt x="45910" y="58670"/>
                </a:lnTo>
                <a:lnTo>
                  <a:pt x="45700" y="59280"/>
                </a:lnTo>
                <a:lnTo>
                  <a:pt x="45000" y="58940"/>
                </a:lnTo>
                <a:lnTo>
                  <a:pt x="44440" y="58560"/>
                </a:lnTo>
                <a:lnTo>
                  <a:pt x="44050" y="58130"/>
                </a:lnTo>
                <a:lnTo>
                  <a:pt x="43400" y="58220"/>
                </a:lnTo>
                <a:lnTo>
                  <a:pt x="43090" y="57700"/>
                </a:lnTo>
                <a:lnTo>
                  <a:pt x="42530" y="57280"/>
                </a:lnTo>
                <a:lnTo>
                  <a:pt x="43300" y="56620"/>
                </a:lnTo>
                <a:lnTo>
                  <a:pt x="43950" y="56450"/>
                </a:lnTo>
                <a:lnTo>
                  <a:pt x="43860" y="55970"/>
                </a:lnTo>
                <a:close/>
                <a:moveTo>
                  <a:pt x="78170" y="42210"/>
                </a:moveTo>
                <a:lnTo>
                  <a:pt x="78510" y="42540"/>
                </a:lnTo>
                <a:lnTo>
                  <a:pt x="78520" y="42600"/>
                </a:lnTo>
                <a:lnTo>
                  <a:pt x="78400" y="42660"/>
                </a:lnTo>
                <a:lnTo>
                  <a:pt x="78370" y="42950"/>
                </a:lnTo>
                <a:lnTo>
                  <a:pt x="78290" y="43290"/>
                </a:lnTo>
                <a:lnTo>
                  <a:pt x="78000" y="43300"/>
                </a:lnTo>
                <a:lnTo>
                  <a:pt x="77520" y="43090"/>
                </a:lnTo>
                <a:lnTo>
                  <a:pt x="77290" y="43090"/>
                </a:lnTo>
                <a:lnTo>
                  <a:pt x="77290" y="43270"/>
                </a:lnTo>
                <a:lnTo>
                  <a:pt x="77450" y="43670"/>
                </a:lnTo>
                <a:lnTo>
                  <a:pt x="77330" y="43850"/>
                </a:lnTo>
                <a:lnTo>
                  <a:pt x="77040" y="43810"/>
                </a:lnTo>
                <a:lnTo>
                  <a:pt x="77010" y="43920"/>
                </a:lnTo>
                <a:lnTo>
                  <a:pt x="77280" y="44100"/>
                </a:lnTo>
                <a:lnTo>
                  <a:pt x="77560" y="43970"/>
                </a:lnTo>
                <a:lnTo>
                  <a:pt x="77770" y="43720"/>
                </a:lnTo>
                <a:lnTo>
                  <a:pt x="77820" y="43810"/>
                </a:lnTo>
                <a:lnTo>
                  <a:pt x="77700" y="44190"/>
                </a:lnTo>
                <a:lnTo>
                  <a:pt x="77640" y="44580"/>
                </a:lnTo>
                <a:lnTo>
                  <a:pt x="77690" y="44970"/>
                </a:lnTo>
                <a:lnTo>
                  <a:pt x="77900" y="45440"/>
                </a:lnTo>
                <a:lnTo>
                  <a:pt x="77880" y="45690"/>
                </a:lnTo>
                <a:lnTo>
                  <a:pt x="77810" y="45860"/>
                </a:lnTo>
                <a:lnTo>
                  <a:pt x="77820" y="46120"/>
                </a:lnTo>
                <a:lnTo>
                  <a:pt x="77990" y="46430"/>
                </a:lnTo>
                <a:lnTo>
                  <a:pt x="77870" y="46610"/>
                </a:lnTo>
                <a:lnTo>
                  <a:pt x="77340" y="46510"/>
                </a:lnTo>
                <a:lnTo>
                  <a:pt x="77140" y="46290"/>
                </a:lnTo>
                <a:lnTo>
                  <a:pt x="77330" y="46060"/>
                </a:lnTo>
                <a:lnTo>
                  <a:pt x="77340" y="45780"/>
                </a:lnTo>
                <a:lnTo>
                  <a:pt x="77200" y="45780"/>
                </a:lnTo>
                <a:lnTo>
                  <a:pt x="76930" y="45870"/>
                </a:lnTo>
                <a:lnTo>
                  <a:pt x="76520" y="45660"/>
                </a:lnTo>
                <a:lnTo>
                  <a:pt x="76160" y="45380"/>
                </a:lnTo>
                <a:lnTo>
                  <a:pt x="75580" y="45080"/>
                </a:lnTo>
                <a:lnTo>
                  <a:pt x="75510" y="44870"/>
                </a:lnTo>
                <a:lnTo>
                  <a:pt x="75510" y="44500"/>
                </a:lnTo>
                <a:lnTo>
                  <a:pt x="75380" y="44170"/>
                </a:lnTo>
                <a:lnTo>
                  <a:pt x="75060" y="43870"/>
                </a:lnTo>
                <a:lnTo>
                  <a:pt x="74850" y="43510"/>
                </a:lnTo>
                <a:lnTo>
                  <a:pt x="75030" y="43240"/>
                </a:lnTo>
                <a:lnTo>
                  <a:pt x="75340" y="43010"/>
                </a:lnTo>
                <a:lnTo>
                  <a:pt x="75690" y="42810"/>
                </a:lnTo>
                <a:lnTo>
                  <a:pt x="76060" y="42710"/>
                </a:lnTo>
                <a:lnTo>
                  <a:pt x="76310" y="42540"/>
                </a:lnTo>
                <a:lnTo>
                  <a:pt x="76550" y="42490"/>
                </a:lnTo>
                <a:lnTo>
                  <a:pt x="76620" y="42440"/>
                </a:lnTo>
                <a:lnTo>
                  <a:pt x="76430" y="42250"/>
                </a:lnTo>
                <a:lnTo>
                  <a:pt x="76520" y="42140"/>
                </a:lnTo>
                <a:lnTo>
                  <a:pt x="76900" y="42160"/>
                </a:lnTo>
                <a:lnTo>
                  <a:pt x="77200" y="42280"/>
                </a:lnTo>
                <a:lnTo>
                  <a:pt x="77340" y="42480"/>
                </a:lnTo>
                <a:lnTo>
                  <a:pt x="77450" y="42660"/>
                </a:lnTo>
                <a:lnTo>
                  <a:pt x="77590" y="42680"/>
                </a:lnTo>
                <a:lnTo>
                  <a:pt x="77820" y="42640"/>
                </a:lnTo>
                <a:lnTo>
                  <a:pt x="77960" y="42460"/>
                </a:lnTo>
                <a:lnTo>
                  <a:pt x="77930" y="42180"/>
                </a:lnTo>
                <a:lnTo>
                  <a:pt x="78040" y="42140"/>
                </a:lnTo>
                <a:lnTo>
                  <a:pt x="78170" y="42210"/>
                </a:lnTo>
                <a:close/>
                <a:moveTo>
                  <a:pt x="46100" y="41040"/>
                </a:moveTo>
                <a:lnTo>
                  <a:pt x="46250" y="41230"/>
                </a:lnTo>
                <a:lnTo>
                  <a:pt x="46310" y="41650"/>
                </a:lnTo>
                <a:lnTo>
                  <a:pt x="46090" y="41950"/>
                </a:lnTo>
                <a:lnTo>
                  <a:pt x="45840" y="42040"/>
                </a:lnTo>
                <a:lnTo>
                  <a:pt x="45700" y="41990"/>
                </a:lnTo>
                <a:lnTo>
                  <a:pt x="45650" y="41870"/>
                </a:lnTo>
                <a:lnTo>
                  <a:pt x="45590" y="41730"/>
                </a:lnTo>
                <a:lnTo>
                  <a:pt x="45500" y="41620"/>
                </a:lnTo>
                <a:lnTo>
                  <a:pt x="45370" y="41610"/>
                </a:lnTo>
                <a:lnTo>
                  <a:pt x="45220" y="41640"/>
                </a:lnTo>
                <a:lnTo>
                  <a:pt x="45110" y="41470"/>
                </a:lnTo>
                <a:lnTo>
                  <a:pt x="45260" y="40970"/>
                </a:lnTo>
                <a:lnTo>
                  <a:pt x="45210" y="40650"/>
                </a:lnTo>
                <a:lnTo>
                  <a:pt x="45310" y="40230"/>
                </a:lnTo>
                <a:lnTo>
                  <a:pt x="45620" y="39920"/>
                </a:lnTo>
                <a:lnTo>
                  <a:pt x="45880" y="40010"/>
                </a:lnTo>
                <a:lnTo>
                  <a:pt x="45890" y="40280"/>
                </a:lnTo>
                <a:lnTo>
                  <a:pt x="45800" y="40610"/>
                </a:lnTo>
                <a:lnTo>
                  <a:pt x="45940" y="40920"/>
                </a:lnTo>
                <a:lnTo>
                  <a:pt x="46100" y="41040"/>
                </a:lnTo>
                <a:close/>
                <a:moveTo>
                  <a:pt x="44470" y="15010"/>
                </a:moveTo>
                <a:lnTo>
                  <a:pt x="44820" y="15400"/>
                </a:lnTo>
                <a:lnTo>
                  <a:pt x="45170" y="15740"/>
                </a:lnTo>
                <a:lnTo>
                  <a:pt x="45860" y="16260"/>
                </a:lnTo>
                <a:lnTo>
                  <a:pt x="45900" y="15440"/>
                </a:lnTo>
                <a:lnTo>
                  <a:pt x="46460" y="15520"/>
                </a:lnTo>
                <a:lnTo>
                  <a:pt x="46600" y="16170"/>
                </a:lnTo>
                <a:lnTo>
                  <a:pt x="47160" y="16510"/>
                </a:lnTo>
                <a:lnTo>
                  <a:pt x="48120" y="16640"/>
                </a:lnTo>
                <a:lnTo>
                  <a:pt x="48210" y="17110"/>
                </a:lnTo>
                <a:lnTo>
                  <a:pt x="47470" y="17290"/>
                </a:lnTo>
                <a:lnTo>
                  <a:pt x="46520" y="17770"/>
                </a:lnTo>
                <a:lnTo>
                  <a:pt x="45740" y="18210"/>
                </a:lnTo>
                <a:lnTo>
                  <a:pt x="45000" y="18300"/>
                </a:lnTo>
                <a:lnTo>
                  <a:pt x="44270" y="17830"/>
                </a:lnTo>
                <a:lnTo>
                  <a:pt x="44350" y="17220"/>
                </a:lnTo>
                <a:lnTo>
                  <a:pt x="44870" y="16780"/>
                </a:lnTo>
                <a:lnTo>
                  <a:pt x="44260" y="16610"/>
                </a:lnTo>
                <a:lnTo>
                  <a:pt x="43270" y="16790"/>
                </a:lnTo>
                <a:lnTo>
                  <a:pt x="42480" y="16320"/>
                </a:lnTo>
                <a:lnTo>
                  <a:pt x="42310" y="15880"/>
                </a:lnTo>
                <a:lnTo>
                  <a:pt x="43000" y="15800"/>
                </a:lnTo>
                <a:lnTo>
                  <a:pt x="43740" y="15710"/>
                </a:lnTo>
                <a:lnTo>
                  <a:pt x="43950" y="14970"/>
                </a:lnTo>
                <a:lnTo>
                  <a:pt x="44470" y="15010"/>
                </a:lnTo>
                <a:close/>
                <a:moveTo>
                  <a:pt x="24450" y="13160"/>
                </a:moveTo>
                <a:lnTo>
                  <a:pt x="24790" y="13540"/>
                </a:lnTo>
                <a:lnTo>
                  <a:pt x="24880" y="14030"/>
                </a:lnTo>
                <a:lnTo>
                  <a:pt x="24760" y="14440"/>
                </a:lnTo>
                <a:lnTo>
                  <a:pt x="24610" y="14510"/>
                </a:lnTo>
                <a:lnTo>
                  <a:pt x="24530" y="14280"/>
                </a:lnTo>
                <a:lnTo>
                  <a:pt x="24510" y="14050"/>
                </a:lnTo>
                <a:lnTo>
                  <a:pt x="24430" y="13870"/>
                </a:lnTo>
                <a:lnTo>
                  <a:pt x="24120" y="13750"/>
                </a:lnTo>
                <a:lnTo>
                  <a:pt x="23620" y="13630"/>
                </a:lnTo>
                <a:lnTo>
                  <a:pt x="23110" y="13210"/>
                </a:lnTo>
                <a:lnTo>
                  <a:pt x="22850" y="12350"/>
                </a:lnTo>
                <a:lnTo>
                  <a:pt x="23200" y="12010"/>
                </a:lnTo>
                <a:lnTo>
                  <a:pt x="23900" y="12590"/>
                </a:lnTo>
                <a:lnTo>
                  <a:pt x="24250" y="13020"/>
                </a:lnTo>
                <a:lnTo>
                  <a:pt x="24450" y="13160"/>
                </a:lnTo>
                <a:close/>
                <a:moveTo>
                  <a:pt x="11210" y="4570"/>
                </a:moveTo>
                <a:lnTo>
                  <a:pt x="11360" y="4740"/>
                </a:lnTo>
                <a:lnTo>
                  <a:pt x="11380" y="4940"/>
                </a:lnTo>
                <a:lnTo>
                  <a:pt x="11180" y="5000"/>
                </a:lnTo>
                <a:lnTo>
                  <a:pt x="10840" y="4900"/>
                </a:lnTo>
                <a:lnTo>
                  <a:pt x="10000" y="4510"/>
                </a:lnTo>
                <a:lnTo>
                  <a:pt x="9650" y="4430"/>
                </a:lnTo>
                <a:lnTo>
                  <a:pt x="9430" y="4330"/>
                </a:lnTo>
                <a:lnTo>
                  <a:pt x="9410" y="4120"/>
                </a:lnTo>
                <a:lnTo>
                  <a:pt x="9620" y="3930"/>
                </a:lnTo>
                <a:lnTo>
                  <a:pt x="9770" y="3760"/>
                </a:lnTo>
                <a:lnTo>
                  <a:pt x="9750" y="3560"/>
                </a:lnTo>
                <a:lnTo>
                  <a:pt x="9580" y="3170"/>
                </a:lnTo>
                <a:lnTo>
                  <a:pt x="9590" y="2820"/>
                </a:lnTo>
                <a:lnTo>
                  <a:pt x="9940" y="2910"/>
                </a:lnTo>
                <a:lnTo>
                  <a:pt x="10270" y="3250"/>
                </a:lnTo>
                <a:lnTo>
                  <a:pt x="10620" y="3760"/>
                </a:lnTo>
                <a:lnTo>
                  <a:pt x="10740" y="3990"/>
                </a:lnTo>
                <a:lnTo>
                  <a:pt x="10840" y="4260"/>
                </a:lnTo>
                <a:lnTo>
                  <a:pt x="10900" y="4390"/>
                </a:lnTo>
                <a:lnTo>
                  <a:pt x="11210" y="4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