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Faeroe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Faeroe Is.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010" y="95290"/>
                </a:moveTo>
                <a:lnTo>
                  <a:pt x="62030" y="95450"/>
                </a:lnTo>
                <a:lnTo>
                  <a:pt x="61090" y="94550"/>
                </a:lnTo>
                <a:lnTo>
                  <a:pt x="59520" y="92190"/>
                </a:lnTo>
                <a:lnTo>
                  <a:pt x="55650" y="88520"/>
                </a:lnTo>
                <a:lnTo>
                  <a:pt x="53810" y="85880"/>
                </a:lnTo>
                <a:lnTo>
                  <a:pt x="54010" y="83610"/>
                </a:lnTo>
                <a:lnTo>
                  <a:pt x="52890" y="82220"/>
                </a:lnTo>
                <a:lnTo>
                  <a:pt x="51570" y="80100"/>
                </a:lnTo>
                <a:lnTo>
                  <a:pt x="50590" y="77900"/>
                </a:lnTo>
                <a:lnTo>
                  <a:pt x="50470" y="76280"/>
                </a:lnTo>
                <a:lnTo>
                  <a:pt x="50270" y="75840"/>
                </a:lnTo>
                <a:lnTo>
                  <a:pt x="49890" y="74490"/>
                </a:lnTo>
                <a:lnTo>
                  <a:pt x="50760" y="74490"/>
                </a:lnTo>
                <a:lnTo>
                  <a:pt x="50670" y="74160"/>
                </a:lnTo>
                <a:lnTo>
                  <a:pt x="50650" y="74080"/>
                </a:lnTo>
                <a:lnTo>
                  <a:pt x="50470" y="73830"/>
                </a:lnTo>
                <a:lnTo>
                  <a:pt x="52030" y="72770"/>
                </a:lnTo>
                <a:lnTo>
                  <a:pt x="52780" y="72660"/>
                </a:lnTo>
                <a:lnTo>
                  <a:pt x="53410" y="73270"/>
                </a:lnTo>
                <a:lnTo>
                  <a:pt x="52550" y="74240"/>
                </a:lnTo>
                <a:lnTo>
                  <a:pt x="52240" y="74490"/>
                </a:lnTo>
                <a:lnTo>
                  <a:pt x="52650" y="74890"/>
                </a:lnTo>
                <a:lnTo>
                  <a:pt x="53080" y="75080"/>
                </a:lnTo>
                <a:lnTo>
                  <a:pt x="53530" y="75120"/>
                </a:lnTo>
                <a:lnTo>
                  <a:pt x="54010" y="75050"/>
                </a:lnTo>
                <a:lnTo>
                  <a:pt x="51950" y="76940"/>
                </a:lnTo>
                <a:lnTo>
                  <a:pt x="51950" y="77500"/>
                </a:lnTo>
                <a:lnTo>
                  <a:pt x="55720" y="77050"/>
                </a:lnTo>
                <a:lnTo>
                  <a:pt x="56860" y="78550"/>
                </a:lnTo>
                <a:lnTo>
                  <a:pt x="59480" y="78940"/>
                </a:lnTo>
                <a:lnTo>
                  <a:pt x="60420" y="79950"/>
                </a:lnTo>
                <a:lnTo>
                  <a:pt x="60520" y="81150"/>
                </a:lnTo>
                <a:lnTo>
                  <a:pt x="60040" y="81860"/>
                </a:lnTo>
                <a:lnTo>
                  <a:pt x="59350" y="82000"/>
                </a:lnTo>
                <a:lnTo>
                  <a:pt x="58790" y="81500"/>
                </a:lnTo>
                <a:lnTo>
                  <a:pt x="58260" y="80830"/>
                </a:lnTo>
                <a:lnTo>
                  <a:pt x="57560" y="80510"/>
                </a:lnTo>
                <a:lnTo>
                  <a:pt x="56910" y="80590"/>
                </a:lnTo>
                <a:lnTo>
                  <a:pt x="56580" y="81170"/>
                </a:lnTo>
                <a:lnTo>
                  <a:pt x="57410" y="81390"/>
                </a:lnTo>
                <a:lnTo>
                  <a:pt x="57900" y="82150"/>
                </a:lnTo>
                <a:lnTo>
                  <a:pt x="58250" y="83010"/>
                </a:lnTo>
                <a:lnTo>
                  <a:pt x="58640" y="83610"/>
                </a:lnTo>
                <a:lnTo>
                  <a:pt x="59070" y="83700"/>
                </a:lnTo>
                <a:lnTo>
                  <a:pt x="60000" y="83470"/>
                </a:lnTo>
                <a:lnTo>
                  <a:pt x="60420" y="83610"/>
                </a:lnTo>
                <a:lnTo>
                  <a:pt x="60830" y="84130"/>
                </a:lnTo>
                <a:lnTo>
                  <a:pt x="61010" y="84700"/>
                </a:lnTo>
                <a:lnTo>
                  <a:pt x="60880" y="85180"/>
                </a:lnTo>
                <a:lnTo>
                  <a:pt x="60420" y="85500"/>
                </a:lnTo>
                <a:lnTo>
                  <a:pt x="60420" y="86110"/>
                </a:lnTo>
                <a:lnTo>
                  <a:pt x="62190" y="87040"/>
                </a:lnTo>
                <a:lnTo>
                  <a:pt x="62030" y="87810"/>
                </a:lnTo>
                <a:lnTo>
                  <a:pt x="61650" y="87940"/>
                </a:lnTo>
                <a:lnTo>
                  <a:pt x="61160" y="87840"/>
                </a:lnTo>
                <a:lnTo>
                  <a:pt x="60680" y="87870"/>
                </a:lnTo>
                <a:lnTo>
                  <a:pt x="59220" y="88700"/>
                </a:lnTo>
                <a:lnTo>
                  <a:pt x="58470" y="88790"/>
                </a:lnTo>
                <a:lnTo>
                  <a:pt x="57510" y="88480"/>
                </a:lnTo>
                <a:lnTo>
                  <a:pt x="57510" y="89150"/>
                </a:lnTo>
                <a:lnTo>
                  <a:pt x="57990" y="89270"/>
                </a:lnTo>
                <a:lnTo>
                  <a:pt x="58410" y="89580"/>
                </a:lnTo>
                <a:lnTo>
                  <a:pt x="58730" y="90150"/>
                </a:lnTo>
                <a:lnTo>
                  <a:pt x="58930" y="90980"/>
                </a:lnTo>
                <a:lnTo>
                  <a:pt x="59420" y="89970"/>
                </a:lnTo>
                <a:lnTo>
                  <a:pt x="60180" y="89640"/>
                </a:lnTo>
                <a:lnTo>
                  <a:pt x="61870" y="89760"/>
                </a:lnTo>
                <a:lnTo>
                  <a:pt x="61770" y="90090"/>
                </a:lnTo>
                <a:lnTo>
                  <a:pt x="61580" y="90980"/>
                </a:lnTo>
                <a:lnTo>
                  <a:pt x="62520" y="91380"/>
                </a:lnTo>
                <a:lnTo>
                  <a:pt x="63160" y="92680"/>
                </a:lnTo>
                <a:lnTo>
                  <a:pt x="63360" y="94200"/>
                </a:lnTo>
                <a:lnTo>
                  <a:pt x="63010" y="95290"/>
                </a:lnTo>
                <a:close/>
                <a:moveTo>
                  <a:pt x="64810" y="57190"/>
                </a:moveTo>
                <a:lnTo>
                  <a:pt x="64210" y="58140"/>
                </a:lnTo>
                <a:lnTo>
                  <a:pt x="63930" y="58760"/>
                </a:lnTo>
                <a:lnTo>
                  <a:pt x="64070" y="59040"/>
                </a:lnTo>
                <a:lnTo>
                  <a:pt x="64160" y="59510"/>
                </a:lnTo>
                <a:lnTo>
                  <a:pt x="64070" y="62110"/>
                </a:lnTo>
                <a:lnTo>
                  <a:pt x="63860" y="62400"/>
                </a:lnTo>
                <a:lnTo>
                  <a:pt x="63550" y="63030"/>
                </a:lnTo>
                <a:lnTo>
                  <a:pt x="63170" y="63660"/>
                </a:lnTo>
                <a:lnTo>
                  <a:pt x="62740" y="63950"/>
                </a:lnTo>
                <a:lnTo>
                  <a:pt x="62440" y="63700"/>
                </a:lnTo>
                <a:lnTo>
                  <a:pt x="59660" y="57840"/>
                </a:lnTo>
                <a:lnTo>
                  <a:pt x="59090" y="57190"/>
                </a:lnTo>
                <a:lnTo>
                  <a:pt x="55190" y="56470"/>
                </a:lnTo>
                <a:lnTo>
                  <a:pt x="54500" y="56180"/>
                </a:lnTo>
                <a:lnTo>
                  <a:pt x="53930" y="55540"/>
                </a:lnTo>
                <a:lnTo>
                  <a:pt x="53690" y="54390"/>
                </a:lnTo>
                <a:lnTo>
                  <a:pt x="53510" y="52810"/>
                </a:lnTo>
                <a:lnTo>
                  <a:pt x="52590" y="50610"/>
                </a:lnTo>
                <a:lnTo>
                  <a:pt x="52240" y="49170"/>
                </a:lnTo>
                <a:lnTo>
                  <a:pt x="53230" y="49350"/>
                </a:lnTo>
                <a:lnTo>
                  <a:pt x="55030" y="50160"/>
                </a:lnTo>
                <a:lnTo>
                  <a:pt x="55890" y="50340"/>
                </a:lnTo>
                <a:lnTo>
                  <a:pt x="57260" y="50110"/>
                </a:lnTo>
                <a:lnTo>
                  <a:pt x="57770" y="50340"/>
                </a:lnTo>
                <a:lnTo>
                  <a:pt x="58170" y="50800"/>
                </a:lnTo>
                <a:lnTo>
                  <a:pt x="58770" y="51880"/>
                </a:lnTo>
                <a:lnTo>
                  <a:pt x="59250" y="52190"/>
                </a:lnTo>
                <a:lnTo>
                  <a:pt x="62490" y="53130"/>
                </a:lnTo>
                <a:lnTo>
                  <a:pt x="63010" y="53770"/>
                </a:lnTo>
                <a:lnTo>
                  <a:pt x="63290" y="55050"/>
                </a:lnTo>
                <a:lnTo>
                  <a:pt x="64520" y="56300"/>
                </a:lnTo>
                <a:lnTo>
                  <a:pt x="64810" y="57190"/>
                </a:lnTo>
                <a:close/>
                <a:moveTo>
                  <a:pt x="31940" y="32370"/>
                </a:moveTo>
                <a:lnTo>
                  <a:pt x="30790" y="31380"/>
                </a:lnTo>
                <a:lnTo>
                  <a:pt x="29990" y="29310"/>
                </a:lnTo>
                <a:lnTo>
                  <a:pt x="29900" y="27510"/>
                </a:lnTo>
                <a:lnTo>
                  <a:pt x="30920" y="27340"/>
                </a:lnTo>
                <a:lnTo>
                  <a:pt x="32440" y="28900"/>
                </a:lnTo>
                <a:lnTo>
                  <a:pt x="32960" y="29210"/>
                </a:lnTo>
                <a:lnTo>
                  <a:pt x="33280" y="29270"/>
                </a:lnTo>
                <a:lnTo>
                  <a:pt x="34270" y="29210"/>
                </a:lnTo>
                <a:lnTo>
                  <a:pt x="34600" y="29010"/>
                </a:lnTo>
                <a:lnTo>
                  <a:pt x="34710" y="28580"/>
                </a:lnTo>
                <a:lnTo>
                  <a:pt x="34740" y="28160"/>
                </a:lnTo>
                <a:lnTo>
                  <a:pt x="34860" y="27960"/>
                </a:lnTo>
                <a:lnTo>
                  <a:pt x="35360" y="27760"/>
                </a:lnTo>
                <a:lnTo>
                  <a:pt x="36100" y="26870"/>
                </a:lnTo>
                <a:lnTo>
                  <a:pt x="39090" y="26090"/>
                </a:lnTo>
                <a:lnTo>
                  <a:pt x="39090" y="26660"/>
                </a:lnTo>
                <a:lnTo>
                  <a:pt x="38810" y="26660"/>
                </a:lnTo>
                <a:lnTo>
                  <a:pt x="38810" y="27340"/>
                </a:lnTo>
                <a:lnTo>
                  <a:pt x="40460" y="28490"/>
                </a:lnTo>
                <a:lnTo>
                  <a:pt x="41000" y="28640"/>
                </a:lnTo>
                <a:lnTo>
                  <a:pt x="41470" y="28940"/>
                </a:lnTo>
                <a:lnTo>
                  <a:pt x="42150" y="30430"/>
                </a:lnTo>
                <a:lnTo>
                  <a:pt x="42590" y="31070"/>
                </a:lnTo>
                <a:lnTo>
                  <a:pt x="43650" y="31450"/>
                </a:lnTo>
                <a:lnTo>
                  <a:pt x="44770" y="31380"/>
                </a:lnTo>
                <a:lnTo>
                  <a:pt x="45820" y="31610"/>
                </a:lnTo>
                <a:lnTo>
                  <a:pt x="46660" y="32940"/>
                </a:lnTo>
                <a:lnTo>
                  <a:pt x="46130" y="34100"/>
                </a:lnTo>
                <a:lnTo>
                  <a:pt x="45750" y="35280"/>
                </a:lnTo>
                <a:lnTo>
                  <a:pt x="45230" y="36220"/>
                </a:lnTo>
                <a:lnTo>
                  <a:pt x="44330" y="36660"/>
                </a:lnTo>
                <a:lnTo>
                  <a:pt x="43570" y="36520"/>
                </a:lnTo>
                <a:lnTo>
                  <a:pt x="42870" y="36180"/>
                </a:lnTo>
                <a:lnTo>
                  <a:pt x="42180" y="36090"/>
                </a:lnTo>
                <a:lnTo>
                  <a:pt x="41420" y="36660"/>
                </a:lnTo>
                <a:lnTo>
                  <a:pt x="41760" y="36990"/>
                </a:lnTo>
                <a:lnTo>
                  <a:pt x="42110" y="37210"/>
                </a:lnTo>
                <a:lnTo>
                  <a:pt x="42490" y="37320"/>
                </a:lnTo>
                <a:lnTo>
                  <a:pt x="42910" y="37340"/>
                </a:lnTo>
                <a:lnTo>
                  <a:pt x="40420" y="38580"/>
                </a:lnTo>
                <a:lnTo>
                  <a:pt x="39680" y="39200"/>
                </a:lnTo>
                <a:lnTo>
                  <a:pt x="40040" y="38220"/>
                </a:lnTo>
                <a:lnTo>
                  <a:pt x="40230" y="37910"/>
                </a:lnTo>
                <a:lnTo>
                  <a:pt x="39940" y="36640"/>
                </a:lnTo>
                <a:lnTo>
                  <a:pt x="39450" y="35520"/>
                </a:lnTo>
                <a:lnTo>
                  <a:pt x="38860" y="34980"/>
                </a:lnTo>
                <a:lnTo>
                  <a:pt x="38220" y="35420"/>
                </a:lnTo>
                <a:lnTo>
                  <a:pt x="38580" y="35720"/>
                </a:lnTo>
                <a:lnTo>
                  <a:pt x="39100" y="36350"/>
                </a:lnTo>
                <a:lnTo>
                  <a:pt x="39490" y="37130"/>
                </a:lnTo>
                <a:lnTo>
                  <a:pt x="39410" y="37910"/>
                </a:lnTo>
                <a:lnTo>
                  <a:pt x="38960" y="38010"/>
                </a:lnTo>
                <a:lnTo>
                  <a:pt x="37060" y="36660"/>
                </a:lnTo>
                <a:lnTo>
                  <a:pt x="34410" y="36100"/>
                </a:lnTo>
                <a:lnTo>
                  <a:pt x="32690" y="34870"/>
                </a:lnTo>
                <a:lnTo>
                  <a:pt x="32090" y="34800"/>
                </a:lnTo>
                <a:lnTo>
                  <a:pt x="32090" y="34180"/>
                </a:lnTo>
                <a:lnTo>
                  <a:pt x="36160" y="34180"/>
                </a:lnTo>
                <a:lnTo>
                  <a:pt x="35210" y="33430"/>
                </a:lnTo>
                <a:lnTo>
                  <a:pt x="34110" y="32860"/>
                </a:lnTo>
                <a:lnTo>
                  <a:pt x="31940" y="32370"/>
                </a:lnTo>
                <a:close/>
                <a:moveTo>
                  <a:pt x="38810" y="25470"/>
                </a:moveTo>
                <a:lnTo>
                  <a:pt x="38400" y="24930"/>
                </a:lnTo>
                <a:lnTo>
                  <a:pt x="38270" y="24590"/>
                </a:lnTo>
                <a:lnTo>
                  <a:pt x="38220" y="23910"/>
                </a:lnTo>
                <a:lnTo>
                  <a:pt x="38320" y="22930"/>
                </a:lnTo>
                <a:lnTo>
                  <a:pt x="38570" y="22680"/>
                </a:lnTo>
                <a:lnTo>
                  <a:pt x="38850" y="22650"/>
                </a:lnTo>
                <a:lnTo>
                  <a:pt x="39090" y="22350"/>
                </a:lnTo>
                <a:lnTo>
                  <a:pt x="39330" y="21090"/>
                </a:lnTo>
                <a:lnTo>
                  <a:pt x="39370" y="20160"/>
                </a:lnTo>
                <a:lnTo>
                  <a:pt x="39560" y="19520"/>
                </a:lnTo>
                <a:lnTo>
                  <a:pt x="40230" y="19170"/>
                </a:lnTo>
                <a:lnTo>
                  <a:pt x="39420" y="17820"/>
                </a:lnTo>
                <a:lnTo>
                  <a:pt x="39430" y="15900"/>
                </a:lnTo>
                <a:lnTo>
                  <a:pt x="39970" y="12290"/>
                </a:lnTo>
                <a:lnTo>
                  <a:pt x="40190" y="12730"/>
                </a:lnTo>
                <a:lnTo>
                  <a:pt x="40380" y="12820"/>
                </a:lnTo>
                <a:lnTo>
                  <a:pt x="40590" y="12790"/>
                </a:lnTo>
                <a:lnTo>
                  <a:pt x="40840" y="12920"/>
                </a:lnTo>
                <a:lnTo>
                  <a:pt x="43760" y="13630"/>
                </a:lnTo>
                <a:lnTo>
                  <a:pt x="45200" y="14520"/>
                </a:lnTo>
                <a:lnTo>
                  <a:pt x="45810" y="15770"/>
                </a:lnTo>
                <a:lnTo>
                  <a:pt x="46360" y="17990"/>
                </a:lnTo>
                <a:lnTo>
                  <a:pt x="48410" y="22120"/>
                </a:lnTo>
                <a:lnTo>
                  <a:pt x="48410" y="24220"/>
                </a:lnTo>
                <a:lnTo>
                  <a:pt x="49840" y="24710"/>
                </a:lnTo>
                <a:lnTo>
                  <a:pt x="52270" y="26850"/>
                </a:lnTo>
                <a:lnTo>
                  <a:pt x="54430" y="27540"/>
                </a:lnTo>
                <a:lnTo>
                  <a:pt x="54800" y="28070"/>
                </a:lnTo>
                <a:lnTo>
                  <a:pt x="54840" y="28860"/>
                </a:lnTo>
                <a:lnTo>
                  <a:pt x="54570" y="29830"/>
                </a:lnTo>
                <a:lnTo>
                  <a:pt x="54170" y="30500"/>
                </a:lnTo>
                <a:lnTo>
                  <a:pt x="53600" y="31090"/>
                </a:lnTo>
                <a:lnTo>
                  <a:pt x="53010" y="31510"/>
                </a:lnTo>
                <a:lnTo>
                  <a:pt x="52530" y="31700"/>
                </a:lnTo>
                <a:lnTo>
                  <a:pt x="56260" y="31520"/>
                </a:lnTo>
                <a:lnTo>
                  <a:pt x="56900" y="32650"/>
                </a:lnTo>
                <a:lnTo>
                  <a:pt x="57500" y="34020"/>
                </a:lnTo>
                <a:lnTo>
                  <a:pt x="57700" y="34990"/>
                </a:lnTo>
                <a:lnTo>
                  <a:pt x="57350" y="35420"/>
                </a:lnTo>
                <a:lnTo>
                  <a:pt x="54860" y="35420"/>
                </a:lnTo>
                <a:lnTo>
                  <a:pt x="54860" y="36100"/>
                </a:lnTo>
                <a:lnTo>
                  <a:pt x="56370" y="36790"/>
                </a:lnTo>
                <a:lnTo>
                  <a:pt x="59250" y="36720"/>
                </a:lnTo>
                <a:lnTo>
                  <a:pt x="60420" y="37910"/>
                </a:lnTo>
                <a:lnTo>
                  <a:pt x="59960" y="39020"/>
                </a:lnTo>
                <a:lnTo>
                  <a:pt x="59630" y="40510"/>
                </a:lnTo>
                <a:lnTo>
                  <a:pt x="59720" y="41800"/>
                </a:lnTo>
                <a:lnTo>
                  <a:pt x="61130" y="42620"/>
                </a:lnTo>
                <a:lnTo>
                  <a:pt x="61050" y="43380"/>
                </a:lnTo>
                <a:lnTo>
                  <a:pt x="60830" y="44550"/>
                </a:lnTo>
                <a:lnTo>
                  <a:pt x="61000" y="46070"/>
                </a:lnTo>
                <a:lnTo>
                  <a:pt x="59610" y="46600"/>
                </a:lnTo>
                <a:lnTo>
                  <a:pt x="58310" y="45200"/>
                </a:lnTo>
                <a:lnTo>
                  <a:pt x="57080" y="43310"/>
                </a:lnTo>
                <a:lnTo>
                  <a:pt x="54390" y="41470"/>
                </a:lnTo>
                <a:lnTo>
                  <a:pt x="52120" y="37550"/>
                </a:lnTo>
                <a:lnTo>
                  <a:pt x="50610" y="36660"/>
                </a:lnTo>
                <a:lnTo>
                  <a:pt x="50010" y="36450"/>
                </a:lnTo>
                <a:lnTo>
                  <a:pt x="49610" y="35820"/>
                </a:lnTo>
                <a:lnTo>
                  <a:pt x="49400" y="34760"/>
                </a:lnTo>
                <a:lnTo>
                  <a:pt x="49330" y="33280"/>
                </a:lnTo>
                <a:lnTo>
                  <a:pt x="49050" y="32440"/>
                </a:lnTo>
                <a:lnTo>
                  <a:pt x="48390" y="31560"/>
                </a:lnTo>
                <a:lnTo>
                  <a:pt x="47610" y="30820"/>
                </a:lnTo>
                <a:lnTo>
                  <a:pt x="46980" y="30390"/>
                </a:lnTo>
                <a:lnTo>
                  <a:pt x="43630" y="29830"/>
                </a:lnTo>
                <a:lnTo>
                  <a:pt x="42880" y="29430"/>
                </a:lnTo>
                <a:lnTo>
                  <a:pt x="42450" y="28560"/>
                </a:lnTo>
                <a:lnTo>
                  <a:pt x="42490" y="27700"/>
                </a:lnTo>
                <a:lnTo>
                  <a:pt x="43170" y="27340"/>
                </a:lnTo>
                <a:lnTo>
                  <a:pt x="42800" y="26250"/>
                </a:lnTo>
                <a:lnTo>
                  <a:pt x="42220" y="26360"/>
                </a:lnTo>
                <a:lnTo>
                  <a:pt x="41540" y="26970"/>
                </a:lnTo>
                <a:lnTo>
                  <a:pt x="40840" y="27340"/>
                </a:lnTo>
                <a:lnTo>
                  <a:pt x="40380" y="27130"/>
                </a:lnTo>
                <a:lnTo>
                  <a:pt x="39190" y="26000"/>
                </a:lnTo>
                <a:lnTo>
                  <a:pt x="38810" y="25470"/>
                </a:lnTo>
                <a:close/>
                <a:moveTo>
                  <a:pt x="45950" y="14510"/>
                </a:moveTo>
                <a:lnTo>
                  <a:pt x="45580" y="13960"/>
                </a:lnTo>
                <a:lnTo>
                  <a:pt x="45100" y="13450"/>
                </a:lnTo>
                <a:lnTo>
                  <a:pt x="44710" y="12920"/>
                </a:lnTo>
                <a:lnTo>
                  <a:pt x="44650" y="12290"/>
                </a:lnTo>
                <a:lnTo>
                  <a:pt x="45010" y="11650"/>
                </a:lnTo>
                <a:lnTo>
                  <a:pt x="45450" y="11750"/>
                </a:lnTo>
                <a:lnTo>
                  <a:pt x="45940" y="12130"/>
                </a:lnTo>
                <a:lnTo>
                  <a:pt x="46390" y="12290"/>
                </a:lnTo>
                <a:lnTo>
                  <a:pt x="47320" y="11890"/>
                </a:lnTo>
                <a:lnTo>
                  <a:pt x="48870" y="10670"/>
                </a:lnTo>
                <a:lnTo>
                  <a:pt x="50820" y="10240"/>
                </a:lnTo>
                <a:lnTo>
                  <a:pt x="51340" y="10420"/>
                </a:lnTo>
                <a:lnTo>
                  <a:pt x="51780" y="10780"/>
                </a:lnTo>
                <a:lnTo>
                  <a:pt x="52160" y="11220"/>
                </a:lnTo>
                <a:lnTo>
                  <a:pt x="52560" y="11570"/>
                </a:lnTo>
                <a:lnTo>
                  <a:pt x="53090" y="11660"/>
                </a:lnTo>
                <a:lnTo>
                  <a:pt x="53270" y="12600"/>
                </a:lnTo>
                <a:lnTo>
                  <a:pt x="52530" y="13250"/>
                </a:lnTo>
                <a:lnTo>
                  <a:pt x="51560" y="13820"/>
                </a:lnTo>
                <a:lnTo>
                  <a:pt x="51080" y="14510"/>
                </a:lnTo>
                <a:lnTo>
                  <a:pt x="51100" y="16050"/>
                </a:lnTo>
                <a:lnTo>
                  <a:pt x="51220" y="17290"/>
                </a:lnTo>
                <a:lnTo>
                  <a:pt x="51570" y="18300"/>
                </a:lnTo>
                <a:lnTo>
                  <a:pt x="52240" y="19170"/>
                </a:lnTo>
                <a:lnTo>
                  <a:pt x="51810" y="16380"/>
                </a:lnTo>
                <a:lnTo>
                  <a:pt x="52000" y="15300"/>
                </a:lnTo>
                <a:lnTo>
                  <a:pt x="55180" y="14160"/>
                </a:lnTo>
                <a:lnTo>
                  <a:pt x="56230" y="14230"/>
                </a:lnTo>
                <a:lnTo>
                  <a:pt x="56900" y="15420"/>
                </a:lnTo>
                <a:lnTo>
                  <a:pt x="56560" y="15510"/>
                </a:lnTo>
                <a:lnTo>
                  <a:pt x="55760" y="16100"/>
                </a:lnTo>
                <a:lnTo>
                  <a:pt x="59090" y="16670"/>
                </a:lnTo>
                <a:lnTo>
                  <a:pt x="59500" y="17100"/>
                </a:lnTo>
                <a:lnTo>
                  <a:pt x="59140" y="18020"/>
                </a:lnTo>
                <a:lnTo>
                  <a:pt x="58370" y="18900"/>
                </a:lnTo>
                <a:lnTo>
                  <a:pt x="57510" y="19170"/>
                </a:lnTo>
                <a:lnTo>
                  <a:pt x="57510" y="19860"/>
                </a:lnTo>
                <a:lnTo>
                  <a:pt x="58000" y="20020"/>
                </a:lnTo>
                <a:lnTo>
                  <a:pt x="58810" y="20850"/>
                </a:lnTo>
                <a:lnTo>
                  <a:pt x="59250" y="21100"/>
                </a:lnTo>
                <a:lnTo>
                  <a:pt x="59600" y="21030"/>
                </a:lnTo>
                <a:lnTo>
                  <a:pt x="60410" y="20540"/>
                </a:lnTo>
                <a:lnTo>
                  <a:pt x="60840" y="20420"/>
                </a:lnTo>
                <a:lnTo>
                  <a:pt x="63170" y="21300"/>
                </a:lnTo>
                <a:lnTo>
                  <a:pt x="64970" y="22560"/>
                </a:lnTo>
                <a:lnTo>
                  <a:pt x="65100" y="23150"/>
                </a:lnTo>
                <a:lnTo>
                  <a:pt x="64540" y="23490"/>
                </a:lnTo>
                <a:lnTo>
                  <a:pt x="63470" y="23600"/>
                </a:lnTo>
                <a:lnTo>
                  <a:pt x="60910" y="23230"/>
                </a:lnTo>
                <a:lnTo>
                  <a:pt x="60120" y="23600"/>
                </a:lnTo>
                <a:lnTo>
                  <a:pt x="60120" y="24220"/>
                </a:lnTo>
                <a:lnTo>
                  <a:pt x="65340" y="27040"/>
                </a:lnTo>
                <a:lnTo>
                  <a:pt x="66870" y="28640"/>
                </a:lnTo>
                <a:lnTo>
                  <a:pt x="64650" y="28340"/>
                </a:lnTo>
                <a:lnTo>
                  <a:pt x="62450" y="27340"/>
                </a:lnTo>
                <a:lnTo>
                  <a:pt x="62450" y="27960"/>
                </a:lnTo>
                <a:lnTo>
                  <a:pt x="63390" y="28160"/>
                </a:lnTo>
                <a:lnTo>
                  <a:pt x="64250" y="28850"/>
                </a:lnTo>
                <a:lnTo>
                  <a:pt x="65680" y="30390"/>
                </a:lnTo>
                <a:lnTo>
                  <a:pt x="65680" y="31070"/>
                </a:lnTo>
                <a:lnTo>
                  <a:pt x="64910" y="30950"/>
                </a:lnTo>
                <a:lnTo>
                  <a:pt x="64030" y="31080"/>
                </a:lnTo>
                <a:lnTo>
                  <a:pt x="63250" y="31520"/>
                </a:lnTo>
                <a:lnTo>
                  <a:pt x="62740" y="32370"/>
                </a:lnTo>
                <a:lnTo>
                  <a:pt x="62930" y="32540"/>
                </a:lnTo>
                <a:lnTo>
                  <a:pt x="63110" y="32810"/>
                </a:lnTo>
                <a:lnTo>
                  <a:pt x="63320" y="32940"/>
                </a:lnTo>
                <a:lnTo>
                  <a:pt x="63320" y="33610"/>
                </a:lnTo>
                <a:lnTo>
                  <a:pt x="62960" y="33990"/>
                </a:lnTo>
                <a:lnTo>
                  <a:pt x="62800" y="34370"/>
                </a:lnTo>
                <a:lnTo>
                  <a:pt x="62820" y="34810"/>
                </a:lnTo>
                <a:lnTo>
                  <a:pt x="63010" y="35420"/>
                </a:lnTo>
                <a:lnTo>
                  <a:pt x="61450" y="34330"/>
                </a:lnTo>
                <a:lnTo>
                  <a:pt x="61030" y="32430"/>
                </a:lnTo>
                <a:lnTo>
                  <a:pt x="61010" y="30160"/>
                </a:lnTo>
                <a:lnTo>
                  <a:pt x="60680" y="27960"/>
                </a:lnTo>
                <a:lnTo>
                  <a:pt x="59940" y="26320"/>
                </a:lnTo>
                <a:lnTo>
                  <a:pt x="58800" y="24450"/>
                </a:lnTo>
                <a:lnTo>
                  <a:pt x="57510" y="23250"/>
                </a:lnTo>
                <a:lnTo>
                  <a:pt x="56310" y="23600"/>
                </a:lnTo>
                <a:lnTo>
                  <a:pt x="57310" y="24790"/>
                </a:lnTo>
                <a:lnTo>
                  <a:pt x="58580" y="25920"/>
                </a:lnTo>
                <a:lnTo>
                  <a:pt x="59670" y="27450"/>
                </a:lnTo>
                <a:lnTo>
                  <a:pt x="60120" y="29830"/>
                </a:lnTo>
                <a:lnTo>
                  <a:pt x="59360" y="31800"/>
                </a:lnTo>
                <a:lnTo>
                  <a:pt x="57630" y="30380"/>
                </a:lnTo>
                <a:lnTo>
                  <a:pt x="54280" y="26090"/>
                </a:lnTo>
                <a:lnTo>
                  <a:pt x="52540" y="26200"/>
                </a:lnTo>
                <a:lnTo>
                  <a:pt x="52100" y="25780"/>
                </a:lnTo>
                <a:lnTo>
                  <a:pt x="51830" y="25380"/>
                </a:lnTo>
                <a:lnTo>
                  <a:pt x="50940" y="24410"/>
                </a:lnTo>
                <a:lnTo>
                  <a:pt x="50610" y="24220"/>
                </a:lnTo>
                <a:lnTo>
                  <a:pt x="50100" y="23730"/>
                </a:lnTo>
                <a:lnTo>
                  <a:pt x="47430" y="19150"/>
                </a:lnTo>
                <a:lnTo>
                  <a:pt x="45950" y="14510"/>
                </a:lnTo>
                <a:close/>
                <a:moveTo>
                  <a:pt x="68010" y="23600"/>
                </a:moveTo>
                <a:lnTo>
                  <a:pt x="66560" y="21560"/>
                </a:lnTo>
                <a:lnTo>
                  <a:pt x="66080" y="20170"/>
                </a:lnTo>
                <a:lnTo>
                  <a:pt x="66260" y="18600"/>
                </a:lnTo>
                <a:lnTo>
                  <a:pt x="66560" y="18050"/>
                </a:lnTo>
                <a:lnTo>
                  <a:pt x="66730" y="18110"/>
                </a:lnTo>
                <a:lnTo>
                  <a:pt x="66840" y="18420"/>
                </a:lnTo>
                <a:lnTo>
                  <a:pt x="67000" y="18600"/>
                </a:lnTo>
                <a:lnTo>
                  <a:pt x="67340" y="18480"/>
                </a:lnTo>
                <a:lnTo>
                  <a:pt x="67410" y="18130"/>
                </a:lnTo>
                <a:lnTo>
                  <a:pt x="67410" y="17610"/>
                </a:lnTo>
                <a:lnTo>
                  <a:pt x="67560" y="16980"/>
                </a:lnTo>
                <a:lnTo>
                  <a:pt x="67640" y="16200"/>
                </a:lnTo>
                <a:lnTo>
                  <a:pt x="67520" y="13670"/>
                </a:lnTo>
                <a:lnTo>
                  <a:pt x="67420" y="12920"/>
                </a:lnTo>
                <a:lnTo>
                  <a:pt x="66900" y="11030"/>
                </a:lnTo>
                <a:lnTo>
                  <a:pt x="66550" y="9340"/>
                </a:lnTo>
                <a:lnTo>
                  <a:pt x="66770" y="8010"/>
                </a:lnTo>
                <a:lnTo>
                  <a:pt x="68010" y="7220"/>
                </a:lnTo>
                <a:lnTo>
                  <a:pt x="67690" y="7900"/>
                </a:lnTo>
                <a:lnTo>
                  <a:pt x="68880" y="11510"/>
                </a:lnTo>
                <a:lnTo>
                  <a:pt x="70340" y="14080"/>
                </a:lnTo>
                <a:lnTo>
                  <a:pt x="72150" y="15910"/>
                </a:lnTo>
                <a:lnTo>
                  <a:pt x="74430" y="17300"/>
                </a:lnTo>
                <a:lnTo>
                  <a:pt x="73640" y="18700"/>
                </a:lnTo>
                <a:lnTo>
                  <a:pt x="72310" y="18910"/>
                </a:lnTo>
                <a:lnTo>
                  <a:pt x="70940" y="18310"/>
                </a:lnTo>
                <a:lnTo>
                  <a:pt x="70040" y="17300"/>
                </a:lnTo>
                <a:lnTo>
                  <a:pt x="69750" y="17980"/>
                </a:lnTo>
                <a:lnTo>
                  <a:pt x="71330" y="20210"/>
                </a:lnTo>
                <a:lnTo>
                  <a:pt x="72170" y="20940"/>
                </a:lnTo>
                <a:lnTo>
                  <a:pt x="72980" y="20420"/>
                </a:lnTo>
                <a:lnTo>
                  <a:pt x="73100" y="22020"/>
                </a:lnTo>
                <a:lnTo>
                  <a:pt x="73250" y="22540"/>
                </a:lnTo>
                <a:lnTo>
                  <a:pt x="73560" y="22980"/>
                </a:lnTo>
                <a:lnTo>
                  <a:pt x="73560" y="23600"/>
                </a:lnTo>
                <a:lnTo>
                  <a:pt x="72850" y="24110"/>
                </a:lnTo>
                <a:lnTo>
                  <a:pt x="71980" y="24330"/>
                </a:lnTo>
                <a:lnTo>
                  <a:pt x="71140" y="24100"/>
                </a:lnTo>
                <a:lnTo>
                  <a:pt x="70490" y="23280"/>
                </a:lnTo>
                <a:lnTo>
                  <a:pt x="69330" y="20790"/>
                </a:lnTo>
                <a:lnTo>
                  <a:pt x="68660" y="20080"/>
                </a:lnTo>
                <a:lnTo>
                  <a:pt x="68010" y="20420"/>
                </a:lnTo>
                <a:lnTo>
                  <a:pt x="68920" y="23530"/>
                </a:lnTo>
                <a:lnTo>
                  <a:pt x="69300" y="24510"/>
                </a:lnTo>
                <a:lnTo>
                  <a:pt x="69470" y="25150"/>
                </a:lnTo>
                <a:lnTo>
                  <a:pt x="69180" y="25170"/>
                </a:lnTo>
                <a:lnTo>
                  <a:pt x="68780" y="24930"/>
                </a:lnTo>
                <a:lnTo>
                  <a:pt x="68350" y="24550"/>
                </a:lnTo>
                <a:lnTo>
                  <a:pt x="68230" y="24250"/>
                </a:lnTo>
                <a:lnTo>
                  <a:pt x="68150" y="23920"/>
                </a:lnTo>
                <a:lnTo>
                  <a:pt x="68010" y="23600"/>
                </a:lnTo>
                <a:close/>
                <a:moveTo>
                  <a:pt x="24440" y="31200"/>
                </a:moveTo>
                <a:lnTo>
                  <a:pt x="25030" y="31740"/>
                </a:lnTo>
                <a:lnTo>
                  <a:pt x="25420" y="32010"/>
                </a:lnTo>
                <a:lnTo>
                  <a:pt x="25020" y="32180"/>
                </a:lnTo>
                <a:lnTo>
                  <a:pt x="24480" y="32250"/>
                </a:lnTo>
                <a:lnTo>
                  <a:pt x="20990" y="31920"/>
                </a:lnTo>
                <a:lnTo>
                  <a:pt x="20840" y="31270"/>
                </a:lnTo>
                <a:lnTo>
                  <a:pt x="21990" y="30590"/>
                </a:lnTo>
                <a:lnTo>
                  <a:pt x="23230" y="30520"/>
                </a:lnTo>
                <a:lnTo>
                  <a:pt x="24440" y="31200"/>
                </a:lnTo>
                <a:close/>
                <a:moveTo>
                  <a:pt x="77210" y="12890"/>
                </a:moveTo>
                <a:lnTo>
                  <a:pt x="78490" y="12920"/>
                </a:lnTo>
                <a:lnTo>
                  <a:pt x="79160" y="13380"/>
                </a:lnTo>
                <a:lnTo>
                  <a:pt x="79110" y="13970"/>
                </a:lnTo>
                <a:lnTo>
                  <a:pt x="77860" y="15300"/>
                </a:lnTo>
                <a:lnTo>
                  <a:pt x="78140" y="16240"/>
                </a:lnTo>
                <a:lnTo>
                  <a:pt x="78150" y="17080"/>
                </a:lnTo>
                <a:lnTo>
                  <a:pt x="77950" y="17660"/>
                </a:lnTo>
                <a:lnTo>
                  <a:pt x="77560" y="18140"/>
                </a:lnTo>
                <a:lnTo>
                  <a:pt x="77010" y="18470"/>
                </a:lnTo>
                <a:lnTo>
                  <a:pt x="76340" y="18730"/>
                </a:lnTo>
                <a:lnTo>
                  <a:pt x="75630" y="18590"/>
                </a:lnTo>
                <a:lnTo>
                  <a:pt x="75130" y="17670"/>
                </a:lnTo>
                <a:lnTo>
                  <a:pt x="74680" y="16460"/>
                </a:lnTo>
                <a:lnTo>
                  <a:pt x="74530" y="15440"/>
                </a:lnTo>
                <a:lnTo>
                  <a:pt x="75040" y="14730"/>
                </a:lnTo>
                <a:lnTo>
                  <a:pt x="75750" y="14370"/>
                </a:lnTo>
                <a:lnTo>
                  <a:pt x="77210" y="12890"/>
                </a:lnTo>
                <a:close/>
                <a:moveTo>
                  <a:pt x="65970" y="14560"/>
                </a:moveTo>
                <a:lnTo>
                  <a:pt x="66160" y="15320"/>
                </a:lnTo>
                <a:lnTo>
                  <a:pt x="66210" y="16670"/>
                </a:lnTo>
                <a:lnTo>
                  <a:pt x="65580" y="17190"/>
                </a:lnTo>
                <a:lnTo>
                  <a:pt x="64650" y="16720"/>
                </a:lnTo>
                <a:lnTo>
                  <a:pt x="63790" y="15450"/>
                </a:lnTo>
                <a:lnTo>
                  <a:pt x="63370" y="14580"/>
                </a:lnTo>
                <a:lnTo>
                  <a:pt x="62220" y="11700"/>
                </a:lnTo>
                <a:lnTo>
                  <a:pt x="61750" y="9590"/>
                </a:lnTo>
                <a:lnTo>
                  <a:pt x="61900" y="7560"/>
                </a:lnTo>
                <a:lnTo>
                  <a:pt x="62600" y="6820"/>
                </a:lnTo>
                <a:lnTo>
                  <a:pt x="63290" y="7520"/>
                </a:lnTo>
                <a:lnTo>
                  <a:pt x="63670" y="8860"/>
                </a:lnTo>
                <a:lnTo>
                  <a:pt x="65500" y="13190"/>
                </a:lnTo>
                <a:lnTo>
                  <a:pt x="65970" y="14560"/>
                </a:lnTo>
                <a:close/>
                <a:moveTo>
                  <a:pt x="63010" y="16920"/>
                </a:moveTo>
                <a:lnTo>
                  <a:pt x="63290" y="17310"/>
                </a:lnTo>
                <a:lnTo>
                  <a:pt x="63670" y="18300"/>
                </a:lnTo>
                <a:lnTo>
                  <a:pt x="63490" y="19260"/>
                </a:lnTo>
                <a:lnTo>
                  <a:pt x="62840" y="19450"/>
                </a:lnTo>
                <a:lnTo>
                  <a:pt x="62070" y="19000"/>
                </a:lnTo>
                <a:lnTo>
                  <a:pt x="61460" y="18000"/>
                </a:lnTo>
                <a:lnTo>
                  <a:pt x="61120" y="16520"/>
                </a:lnTo>
                <a:lnTo>
                  <a:pt x="60700" y="15160"/>
                </a:lnTo>
                <a:lnTo>
                  <a:pt x="60390" y="14580"/>
                </a:lnTo>
                <a:lnTo>
                  <a:pt x="59550" y="13250"/>
                </a:lnTo>
                <a:lnTo>
                  <a:pt x="58420" y="11090"/>
                </a:lnTo>
                <a:lnTo>
                  <a:pt x="58120" y="10330"/>
                </a:lnTo>
                <a:lnTo>
                  <a:pt x="57360" y="8010"/>
                </a:lnTo>
                <a:lnTo>
                  <a:pt x="57280" y="6720"/>
                </a:lnTo>
                <a:lnTo>
                  <a:pt x="57710" y="6320"/>
                </a:lnTo>
                <a:lnTo>
                  <a:pt x="58300" y="6860"/>
                </a:lnTo>
                <a:lnTo>
                  <a:pt x="58870" y="7930"/>
                </a:lnTo>
                <a:lnTo>
                  <a:pt x="60040" y="10980"/>
                </a:lnTo>
                <a:lnTo>
                  <a:pt x="63010" y="16920"/>
                </a:lnTo>
                <a:close/>
                <a:moveTo>
                  <a:pt x="73470" y="11420"/>
                </a:moveTo>
                <a:lnTo>
                  <a:pt x="73800" y="11790"/>
                </a:lnTo>
                <a:lnTo>
                  <a:pt x="74090" y="12720"/>
                </a:lnTo>
                <a:lnTo>
                  <a:pt x="73890" y="13530"/>
                </a:lnTo>
                <a:lnTo>
                  <a:pt x="73610" y="14150"/>
                </a:lnTo>
                <a:lnTo>
                  <a:pt x="72850" y="14510"/>
                </a:lnTo>
                <a:lnTo>
                  <a:pt x="71490" y="14000"/>
                </a:lnTo>
                <a:lnTo>
                  <a:pt x="70220" y="12710"/>
                </a:lnTo>
                <a:lnTo>
                  <a:pt x="69210" y="10900"/>
                </a:lnTo>
                <a:lnTo>
                  <a:pt x="68580" y="9360"/>
                </a:lnTo>
                <a:lnTo>
                  <a:pt x="68180" y="7030"/>
                </a:lnTo>
                <a:lnTo>
                  <a:pt x="67630" y="6460"/>
                </a:lnTo>
                <a:lnTo>
                  <a:pt x="67220" y="5280"/>
                </a:lnTo>
                <a:lnTo>
                  <a:pt x="67790" y="4550"/>
                </a:lnTo>
                <a:lnTo>
                  <a:pt x="68790" y="4870"/>
                </a:lnTo>
                <a:lnTo>
                  <a:pt x="69400" y="5590"/>
                </a:lnTo>
                <a:lnTo>
                  <a:pt x="69830" y="6750"/>
                </a:lnTo>
                <a:lnTo>
                  <a:pt x="70150" y="8090"/>
                </a:lnTo>
                <a:lnTo>
                  <a:pt x="70680" y="9100"/>
                </a:lnTo>
                <a:lnTo>
                  <a:pt x="71290" y="9970"/>
                </a:lnTo>
                <a:lnTo>
                  <a:pt x="71530" y="10780"/>
                </a:lnTo>
                <a:lnTo>
                  <a:pt x="71530" y="11410"/>
                </a:lnTo>
                <a:lnTo>
                  <a:pt x="71770" y="11990"/>
                </a:lnTo>
                <a:lnTo>
                  <a:pt x="72220" y="11880"/>
                </a:lnTo>
                <a:lnTo>
                  <a:pt x="72690" y="11260"/>
                </a:lnTo>
                <a:lnTo>
                  <a:pt x="73200" y="11220"/>
                </a:lnTo>
                <a:lnTo>
                  <a:pt x="73470" y="1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