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Tigray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Tigray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46930" y="6110"/>
                </a:moveTo>
                <a:lnTo>
                  <a:pt x="46930" y="6160"/>
                </a:lnTo>
                <a:lnTo>
                  <a:pt x="46910" y="6220"/>
                </a:lnTo>
                <a:lnTo>
                  <a:pt x="46900" y="6250"/>
                </a:lnTo>
                <a:lnTo>
                  <a:pt x="46910" y="6300"/>
                </a:lnTo>
                <a:lnTo>
                  <a:pt x="46920" y="6350"/>
                </a:lnTo>
                <a:lnTo>
                  <a:pt x="46960" y="6380"/>
                </a:lnTo>
                <a:lnTo>
                  <a:pt x="46970" y="6420"/>
                </a:lnTo>
                <a:lnTo>
                  <a:pt x="46940" y="6450"/>
                </a:lnTo>
                <a:lnTo>
                  <a:pt x="46910" y="6490"/>
                </a:lnTo>
                <a:lnTo>
                  <a:pt x="46860" y="6500"/>
                </a:lnTo>
                <a:lnTo>
                  <a:pt x="46830" y="6510"/>
                </a:lnTo>
                <a:lnTo>
                  <a:pt x="46760" y="6540"/>
                </a:lnTo>
                <a:lnTo>
                  <a:pt x="46730" y="6560"/>
                </a:lnTo>
                <a:lnTo>
                  <a:pt x="46690" y="6550"/>
                </a:lnTo>
                <a:lnTo>
                  <a:pt x="46660" y="6550"/>
                </a:lnTo>
                <a:lnTo>
                  <a:pt x="46630" y="6540"/>
                </a:lnTo>
                <a:lnTo>
                  <a:pt x="46590" y="6530"/>
                </a:lnTo>
                <a:lnTo>
                  <a:pt x="46550" y="6510"/>
                </a:lnTo>
                <a:lnTo>
                  <a:pt x="46520" y="6490"/>
                </a:lnTo>
                <a:lnTo>
                  <a:pt x="46470" y="6530"/>
                </a:lnTo>
                <a:lnTo>
                  <a:pt x="46430" y="6520"/>
                </a:lnTo>
                <a:lnTo>
                  <a:pt x="46390" y="6490"/>
                </a:lnTo>
                <a:lnTo>
                  <a:pt x="46360" y="6500"/>
                </a:lnTo>
                <a:lnTo>
                  <a:pt x="46330" y="6490"/>
                </a:lnTo>
                <a:lnTo>
                  <a:pt x="46320" y="6490"/>
                </a:lnTo>
                <a:lnTo>
                  <a:pt x="46290" y="6500"/>
                </a:lnTo>
                <a:lnTo>
                  <a:pt x="46200" y="6510"/>
                </a:lnTo>
                <a:lnTo>
                  <a:pt x="46140" y="6510"/>
                </a:lnTo>
                <a:lnTo>
                  <a:pt x="46150" y="6480"/>
                </a:lnTo>
                <a:lnTo>
                  <a:pt x="46100" y="6460"/>
                </a:lnTo>
                <a:lnTo>
                  <a:pt x="46050" y="6430"/>
                </a:lnTo>
                <a:lnTo>
                  <a:pt x="45980" y="6420"/>
                </a:lnTo>
                <a:lnTo>
                  <a:pt x="45940" y="6420"/>
                </a:lnTo>
                <a:lnTo>
                  <a:pt x="45870" y="6400"/>
                </a:lnTo>
                <a:lnTo>
                  <a:pt x="45820" y="6390"/>
                </a:lnTo>
                <a:lnTo>
                  <a:pt x="45790" y="6400"/>
                </a:lnTo>
                <a:lnTo>
                  <a:pt x="45740" y="6440"/>
                </a:lnTo>
                <a:lnTo>
                  <a:pt x="45680" y="6460"/>
                </a:lnTo>
                <a:lnTo>
                  <a:pt x="45650" y="6470"/>
                </a:lnTo>
                <a:lnTo>
                  <a:pt x="45650" y="6540"/>
                </a:lnTo>
                <a:lnTo>
                  <a:pt x="45660" y="6610"/>
                </a:lnTo>
                <a:lnTo>
                  <a:pt x="45690" y="6710"/>
                </a:lnTo>
                <a:lnTo>
                  <a:pt x="45690" y="6740"/>
                </a:lnTo>
                <a:lnTo>
                  <a:pt x="45640" y="6810"/>
                </a:lnTo>
                <a:lnTo>
                  <a:pt x="45590" y="6820"/>
                </a:lnTo>
                <a:lnTo>
                  <a:pt x="45520" y="6850"/>
                </a:lnTo>
                <a:lnTo>
                  <a:pt x="45480" y="6880"/>
                </a:lnTo>
                <a:lnTo>
                  <a:pt x="45410" y="6890"/>
                </a:lnTo>
                <a:lnTo>
                  <a:pt x="45370" y="6920"/>
                </a:lnTo>
                <a:lnTo>
                  <a:pt x="45370" y="6930"/>
                </a:lnTo>
                <a:lnTo>
                  <a:pt x="45370" y="6970"/>
                </a:lnTo>
                <a:lnTo>
                  <a:pt x="45390" y="6990"/>
                </a:lnTo>
                <a:lnTo>
                  <a:pt x="45410" y="7010"/>
                </a:lnTo>
                <a:lnTo>
                  <a:pt x="45430" y="7020"/>
                </a:lnTo>
                <a:lnTo>
                  <a:pt x="45460" y="7050"/>
                </a:lnTo>
                <a:lnTo>
                  <a:pt x="45530" y="7070"/>
                </a:lnTo>
                <a:lnTo>
                  <a:pt x="45560" y="7080"/>
                </a:lnTo>
                <a:lnTo>
                  <a:pt x="45560" y="7160"/>
                </a:lnTo>
                <a:lnTo>
                  <a:pt x="45550" y="7250"/>
                </a:lnTo>
                <a:lnTo>
                  <a:pt x="45560" y="7310"/>
                </a:lnTo>
                <a:lnTo>
                  <a:pt x="45530" y="7330"/>
                </a:lnTo>
                <a:lnTo>
                  <a:pt x="45470" y="7340"/>
                </a:lnTo>
                <a:lnTo>
                  <a:pt x="45410" y="7330"/>
                </a:lnTo>
                <a:lnTo>
                  <a:pt x="45320" y="7310"/>
                </a:lnTo>
                <a:lnTo>
                  <a:pt x="45250" y="7300"/>
                </a:lnTo>
                <a:lnTo>
                  <a:pt x="45170" y="7300"/>
                </a:lnTo>
                <a:lnTo>
                  <a:pt x="45140" y="7360"/>
                </a:lnTo>
                <a:lnTo>
                  <a:pt x="45120" y="7460"/>
                </a:lnTo>
                <a:lnTo>
                  <a:pt x="45090" y="7490"/>
                </a:lnTo>
                <a:lnTo>
                  <a:pt x="45070" y="7520"/>
                </a:lnTo>
                <a:lnTo>
                  <a:pt x="45040" y="7560"/>
                </a:lnTo>
                <a:lnTo>
                  <a:pt x="45000" y="7580"/>
                </a:lnTo>
                <a:lnTo>
                  <a:pt x="44990" y="7580"/>
                </a:lnTo>
                <a:lnTo>
                  <a:pt x="44960" y="7570"/>
                </a:lnTo>
                <a:lnTo>
                  <a:pt x="44950" y="7600"/>
                </a:lnTo>
                <a:lnTo>
                  <a:pt x="44910" y="7630"/>
                </a:lnTo>
                <a:lnTo>
                  <a:pt x="44950" y="7670"/>
                </a:lnTo>
                <a:lnTo>
                  <a:pt x="44970" y="7670"/>
                </a:lnTo>
                <a:lnTo>
                  <a:pt x="44990" y="7680"/>
                </a:lnTo>
                <a:lnTo>
                  <a:pt x="45050" y="7700"/>
                </a:lnTo>
                <a:lnTo>
                  <a:pt x="45100" y="7780"/>
                </a:lnTo>
                <a:lnTo>
                  <a:pt x="45170" y="7800"/>
                </a:lnTo>
                <a:lnTo>
                  <a:pt x="45200" y="7810"/>
                </a:lnTo>
                <a:lnTo>
                  <a:pt x="45210" y="7810"/>
                </a:lnTo>
                <a:lnTo>
                  <a:pt x="45230" y="7820"/>
                </a:lnTo>
                <a:lnTo>
                  <a:pt x="45240" y="7820"/>
                </a:lnTo>
                <a:lnTo>
                  <a:pt x="45300" y="7830"/>
                </a:lnTo>
                <a:lnTo>
                  <a:pt x="45340" y="7830"/>
                </a:lnTo>
                <a:lnTo>
                  <a:pt x="45400" y="7840"/>
                </a:lnTo>
                <a:lnTo>
                  <a:pt x="45440" y="7850"/>
                </a:lnTo>
                <a:lnTo>
                  <a:pt x="45450" y="7850"/>
                </a:lnTo>
                <a:lnTo>
                  <a:pt x="45510" y="7860"/>
                </a:lnTo>
                <a:lnTo>
                  <a:pt x="45560" y="7900"/>
                </a:lnTo>
                <a:lnTo>
                  <a:pt x="45620" y="7930"/>
                </a:lnTo>
                <a:lnTo>
                  <a:pt x="45670" y="7940"/>
                </a:lnTo>
                <a:lnTo>
                  <a:pt x="45730" y="7930"/>
                </a:lnTo>
                <a:lnTo>
                  <a:pt x="45760" y="7920"/>
                </a:lnTo>
                <a:lnTo>
                  <a:pt x="45800" y="7920"/>
                </a:lnTo>
                <a:lnTo>
                  <a:pt x="45870" y="7860"/>
                </a:lnTo>
                <a:lnTo>
                  <a:pt x="45930" y="7850"/>
                </a:lnTo>
                <a:lnTo>
                  <a:pt x="45980" y="7840"/>
                </a:lnTo>
                <a:lnTo>
                  <a:pt x="46040" y="7850"/>
                </a:lnTo>
                <a:lnTo>
                  <a:pt x="46040" y="7920"/>
                </a:lnTo>
                <a:lnTo>
                  <a:pt x="46050" y="8020"/>
                </a:lnTo>
                <a:lnTo>
                  <a:pt x="46070" y="8090"/>
                </a:lnTo>
                <a:lnTo>
                  <a:pt x="46080" y="8130"/>
                </a:lnTo>
                <a:lnTo>
                  <a:pt x="46070" y="8170"/>
                </a:lnTo>
                <a:lnTo>
                  <a:pt x="46070" y="8190"/>
                </a:lnTo>
                <a:lnTo>
                  <a:pt x="46070" y="8200"/>
                </a:lnTo>
                <a:lnTo>
                  <a:pt x="46080" y="8250"/>
                </a:lnTo>
                <a:lnTo>
                  <a:pt x="46110" y="8320"/>
                </a:lnTo>
                <a:lnTo>
                  <a:pt x="46100" y="8360"/>
                </a:lnTo>
                <a:lnTo>
                  <a:pt x="46090" y="8430"/>
                </a:lnTo>
                <a:lnTo>
                  <a:pt x="46080" y="8460"/>
                </a:lnTo>
                <a:lnTo>
                  <a:pt x="46080" y="8500"/>
                </a:lnTo>
                <a:lnTo>
                  <a:pt x="46100" y="8530"/>
                </a:lnTo>
                <a:lnTo>
                  <a:pt x="46120" y="8570"/>
                </a:lnTo>
                <a:lnTo>
                  <a:pt x="46150" y="8620"/>
                </a:lnTo>
                <a:lnTo>
                  <a:pt x="46180" y="8630"/>
                </a:lnTo>
                <a:lnTo>
                  <a:pt x="46220" y="8680"/>
                </a:lnTo>
                <a:lnTo>
                  <a:pt x="46320" y="8710"/>
                </a:lnTo>
                <a:lnTo>
                  <a:pt x="46340" y="8730"/>
                </a:lnTo>
                <a:lnTo>
                  <a:pt x="46300" y="8790"/>
                </a:lnTo>
                <a:lnTo>
                  <a:pt x="46260" y="8820"/>
                </a:lnTo>
                <a:lnTo>
                  <a:pt x="46230" y="8860"/>
                </a:lnTo>
                <a:lnTo>
                  <a:pt x="46230" y="8920"/>
                </a:lnTo>
                <a:lnTo>
                  <a:pt x="46170" y="8980"/>
                </a:lnTo>
                <a:lnTo>
                  <a:pt x="46170" y="9020"/>
                </a:lnTo>
                <a:lnTo>
                  <a:pt x="46110" y="8990"/>
                </a:lnTo>
                <a:lnTo>
                  <a:pt x="46030" y="8960"/>
                </a:lnTo>
                <a:lnTo>
                  <a:pt x="45990" y="8970"/>
                </a:lnTo>
                <a:lnTo>
                  <a:pt x="45960" y="8990"/>
                </a:lnTo>
                <a:lnTo>
                  <a:pt x="45910" y="9010"/>
                </a:lnTo>
                <a:lnTo>
                  <a:pt x="45890" y="9060"/>
                </a:lnTo>
                <a:lnTo>
                  <a:pt x="45860" y="9100"/>
                </a:lnTo>
                <a:lnTo>
                  <a:pt x="45840" y="9120"/>
                </a:lnTo>
                <a:lnTo>
                  <a:pt x="45830" y="9150"/>
                </a:lnTo>
                <a:lnTo>
                  <a:pt x="45890" y="9150"/>
                </a:lnTo>
                <a:lnTo>
                  <a:pt x="45920" y="9170"/>
                </a:lnTo>
                <a:lnTo>
                  <a:pt x="45990" y="9240"/>
                </a:lnTo>
                <a:lnTo>
                  <a:pt x="45970" y="9270"/>
                </a:lnTo>
                <a:lnTo>
                  <a:pt x="45970" y="9300"/>
                </a:lnTo>
                <a:lnTo>
                  <a:pt x="46020" y="9320"/>
                </a:lnTo>
                <a:lnTo>
                  <a:pt x="46020" y="9390"/>
                </a:lnTo>
                <a:lnTo>
                  <a:pt x="45990" y="9440"/>
                </a:lnTo>
                <a:lnTo>
                  <a:pt x="45990" y="9510"/>
                </a:lnTo>
                <a:lnTo>
                  <a:pt x="45990" y="9560"/>
                </a:lnTo>
                <a:lnTo>
                  <a:pt x="45990" y="9590"/>
                </a:lnTo>
                <a:lnTo>
                  <a:pt x="45990" y="9630"/>
                </a:lnTo>
                <a:lnTo>
                  <a:pt x="46050" y="9660"/>
                </a:lnTo>
                <a:lnTo>
                  <a:pt x="46040" y="9720"/>
                </a:lnTo>
                <a:lnTo>
                  <a:pt x="46070" y="9760"/>
                </a:lnTo>
                <a:lnTo>
                  <a:pt x="46070" y="9820"/>
                </a:lnTo>
                <a:lnTo>
                  <a:pt x="46050" y="9850"/>
                </a:lnTo>
                <a:lnTo>
                  <a:pt x="46040" y="9880"/>
                </a:lnTo>
                <a:lnTo>
                  <a:pt x="46020" y="9930"/>
                </a:lnTo>
                <a:lnTo>
                  <a:pt x="46040" y="9990"/>
                </a:lnTo>
                <a:lnTo>
                  <a:pt x="46040" y="10000"/>
                </a:lnTo>
                <a:lnTo>
                  <a:pt x="46070" y="10040"/>
                </a:lnTo>
                <a:lnTo>
                  <a:pt x="46110" y="10060"/>
                </a:lnTo>
                <a:lnTo>
                  <a:pt x="46130" y="10090"/>
                </a:lnTo>
                <a:lnTo>
                  <a:pt x="46140" y="10120"/>
                </a:lnTo>
                <a:lnTo>
                  <a:pt x="46140" y="10140"/>
                </a:lnTo>
                <a:lnTo>
                  <a:pt x="46140" y="10210"/>
                </a:lnTo>
                <a:lnTo>
                  <a:pt x="46140" y="10270"/>
                </a:lnTo>
                <a:lnTo>
                  <a:pt x="46160" y="10300"/>
                </a:lnTo>
                <a:lnTo>
                  <a:pt x="46200" y="10340"/>
                </a:lnTo>
                <a:lnTo>
                  <a:pt x="46270" y="10370"/>
                </a:lnTo>
                <a:lnTo>
                  <a:pt x="46330" y="10380"/>
                </a:lnTo>
                <a:lnTo>
                  <a:pt x="46280" y="10440"/>
                </a:lnTo>
                <a:lnTo>
                  <a:pt x="46270" y="10540"/>
                </a:lnTo>
                <a:lnTo>
                  <a:pt x="46270" y="10620"/>
                </a:lnTo>
                <a:lnTo>
                  <a:pt x="46290" y="10650"/>
                </a:lnTo>
                <a:lnTo>
                  <a:pt x="46290" y="10700"/>
                </a:lnTo>
                <a:lnTo>
                  <a:pt x="46290" y="10750"/>
                </a:lnTo>
                <a:lnTo>
                  <a:pt x="46280" y="10810"/>
                </a:lnTo>
                <a:lnTo>
                  <a:pt x="46240" y="10900"/>
                </a:lnTo>
                <a:lnTo>
                  <a:pt x="46220" y="10940"/>
                </a:lnTo>
                <a:lnTo>
                  <a:pt x="46230" y="11000"/>
                </a:lnTo>
                <a:lnTo>
                  <a:pt x="46230" y="11040"/>
                </a:lnTo>
                <a:lnTo>
                  <a:pt x="46230" y="11090"/>
                </a:lnTo>
                <a:lnTo>
                  <a:pt x="46220" y="11140"/>
                </a:lnTo>
                <a:lnTo>
                  <a:pt x="46220" y="11150"/>
                </a:lnTo>
                <a:lnTo>
                  <a:pt x="46230" y="11180"/>
                </a:lnTo>
                <a:lnTo>
                  <a:pt x="46230" y="11210"/>
                </a:lnTo>
                <a:lnTo>
                  <a:pt x="46240" y="11250"/>
                </a:lnTo>
                <a:lnTo>
                  <a:pt x="46210" y="11290"/>
                </a:lnTo>
                <a:lnTo>
                  <a:pt x="46210" y="11330"/>
                </a:lnTo>
                <a:lnTo>
                  <a:pt x="46210" y="11370"/>
                </a:lnTo>
                <a:lnTo>
                  <a:pt x="46230" y="11410"/>
                </a:lnTo>
                <a:lnTo>
                  <a:pt x="46220" y="11460"/>
                </a:lnTo>
                <a:lnTo>
                  <a:pt x="46210" y="11530"/>
                </a:lnTo>
                <a:lnTo>
                  <a:pt x="46200" y="11570"/>
                </a:lnTo>
                <a:lnTo>
                  <a:pt x="46200" y="11630"/>
                </a:lnTo>
                <a:lnTo>
                  <a:pt x="46140" y="11590"/>
                </a:lnTo>
                <a:lnTo>
                  <a:pt x="46080" y="11580"/>
                </a:lnTo>
                <a:lnTo>
                  <a:pt x="46030" y="11590"/>
                </a:lnTo>
                <a:lnTo>
                  <a:pt x="45950" y="11580"/>
                </a:lnTo>
                <a:lnTo>
                  <a:pt x="45910" y="11570"/>
                </a:lnTo>
                <a:lnTo>
                  <a:pt x="45890" y="11580"/>
                </a:lnTo>
                <a:lnTo>
                  <a:pt x="45840" y="11600"/>
                </a:lnTo>
                <a:lnTo>
                  <a:pt x="45780" y="11580"/>
                </a:lnTo>
                <a:lnTo>
                  <a:pt x="45740" y="11550"/>
                </a:lnTo>
                <a:lnTo>
                  <a:pt x="45720" y="11540"/>
                </a:lnTo>
                <a:lnTo>
                  <a:pt x="45650" y="11510"/>
                </a:lnTo>
                <a:lnTo>
                  <a:pt x="45590" y="11490"/>
                </a:lnTo>
                <a:lnTo>
                  <a:pt x="45540" y="11490"/>
                </a:lnTo>
                <a:lnTo>
                  <a:pt x="45510" y="11490"/>
                </a:lnTo>
                <a:lnTo>
                  <a:pt x="45490" y="11490"/>
                </a:lnTo>
                <a:lnTo>
                  <a:pt x="45480" y="11490"/>
                </a:lnTo>
                <a:lnTo>
                  <a:pt x="45450" y="11540"/>
                </a:lnTo>
                <a:lnTo>
                  <a:pt x="45450" y="11600"/>
                </a:lnTo>
                <a:lnTo>
                  <a:pt x="45450" y="11640"/>
                </a:lnTo>
                <a:lnTo>
                  <a:pt x="45420" y="11750"/>
                </a:lnTo>
                <a:lnTo>
                  <a:pt x="45390" y="11780"/>
                </a:lnTo>
                <a:lnTo>
                  <a:pt x="45380" y="11830"/>
                </a:lnTo>
                <a:lnTo>
                  <a:pt x="45350" y="11870"/>
                </a:lnTo>
                <a:lnTo>
                  <a:pt x="45350" y="11940"/>
                </a:lnTo>
                <a:lnTo>
                  <a:pt x="45330" y="12010"/>
                </a:lnTo>
                <a:lnTo>
                  <a:pt x="45330" y="12080"/>
                </a:lnTo>
                <a:lnTo>
                  <a:pt x="45340" y="12150"/>
                </a:lnTo>
                <a:lnTo>
                  <a:pt x="45360" y="12240"/>
                </a:lnTo>
                <a:lnTo>
                  <a:pt x="45370" y="12300"/>
                </a:lnTo>
                <a:lnTo>
                  <a:pt x="45370" y="12340"/>
                </a:lnTo>
                <a:lnTo>
                  <a:pt x="45370" y="12360"/>
                </a:lnTo>
                <a:lnTo>
                  <a:pt x="45380" y="12420"/>
                </a:lnTo>
                <a:lnTo>
                  <a:pt x="45390" y="12450"/>
                </a:lnTo>
                <a:lnTo>
                  <a:pt x="45410" y="12490"/>
                </a:lnTo>
                <a:lnTo>
                  <a:pt x="45420" y="12530"/>
                </a:lnTo>
                <a:lnTo>
                  <a:pt x="45440" y="12560"/>
                </a:lnTo>
                <a:lnTo>
                  <a:pt x="45460" y="12590"/>
                </a:lnTo>
                <a:lnTo>
                  <a:pt x="45470" y="12620"/>
                </a:lnTo>
                <a:lnTo>
                  <a:pt x="45460" y="12660"/>
                </a:lnTo>
                <a:lnTo>
                  <a:pt x="45490" y="12720"/>
                </a:lnTo>
                <a:lnTo>
                  <a:pt x="45430" y="12700"/>
                </a:lnTo>
                <a:lnTo>
                  <a:pt x="45390" y="12690"/>
                </a:lnTo>
                <a:lnTo>
                  <a:pt x="45400" y="12720"/>
                </a:lnTo>
                <a:lnTo>
                  <a:pt x="45430" y="12750"/>
                </a:lnTo>
                <a:lnTo>
                  <a:pt x="45450" y="12780"/>
                </a:lnTo>
                <a:lnTo>
                  <a:pt x="45470" y="12820"/>
                </a:lnTo>
                <a:lnTo>
                  <a:pt x="45460" y="12860"/>
                </a:lnTo>
                <a:lnTo>
                  <a:pt x="45450" y="12890"/>
                </a:lnTo>
                <a:lnTo>
                  <a:pt x="45450" y="12930"/>
                </a:lnTo>
                <a:lnTo>
                  <a:pt x="45440" y="12970"/>
                </a:lnTo>
                <a:lnTo>
                  <a:pt x="45430" y="13010"/>
                </a:lnTo>
                <a:lnTo>
                  <a:pt x="45440" y="13050"/>
                </a:lnTo>
                <a:lnTo>
                  <a:pt x="45420" y="13090"/>
                </a:lnTo>
                <a:lnTo>
                  <a:pt x="45380" y="13120"/>
                </a:lnTo>
                <a:lnTo>
                  <a:pt x="45360" y="13160"/>
                </a:lnTo>
                <a:lnTo>
                  <a:pt x="45330" y="13210"/>
                </a:lnTo>
                <a:lnTo>
                  <a:pt x="45360" y="13250"/>
                </a:lnTo>
                <a:lnTo>
                  <a:pt x="45390" y="13260"/>
                </a:lnTo>
                <a:lnTo>
                  <a:pt x="45430" y="13260"/>
                </a:lnTo>
                <a:lnTo>
                  <a:pt x="45460" y="13290"/>
                </a:lnTo>
                <a:lnTo>
                  <a:pt x="45500" y="13290"/>
                </a:lnTo>
                <a:lnTo>
                  <a:pt x="45530" y="13300"/>
                </a:lnTo>
                <a:lnTo>
                  <a:pt x="45540" y="13300"/>
                </a:lnTo>
                <a:lnTo>
                  <a:pt x="45570" y="13310"/>
                </a:lnTo>
                <a:lnTo>
                  <a:pt x="45590" y="13280"/>
                </a:lnTo>
                <a:lnTo>
                  <a:pt x="45620" y="13270"/>
                </a:lnTo>
                <a:lnTo>
                  <a:pt x="45650" y="13300"/>
                </a:lnTo>
                <a:lnTo>
                  <a:pt x="45680" y="13330"/>
                </a:lnTo>
                <a:lnTo>
                  <a:pt x="45710" y="13370"/>
                </a:lnTo>
                <a:lnTo>
                  <a:pt x="45720" y="13390"/>
                </a:lnTo>
                <a:lnTo>
                  <a:pt x="45730" y="13410"/>
                </a:lnTo>
                <a:lnTo>
                  <a:pt x="45730" y="13440"/>
                </a:lnTo>
                <a:lnTo>
                  <a:pt x="45730" y="13480"/>
                </a:lnTo>
                <a:lnTo>
                  <a:pt x="45740" y="13520"/>
                </a:lnTo>
                <a:lnTo>
                  <a:pt x="45760" y="13550"/>
                </a:lnTo>
                <a:lnTo>
                  <a:pt x="45790" y="13590"/>
                </a:lnTo>
                <a:lnTo>
                  <a:pt x="45800" y="13610"/>
                </a:lnTo>
                <a:lnTo>
                  <a:pt x="45810" y="13630"/>
                </a:lnTo>
                <a:lnTo>
                  <a:pt x="45810" y="13650"/>
                </a:lnTo>
                <a:lnTo>
                  <a:pt x="45820" y="13670"/>
                </a:lnTo>
                <a:lnTo>
                  <a:pt x="45820" y="13680"/>
                </a:lnTo>
                <a:lnTo>
                  <a:pt x="45870" y="13690"/>
                </a:lnTo>
                <a:lnTo>
                  <a:pt x="45860" y="13740"/>
                </a:lnTo>
                <a:lnTo>
                  <a:pt x="45860" y="13780"/>
                </a:lnTo>
                <a:lnTo>
                  <a:pt x="45840" y="13820"/>
                </a:lnTo>
                <a:lnTo>
                  <a:pt x="45840" y="13860"/>
                </a:lnTo>
                <a:lnTo>
                  <a:pt x="45850" y="13890"/>
                </a:lnTo>
                <a:lnTo>
                  <a:pt x="45860" y="13900"/>
                </a:lnTo>
                <a:lnTo>
                  <a:pt x="45870" y="13940"/>
                </a:lnTo>
                <a:lnTo>
                  <a:pt x="45880" y="13990"/>
                </a:lnTo>
                <a:lnTo>
                  <a:pt x="45880" y="14020"/>
                </a:lnTo>
                <a:lnTo>
                  <a:pt x="45890" y="14080"/>
                </a:lnTo>
                <a:lnTo>
                  <a:pt x="45910" y="14130"/>
                </a:lnTo>
                <a:lnTo>
                  <a:pt x="45940" y="14180"/>
                </a:lnTo>
                <a:lnTo>
                  <a:pt x="45960" y="14220"/>
                </a:lnTo>
                <a:lnTo>
                  <a:pt x="45980" y="14270"/>
                </a:lnTo>
                <a:lnTo>
                  <a:pt x="45980" y="14280"/>
                </a:lnTo>
                <a:lnTo>
                  <a:pt x="45990" y="14310"/>
                </a:lnTo>
                <a:lnTo>
                  <a:pt x="46010" y="14340"/>
                </a:lnTo>
                <a:lnTo>
                  <a:pt x="46010" y="14380"/>
                </a:lnTo>
                <a:lnTo>
                  <a:pt x="46020" y="14440"/>
                </a:lnTo>
                <a:lnTo>
                  <a:pt x="46020" y="14490"/>
                </a:lnTo>
                <a:lnTo>
                  <a:pt x="46030" y="14530"/>
                </a:lnTo>
                <a:lnTo>
                  <a:pt x="46050" y="14560"/>
                </a:lnTo>
                <a:lnTo>
                  <a:pt x="46070" y="14620"/>
                </a:lnTo>
                <a:lnTo>
                  <a:pt x="46090" y="14680"/>
                </a:lnTo>
                <a:lnTo>
                  <a:pt x="46110" y="14720"/>
                </a:lnTo>
                <a:lnTo>
                  <a:pt x="46120" y="14750"/>
                </a:lnTo>
                <a:lnTo>
                  <a:pt x="46140" y="14780"/>
                </a:lnTo>
                <a:lnTo>
                  <a:pt x="46170" y="14820"/>
                </a:lnTo>
                <a:lnTo>
                  <a:pt x="46180" y="14870"/>
                </a:lnTo>
                <a:lnTo>
                  <a:pt x="46200" y="14920"/>
                </a:lnTo>
                <a:lnTo>
                  <a:pt x="46190" y="14970"/>
                </a:lnTo>
                <a:lnTo>
                  <a:pt x="46180" y="15020"/>
                </a:lnTo>
                <a:lnTo>
                  <a:pt x="46190" y="15080"/>
                </a:lnTo>
                <a:lnTo>
                  <a:pt x="46190" y="15130"/>
                </a:lnTo>
                <a:lnTo>
                  <a:pt x="46190" y="15190"/>
                </a:lnTo>
                <a:lnTo>
                  <a:pt x="46180" y="15230"/>
                </a:lnTo>
                <a:lnTo>
                  <a:pt x="46190" y="15280"/>
                </a:lnTo>
                <a:lnTo>
                  <a:pt x="46220" y="15330"/>
                </a:lnTo>
                <a:lnTo>
                  <a:pt x="46240" y="15370"/>
                </a:lnTo>
                <a:lnTo>
                  <a:pt x="46250" y="15390"/>
                </a:lnTo>
                <a:lnTo>
                  <a:pt x="46260" y="15400"/>
                </a:lnTo>
                <a:lnTo>
                  <a:pt x="46300" y="15450"/>
                </a:lnTo>
                <a:lnTo>
                  <a:pt x="46340" y="15470"/>
                </a:lnTo>
                <a:lnTo>
                  <a:pt x="46410" y="15500"/>
                </a:lnTo>
                <a:lnTo>
                  <a:pt x="46450" y="15530"/>
                </a:lnTo>
                <a:lnTo>
                  <a:pt x="46460" y="15580"/>
                </a:lnTo>
                <a:lnTo>
                  <a:pt x="46490" y="15610"/>
                </a:lnTo>
                <a:lnTo>
                  <a:pt x="46520" y="15640"/>
                </a:lnTo>
                <a:lnTo>
                  <a:pt x="46550" y="15680"/>
                </a:lnTo>
                <a:lnTo>
                  <a:pt x="46580" y="15710"/>
                </a:lnTo>
                <a:lnTo>
                  <a:pt x="46600" y="15780"/>
                </a:lnTo>
                <a:lnTo>
                  <a:pt x="46600" y="15830"/>
                </a:lnTo>
                <a:lnTo>
                  <a:pt x="46630" y="15870"/>
                </a:lnTo>
                <a:lnTo>
                  <a:pt x="46670" y="15910"/>
                </a:lnTo>
                <a:lnTo>
                  <a:pt x="46700" y="15960"/>
                </a:lnTo>
                <a:lnTo>
                  <a:pt x="46720" y="15990"/>
                </a:lnTo>
                <a:lnTo>
                  <a:pt x="46730" y="16030"/>
                </a:lnTo>
                <a:lnTo>
                  <a:pt x="46740" y="16060"/>
                </a:lnTo>
                <a:lnTo>
                  <a:pt x="46760" y="16090"/>
                </a:lnTo>
                <a:lnTo>
                  <a:pt x="46790" y="16110"/>
                </a:lnTo>
                <a:lnTo>
                  <a:pt x="46820" y="16150"/>
                </a:lnTo>
                <a:lnTo>
                  <a:pt x="46840" y="16200"/>
                </a:lnTo>
                <a:lnTo>
                  <a:pt x="46850" y="16260"/>
                </a:lnTo>
                <a:lnTo>
                  <a:pt x="46860" y="16300"/>
                </a:lnTo>
                <a:lnTo>
                  <a:pt x="46900" y="16340"/>
                </a:lnTo>
                <a:lnTo>
                  <a:pt x="46810" y="16400"/>
                </a:lnTo>
                <a:lnTo>
                  <a:pt x="46750" y="16420"/>
                </a:lnTo>
                <a:lnTo>
                  <a:pt x="46680" y="16470"/>
                </a:lnTo>
                <a:lnTo>
                  <a:pt x="46590" y="16490"/>
                </a:lnTo>
                <a:lnTo>
                  <a:pt x="46540" y="16490"/>
                </a:lnTo>
                <a:lnTo>
                  <a:pt x="46480" y="16510"/>
                </a:lnTo>
                <a:lnTo>
                  <a:pt x="46420" y="16520"/>
                </a:lnTo>
                <a:lnTo>
                  <a:pt x="46350" y="16560"/>
                </a:lnTo>
                <a:lnTo>
                  <a:pt x="46240" y="16700"/>
                </a:lnTo>
                <a:lnTo>
                  <a:pt x="46230" y="16760"/>
                </a:lnTo>
                <a:lnTo>
                  <a:pt x="46120" y="16800"/>
                </a:lnTo>
                <a:lnTo>
                  <a:pt x="46060" y="16830"/>
                </a:lnTo>
                <a:lnTo>
                  <a:pt x="46030" y="16870"/>
                </a:lnTo>
                <a:lnTo>
                  <a:pt x="45970" y="16950"/>
                </a:lnTo>
                <a:lnTo>
                  <a:pt x="45960" y="17040"/>
                </a:lnTo>
                <a:lnTo>
                  <a:pt x="45950" y="17080"/>
                </a:lnTo>
                <a:lnTo>
                  <a:pt x="45940" y="17170"/>
                </a:lnTo>
                <a:lnTo>
                  <a:pt x="45960" y="17250"/>
                </a:lnTo>
                <a:lnTo>
                  <a:pt x="46010" y="17310"/>
                </a:lnTo>
                <a:lnTo>
                  <a:pt x="46010" y="17320"/>
                </a:lnTo>
                <a:lnTo>
                  <a:pt x="45980" y="17370"/>
                </a:lnTo>
                <a:lnTo>
                  <a:pt x="45960" y="17390"/>
                </a:lnTo>
                <a:lnTo>
                  <a:pt x="45930" y="17410"/>
                </a:lnTo>
                <a:lnTo>
                  <a:pt x="45870" y="17510"/>
                </a:lnTo>
                <a:lnTo>
                  <a:pt x="45860" y="17550"/>
                </a:lnTo>
                <a:lnTo>
                  <a:pt x="45890" y="17620"/>
                </a:lnTo>
                <a:lnTo>
                  <a:pt x="45910" y="17650"/>
                </a:lnTo>
                <a:lnTo>
                  <a:pt x="45930" y="17660"/>
                </a:lnTo>
                <a:lnTo>
                  <a:pt x="45980" y="17710"/>
                </a:lnTo>
                <a:lnTo>
                  <a:pt x="45970" y="17770"/>
                </a:lnTo>
                <a:lnTo>
                  <a:pt x="46010" y="17840"/>
                </a:lnTo>
                <a:lnTo>
                  <a:pt x="46060" y="17860"/>
                </a:lnTo>
                <a:lnTo>
                  <a:pt x="46110" y="17860"/>
                </a:lnTo>
                <a:lnTo>
                  <a:pt x="46130" y="17860"/>
                </a:lnTo>
                <a:lnTo>
                  <a:pt x="46200" y="17960"/>
                </a:lnTo>
                <a:lnTo>
                  <a:pt x="46200" y="18000"/>
                </a:lnTo>
                <a:lnTo>
                  <a:pt x="46190" y="18040"/>
                </a:lnTo>
                <a:lnTo>
                  <a:pt x="46200" y="18110"/>
                </a:lnTo>
                <a:lnTo>
                  <a:pt x="46230" y="18190"/>
                </a:lnTo>
                <a:lnTo>
                  <a:pt x="46310" y="18250"/>
                </a:lnTo>
                <a:lnTo>
                  <a:pt x="46220" y="18320"/>
                </a:lnTo>
                <a:lnTo>
                  <a:pt x="46250" y="18350"/>
                </a:lnTo>
                <a:lnTo>
                  <a:pt x="46310" y="18360"/>
                </a:lnTo>
                <a:lnTo>
                  <a:pt x="46320" y="18420"/>
                </a:lnTo>
                <a:lnTo>
                  <a:pt x="46200" y="18380"/>
                </a:lnTo>
                <a:lnTo>
                  <a:pt x="46100" y="18470"/>
                </a:lnTo>
                <a:lnTo>
                  <a:pt x="46050" y="18530"/>
                </a:lnTo>
                <a:lnTo>
                  <a:pt x="46020" y="18570"/>
                </a:lnTo>
                <a:lnTo>
                  <a:pt x="46000" y="18590"/>
                </a:lnTo>
                <a:lnTo>
                  <a:pt x="45950" y="18680"/>
                </a:lnTo>
                <a:lnTo>
                  <a:pt x="45910" y="18730"/>
                </a:lnTo>
                <a:lnTo>
                  <a:pt x="45940" y="18800"/>
                </a:lnTo>
                <a:lnTo>
                  <a:pt x="45940" y="18840"/>
                </a:lnTo>
                <a:lnTo>
                  <a:pt x="45950" y="18860"/>
                </a:lnTo>
                <a:lnTo>
                  <a:pt x="45960" y="18870"/>
                </a:lnTo>
                <a:lnTo>
                  <a:pt x="45960" y="18910"/>
                </a:lnTo>
                <a:lnTo>
                  <a:pt x="45970" y="18940"/>
                </a:lnTo>
                <a:lnTo>
                  <a:pt x="45990" y="18990"/>
                </a:lnTo>
                <a:lnTo>
                  <a:pt x="46000" y="19040"/>
                </a:lnTo>
                <a:lnTo>
                  <a:pt x="45920" y="19130"/>
                </a:lnTo>
                <a:lnTo>
                  <a:pt x="45920" y="19200"/>
                </a:lnTo>
                <a:lnTo>
                  <a:pt x="45920" y="19240"/>
                </a:lnTo>
                <a:lnTo>
                  <a:pt x="45820" y="19290"/>
                </a:lnTo>
                <a:lnTo>
                  <a:pt x="45800" y="19300"/>
                </a:lnTo>
                <a:lnTo>
                  <a:pt x="45680" y="19330"/>
                </a:lnTo>
                <a:lnTo>
                  <a:pt x="45580" y="19370"/>
                </a:lnTo>
                <a:lnTo>
                  <a:pt x="45560" y="19270"/>
                </a:lnTo>
                <a:lnTo>
                  <a:pt x="45500" y="19290"/>
                </a:lnTo>
                <a:lnTo>
                  <a:pt x="45450" y="19310"/>
                </a:lnTo>
                <a:lnTo>
                  <a:pt x="45370" y="19330"/>
                </a:lnTo>
                <a:lnTo>
                  <a:pt x="45340" y="19340"/>
                </a:lnTo>
                <a:lnTo>
                  <a:pt x="45250" y="19360"/>
                </a:lnTo>
                <a:lnTo>
                  <a:pt x="45140" y="19350"/>
                </a:lnTo>
                <a:lnTo>
                  <a:pt x="45080" y="19350"/>
                </a:lnTo>
                <a:lnTo>
                  <a:pt x="45000" y="19350"/>
                </a:lnTo>
                <a:lnTo>
                  <a:pt x="44960" y="19350"/>
                </a:lnTo>
                <a:lnTo>
                  <a:pt x="44910" y="19350"/>
                </a:lnTo>
                <a:lnTo>
                  <a:pt x="44850" y="19350"/>
                </a:lnTo>
                <a:lnTo>
                  <a:pt x="44800" y="19350"/>
                </a:lnTo>
                <a:lnTo>
                  <a:pt x="44770" y="19370"/>
                </a:lnTo>
                <a:lnTo>
                  <a:pt x="44750" y="19380"/>
                </a:lnTo>
                <a:lnTo>
                  <a:pt x="44730" y="19390"/>
                </a:lnTo>
                <a:lnTo>
                  <a:pt x="44760" y="19470"/>
                </a:lnTo>
                <a:lnTo>
                  <a:pt x="44730" y="19500"/>
                </a:lnTo>
                <a:lnTo>
                  <a:pt x="44690" y="19540"/>
                </a:lnTo>
                <a:lnTo>
                  <a:pt x="44630" y="19580"/>
                </a:lnTo>
                <a:lnTo>
                  <a:pt x="44590" y="19580"/>
                </a:lnTo>
                <a:lnTo>
                  <a:pt x="44550" y="19570"/>
                </a:lnTo>
                <a:lnTo>
                  <a:pt x="44520" y="19610"/>
                </a:lnTo>
                <a:lnTo>
                  <a:pt x="44440" y="19670"/>
                </a:lnTo>
                <a:lnTo>
                  <a:pt x="44330" y="19670"/>
                </a:lnTo>
                <a:lnTo>
                  <a:pt x="44260" y="19610"/>
                </a:lnTo>
                <a:lnTo>
                  <a:pt x="44250" y="19530"/>
                </a:lnTo>
                <a:lnTo>
                  <a:pt x="44230" y="19440"/>
                </a:lnTo>
                <a:lnTo>
                  <a:pt x="44210" y="19390"/>
                </a:lnTo>
                <a:lnTo>
                  <a:pt x="44190" y="19360"/>
                </a:lnTo>
                <a:lnTo>
                  <a:pt x="44180" y="19320"/>
                </a:lnTo>
                <a:lnTo>
                  <a:pt x="44130" y="19230"/>
                </a:lnTo>
                <a:lnTo>
                  <a:pt x="44090" y="19210"/>
                </a:lnTo>
                <a:lnTo>
                  <a:pt x="44040" y="19190"/>
                </a:lnTo>
                <a:lnTo>
                  <a:pt x="44000" y="19200"/>
                </a:lnTo>
                <a:lnTo>
                  <a:pt x="43920" y="19230"/>
                </a:lnTo>
                <a:lnTo>
                  <a:pt x="43820" y="19260"/>
                </a:lnTo>
                <a:lnTo>
                  <a:pt x="43730" y="19240"/>
                </a:lnTo>
                <a:lnTo>
                  <a:pt x="43640" y="19300"/>
                </a:lnTo>
                <a:lnTo>
                  <a:pt x="43560" y="19380"/>
                </a:lnTo>
                <a:lnTo>
                  <a:pt x="43510" y="19410"/>
                </a:lnTo>
                <a:lnTo>
                  <a:pt x="43410" y="19420"/>
                </a:lnTo>
                <a:lnTo>
                  <a:pt x="43320" y="19390"/>
                </a:lnTo>
                <a:lnTo>
                  <a:pt x="43240" y="19390"/>
                </a:lnTo>
                <a:lnTo>
                  <a:pt x="43230" y="19390"/>
                </a:lnTo>
                <a:lnTo>
                  <a:pt x="43180" y="19390"/>
                </a:lnTo>
                <a:lnTo>
                  <a:pt x="43150" y="19400"/>
                </a:lnTo>
                <a:lnTo>
                  <a:pt x="43130" y="19400"/>
                </a:lnTo>
                <a:lnTo>
                  <a:pt x="43110" y="19400"/>
                </a:lnTo>
                <a:lnTo>
                  <a:pt x="43090" y="19400"/>
                </a:lnTo>
                <a:lnTo>
                  <a:pt x="43040" y="19390"/>
                </a:lnTo>
                <a:lnTo>
                  <a:pt x="42990" y="19390"/>
                </a:lnTo>
                <a:lnTo>
                  <a:pt x="42960" y="19380"/>
                </a:lnTo>
                <a:lnTo>
                  <a:pt x="42920" y="19360"/>
                </a:lnTo>
                <a:lnTo>
                  <a:pt x="42860" y="19390"/>
                </a:lnTo>
                <a:lnTo>
                  <a:pt x="42820" y="19410"/>
                </a:lnTo>
                <a:lnTo>
                  <a:pt x="42780" y="19410"/>
                </a:lnTo>
                <a:lnTo>
                  <a:pt x="42750" y="19420"/>
                </a:lnTo>
                <a:lnTo>
                  <a:pt x="42730" y="19420"/>
                </a:lnTo>
                <a:lnTo>
                  <a:pt x="42690" y="19400"/>
                </a:lnTo>
                <a:lnTo>
                  <a:pt x="42670" y="19360"/>
                </a:lnTo>
                <a:lnTo>
                  <a:pt x="42640" y="19320"/>
                </a:lnTo>
                <a:lnTo>
                  <a:pt x="42610" y="19270"/>
                </a:lnTo>
                <a:lnTo>
                  <a:pt x="42590" y="19230"/>
                </a:lnTo>
                <a:lnTo>
                  <a:pt x="42570" y="19210"/>
                </a:lnTo>
                <a:lnTo>
                  <a:pt x="42560" y="19200"/>
                </a:lnTo>
                <a:lnTo>
                  <a:pt x="42560" y="19180"/>
                </a:lnTo>
                <a:lnTo>
                  <a:pt x="42530" y="19150"/>
                </a:lnTo>
                <a:lnTo>
                  <a:pt x="42490" y="19120"/>
                </a:lnTo>
                <a:lnTo>
                  <a:pt x="42470" y="19090"/>
                </a:lnTo>
                <a:lnTo>
                  <a:pt x="42450" y="19070"/>
                </a:lnTo>
                <a:lnTo>
                  <a:pt x="42460" y="19020"/>
                </a:lnTo>
                <a:lnTo>
                  <a:pt x="42450" y="18990"/>
                </a:lnTo>
                <a:lnTo>
                  <a:pt x="42440" y="18930"/>
                </a:lnTo>
                <a:lnTo>
                  <a:pt x="42440" y="18900"/>
                </a:lnTo>
                <a:lnTo>
                  <a:pt x="42420" y="18850"/>
                </a:lnTo>
                <a:lnTo>
                  <a:pt x="42420" y="18810"/>
                </a:lnTo>
                <a:lnTo>
                  <a:pt x="42430" y="18760"/>
                </a:lnTo>
                <a:lnTo>
                  <a:pt x="42430" y="18750"/>
                </a:lnTo>
                <a:lnTo>
                  <a:pt x="42430" y="18720"/>
                </a:lnTo>
                <a:lnTo>
                  <a:pt x="42430" y="18700"/>
                </a:lnTo>
                <a:lnTo>
                  <a:pt x="42430" y="18690"/>
                </a:lnTo>
                <a:lnTo>
                  <a:pt x="42430" y="18670"/>
                </a:lnTo>
                <a:lnTo>
                  <a:pt x="42430" y="18610"/>
                </a:lnTo>
                <a:lnTo>
                  <a:pt x="42430" y="18570"/>
                </a:lnTo>
                <a:lnTo>
                  <a:pt x="42410" y="18520"/>
                </a:lnTo>
                <a:lnTo>
                  <a:pt x="42400" y="18470"/>
                </a:lnTo>
                <a:lnTo>
                  <a:pt x="42400" y="18420"/>
                </a:lnTo>
                <a:lnTo>
                  <a:pt x="42390" y="18360"/>
                </a:lnTo>
                <a:lnTo>
                  <a:pt x="42400" y="18320"/>
                </a:lnTo>
                <a:lnTo>
                  <a:pt x="42380" y="18270"/>
                </a:lnTo>
                <a:lnTo>
                  <a:pt x="42370" y="18240"/>
                </a:lnTo>
                <a:lnTo>
                  <a:pt x="42370" y="18190"/>
                </a:lnTo>
                <a:lnTo>
                  <a:pt x="42360" y="18150"/>
                </a:lnTo>
                <a:lnTo>
                  <a:pt x="42330" y="18100"/>
                </a:lnTo>
                <a:lnTo>
                  <a:pt x="42310" y="18050"/>
                </a:lnTo>
                <a:lnTo>
                  <a:pt x="42320" y="18010"/>
                </a:lnTo>
                <a:lnTo>
                  <a:pt x="42290" y="17970"/>
                </a:lnTo>
                <a:lnTo>
                  <a:pt x="42290" y="17930"/>
                </a:lnTo>
                <a:lnTo>
                  <a:pt x="42270" y="17880"/>
                </a:lnTo>
                <a:lnTo>
                  <a:pt x="42230" y="17840"/>
                </a:lnTo>
                <a:lnTo>
                  <a:pt x="42240" y="17810"/>
                </a:lnTo>
                <a:lnTo>
                  <a:pt x="42230" y="17780"/>
                </a:lnTo>
                <a:lnTo>
                  <a:pt x="42220" y="17740"/>
                </a:lnTo>
                <a:lnTo>
                  <a:pt x="42210" y="17710"/>
                </a:lnTo>
                <a:lnTo>
                  <a:pt x="42200" y="17680"/>
                </a:lnTo>
                <a:lnTo>
                  <a:pt x="42190" y="17640"/>
                </a:lnTo>
                <a:lnTo>
                  <a:pt x="42170" y="17610"/>
                </a:lnTo>
                <a:lnTo>
                  <a:pt x="42140" y="17560"/>
                </a:lnTo>
                <a:lnTo>
                  <a:pt x="42120" y="17530"/>
                </a:lnTo>
                <a:lnTo>
                  <a:pt x="42090" y="17490"/>
                </a:lnTo>
                <a:lnTo>
                  <a:pt x="42080" y="17450"/>
                </a:lnTo>
                <a:lnTo>
                  <a:pt x="42070" y="17420"/>
                </a:lnTo>
                <a:lnTo>
                  <a:pt x="42080" y="17390"/>
                </a:lnTo>
                <a:lnTo>
                  <a:pt x="42080" y="17340"/>
                </a:lnTo>
                <a:lnTo>
                  <a:pt x="42040" y="17300"/>
                </a:lnTo>
                <a:lnTo>
                  <a:pt x="42020" y="17260"/>
                </a:lnTo>
                <a:lnTo>
                  <a:pt x="42040" y="17240"/>
                </a:lnTo>
                <a:lnTo>
                  <a:pt x="42040" y="17230"/>
                </a:lnTo>
                <a:lnTo>
                  <a:pt x="42060" y="17210"/>
                </a:lnTo>
                <a:lnTo>
                  <a:pt x="42070" y="17200"/>
                </a:lnTo>
                <a:lnTo>
                  <a:pt x="42100" y="17180"/>
                </a:lnTo>
                <a:lnTo>
                  <a:pt x="42140" y="17170"/>
                </a:lnTo>
                <a:lnTo>
                  <a:pt x="42170" y="17160"/>
                </a:lnTo>
                <a:lnTo>
                  <a:pt x="42210" y="17150"/>
                </a:lnTo>
                <a:lnTo>
                  <a:pt x="42250" y="17150"/>
                </a:lnTo>
                <a:lnTo>
                  <a:pt x="42280" y="17140"/>
                </a:lnTo>
                <a:lnTo>
                  <a:pt x="42320" y="17120"/>
                </a:lnTo>
                <a:lnTo>
                  <a:pt x="42370" y="17120"/>
                </a:lnTo>
                <a:lnTo>
                  <a:pt x="42410" y="17140"/>
                </a:lnTo>
                <a:lnTo>
                  <a:pt x="42430" y="17130"/>
                </a:lnTo>
                <a:lnTo>
                  <a:pt x="42450" y="17120"/>
                </a:lnTo>
                <a:lnTo>
                  <a:pt x="42460" y="17110"/>
                </a:lnTo>
                <a:lnTo>
                  <a:pt x="42520" y="17080"/>
                </a:lnTo>
                <a:lnTo>
                  <a:pt x="42570" y="17060"/>
                </a:lnTo>
                <a:lnTo>
                  <a:pt x="42580" y="17050"/>
                </a:lnTo>
                <a:lnTo>
                  <a:pt x="42630" y="17010"/>
                </a:lnTo>
                <a:lnTo>
                  <a:pt x="42640" y="17010"/>
                </a:lnTo>
                <a:lnTo>
                  <a:pt x="42650" y="17000"/>
                </a:lnTo>
                <a:lnTo>
                  <a:pt x="42660" y="16990"/>
                </a:lnTo>
                <a:lnTo>
                  <a:pt x="42670" y="16980"/>
                </a:lnTo>
                <a:lnTo>
                  <a:pt x="42690" y="16900"/>
                </a:lnTo>
                <a:lnTo>
                  <a:pt x="42700" y="16880"/>
                </a:lnTo>
                <a:lnTo>
                  <a:pt x="42600" y="16770"/>
                </a:lnTo>
                <a:lnTo>
                  <a:pt x="42630" y="16740"/>
                </a:lnTo>
                <a:lnTo>
                  <a:pt x="42670" y="16640"/>
                </a:lnTo>
                <a:lnTo>
                  <a:pt x="42660" y="16550"/>
                </a:lnTo>
                <a:lnTo>
                  <a:pt x="42590" y="16470"/>
                </a:lnTo>
                <a:lnTo>
                  <a:pt x="42640" y="16360"/>
                </a:lnTo>
                <a:lnTo>
                  <a:pt x="42670" y="16370"/>
                </a:lnTo>
                <a:lnTo>
                  <a:pt x="42760" y="16380"/>
                </a:lnTo>
                <a:lnTo>
                  <a:pt x="42810" y="16330"/>
                </a:lnTo>
                <a:lnTo>
                  <a:pt x="42820" y="16290"/>
                </a:lnTo>
                <a:lnTo>
                  <a:pt x="42830" y="16260"/>
                </a:lnTo>
                <a:lnTo>
                  <a:pt x="42830" y="16240"/>
                </a:lnTo>
                <a:lnTo>
                  <a:pt x="42830" y="16220"/>
                </a:lnTo>
                <a:lnTo>
                  <a:pt x="42750" y="16180"/>
                </a:lnTo>
                <a:lnTo>
                  <a:pt x="42690" y="16150"/>
                </a:lnTo>
                <a:lnTo>
                  <a:pt x="42650" y="16130"/>
                </a:lnTo>
                <a:lnTo>
                  <a:pt x="42670" y="16110"/>
                </a:lnTo>
                <a:lnTo>
                  <a:pt x="42700" y="16080"/>
                </a:lnTo>
                <a:lnTo>
                  <a:pt x="42730" y="16050"/>
                </a:lnTo>
                <a:lnTo>
                  <a:pt x="42740" y="16040"/>
                </a:lnTo>
                <a:lnTo>
                  <a:pt x="42770" y="16030"/>
                </a:lnTo>
                <a:lnTo>
                  <a:pt x="42800" y="16000"/>
                </a:lnTo>
                <a:lnTo>
                  <a:pt x="42810" y="15990"/>
                </a:lnTo>
                <a:lnTo>
                  <a:pt x="42820" y="15980"/>
                </a:lnTo>
                <a:lnTo>
                  <a:pt x="42850" y="15960"/>
                </a:lnTo>
                <a:lnTo>
                  <a:pt x="42830" y="15880"/>
                </a:lnTo>
                <a:lnTo>
                  <a:pt x="42800" y="15850"/>
                </a:lnTo>
                <a:lnTo>
                  <a:pt x="42750" y="15850"/>
                </a:lnTo>
                <a:lnTo>
                  <a:pt x="42660" y="15940"/>
                </a:lnTo>
                <a:lnTo>
                  <a:pt x="42640" y="15870"/>
                </a:lnTo>
                <a:lnTo>
                  <a:pt x="42600" y="15790"/>
                </a:lnTo>
                <a:lnTo>
                  <a:pt x="42560" y="15700"/>
                </a:lnTo>
                <a:lnTo>
                  <a:pt x="42530" y="15580"/>
                </a:lnTo>
                <a:lnTo>
                  <a:pt x="42490" y="15550"/>
                </a:lnTo>
                <a:lnTo>
                  <a:pt x="42470" y="15560"/>
                </a:lnTo>
                <a:lnTo>
                  <a:pt x="42390" y="15560"/>
                </a:lnTo>
                <a:lnTo>
                  <a:pt x="42380" y="15560"/>
                </a:lnTo>
                <a:lnTo>
                  <a:pt x="42320" y="15540"/>
                </a:lnTo>
                <a:lnTo>
                  <a:pt x="42270" y="15530"/>
                </a:lnTo>
                <a:lnTo>
                  <a:pt x="42230" y="15500"/>
                </a:lnTo>
                <a:lnTo>
                  <a:pt x="42200" y="15490"/>
                </a:lnTo>
                <a:lnTo>
                  <a:pt x="42140" y="15490"/>
                </a:lnTo>
                <a:lnTo>
                  <a:pt x="42030" y="15430"/>
                </a:lnTo>
                <a:lnTo>
                  <a:pt x="41990" y="15400"/>
                </a:lnTo>
                <a:lnTo>
                  <a:pt x="41960" y="15370"/>
                </a:lnTo>
                <a:lnTo>
                  <a:pt x="41900" y="15360"/>
                </a:lnTo>
                <a:lnTo>
                  <a:pt x="41880" y="15340"/>
                </a:lnTo>
                <a:lnTo>
                  <a:pt x="41830" y="15320"/>
                </a:lnTo>
                <a:lnTo>
                  <a:pt x="41690" y="15290"/>
                </a:lnTo>
                <a:lnTo>
                  <a:pt x="41640" y="15290"/>
                </a:lnTo>
                <a:lnTo>
                  <a:pt x="41580" y="15300"/>
                </a:lnTo>
                <a:lnTo>
                  <a:pt x="41470" y="15300"/>
                </a:lnTo>
                <a:lnTo>
                  <a:pt x="41420" y="15190"/>
                </a:lnTo>
                <a:lnTo>
                  <a:pt x="41290" y="15100"/>
                </a:lnTo>
                <a:lnTo>
                  <a:pt x="41240" y="15090"/>
                </a:lnTo>
                <a:lnTo>
                  <a:pt x="41170" y="15040"/>
                </a:lnTo>
                <a:lnTo>
                  <a:pt x="41050" y="15030"/>
                </a:lnTo>
                <a:lnTo>
                  <a:pt x="41020" y="15020"/>
                </a:lnTo>
                <a:lnTo>
                  <a:pt x="40970" y="15020"/>
                </a:lnTo>
                <a:lnTo>
                  <a:pt x="40930" y="14970"/>
                </a:lnTo>
                <a:lnTo>
                  <a:pt x="40980" y="14910"/>
                </a:lnTo>
                <a:lnTo>
                  <a:pt x="40990" y="14900"/>
                </a:lnTo>
                <a:lnTo>
                  <a:pt x="40970" y="14800"/>
                </a:lnTo>
                <a:lnTo>
                  <a:pt x="40940" y="14770"/>
                </a:lnTo>
                <a:lnTo>
                  <a:pt x="40930" y="14760"/>
                </a:lnTo>
                <a:lnTo>
                  <a:pt x="40930" y="14740"/>
                </a:lnTo>
                <a:lnTo>
                  <a:pt x="40920" y="14710"/>
                </a:lnTo>
                <a:lnTo>
                  <a:pt x="40910" y="14650"/>
                </a:lnTo>
                <a:lnTo>
                  <a:pt x="40910" y="14630"/>
                </a:lnTo>
                <a:lnTo>
                  <a:pt x="40910" y="14620"/>
                </a:lnTo>
                <a:lnTo>
                  <a:pt x="40910" y="14590"/>
                </a:lnTo>
                <a:lnTo>
                  <a:pt x="40910" y="14570"/>
                </a:lnTo>
                <a:lnTo>
                  <a:pt x="40900" y="14540"/>
                </a:lnTo>
                <a:lnTo>
                  <a:pt x="40840" y="14430"/>
                </a:lnTo>
                <a:lnTo>
                  <a:pt x="40870" y="14410"/>
                </a:lnTo>
                <a:lnTo>
                  <a:pt x="40900" y="14400"/>
                </a:lnTo>
                <a:lnTo>
                  <a:pt x="41000" y="14350"/>
                </a:lnTo>
                <a:lnTo>
                  <a:pt x="41020" y="14340"/>
                </a:lnTo>
                <a:lnTo>
                  <a:pt x="41030" y="14340"/>
                </a:lnTo>
                <a:lnTo>
                  <a:pt x="41040" y="14320"/>
                </a:lnTo>
                <a:lnTo>
                  <a:pt x="41060" y="14300"/>
                </a:lnTo>
                <a:lnTo>
                  <a:pt x="41080" y="14260"/>
                </a:lnTo>
                <a:lnTo>
                  <a:pt x="41090" y="14250"/>
                </a:lnTo>
                <a:lnTo>
                  <a:pt x="41130" y="14250"/>
                </a:lnTo>
                <a:lnTo>
                  <a:pt x="41190" y="14210"/>
                </a:lnTo>
                <a:lnTo>
                  <a:pt x="41190" y="14200"/>
                </a:lnTo>
                <a:lnTo>
                  <a:pt x="41200" y="14160"/>
                </a:lnTo>
                <a:lnTo>
                  <a:pt x="41220" y="14080"/>
                </a:lnTo>
                <a:lnTo>
                  <a:pt x="41220" y="14040"/>
                </a:lnTo>
                <a:lnTo>
                  <a:pt x="41210" y="14030"/>
                </a:lnTo>
                <a:lnTo>
                  <a:pt x="41180" y="13990"/>
                </a:lnTo>
                <a:lnTo>
                  <a:pt x="41180" y="13980"/>
                </a:lnTo>
                <a:lnTo>
                  <a:pt x="41150" y="13970"/>
                </a:lnTo>
                <a:lnTo>
                  <a:pt x="41070" y="13930"/>
                </a:lnTo>
                <a:lnTo>
                  <a:pt x="41040" y="13880"/>
                </a:lnTo>
                <a:lnTo>
                  <a:pt x="40950" y="13780"/>
                </a:lnTo>
                <a:lnTo>
                  <a:pt x="40870" y="13780"/>
                </a:lnTo>
                <a:lnTo>
                  <a:pt x="40750" y="13750"/>
                </a:lnTo>
                <a:lnTo>
                  <a:pt x="40700" y="13720"/>
                </a:lnTo>
                <a:lnTo>
                  <a:pt x="40700" y="13680"/>
                </a:lnTo>
                <a:lnTo>
                  <a:pt x="40680" y="13650"/>
                </a:lnTo>
                <a:lnTo>
                  <a:pt x="40680" y="13610"/>
                </a:lnTo>
                <a:lnTo>
                  <a:pt x="40670" y="13570"/>
                </a:lnTo>
                <a:lnTo>
                  <a:pt x="40660" y="13570"/>
                </a:lnTo>
                <a:lnTo>
                  <a:pt x="40540" y="13580"/>
                </a:lnTo>
                <a:lnTo>
                  <a:pt x="40470" y="13610"/>
                </a:lnTo>
                <a:lnTo>
                  <a:pt x="40440" y="13650"/>
                </a:lnTo>
                <a:lnTo>
                  <a:pt x="40400" y="13650"/>
                </a:lnTo>
                <a:lnTo>
                  <a:pt x="40320" y="13650"/>
                </a:lnTo>
                <a:lnTo>
                  <a:pt x="40220" y="13670"/>
                </a:lnTo>
                <a:lnTo>
                  <a:pt x="40160" y="13700"/>
                </a:lnTo>
                <a:lnTo>
                  <a:pt x="40140" y="13740"/>
                </a:lnTo>
                <a:lnTo>
                  <a:pt x="40060" y="13710"/>
                </a:lnTo>
                <a:lnTo>
                  <a:pt x="39990" y="13620"/>
                </a:lnTo>
                <a:lnTo>
                  <a:pt x="39960" y="13600"/>
                </a:lnTo>
                <a:lnTo>
                  <a:pt x="39900" y="13590"/>
                </a:lnTo>
                <a:lnTo>
                  <a:pt x="39870" y="13580"/>
                </a:lnTo>
                <a:lnTo>
                  <a:pt x="39820" y="13560"/>
                </a:lnTo>
                <a:lnTo>
                  <a:pt x="39820" y="13550"/>
                </a:lnTo>
                <a:lnTo>
                  <a:pt x="39800" y="13530"/>
                </a:lnTo>
                <a:lnTo>
                  <a:pt x="39760" y="13510"/>
                </a:lnTo>
                <a:lnTo>
                  <a:pt x="39690" y="13490"/>
                </a:lnTo>
                <a:lnTo>
                  <a:pt x="39630" y="13490"/>
                </a:lnTo>
                <a:lnTo>
                  <a:pt x="39580" y="13470"/>
                </a:lnTo>
                <a:lnTo>
                  <a:pt x="39510" y="13440"/>
                </a:lnTo>
                <a:lnTo>
                  <a:pt x="39440" y="13420"/>
                </a:lnTo>
                <a:lnTo>
                  <a:pt x="39410" y="13390"/>
                </a:lnTo>
                <a:lnTo>
                  <a:pt x="39380" y="13400"/>
                </a:lnTo>
                <a:lnTo>
                  <a:pt x="39350" y="13410"/>
                </a:lnTo>
                <a:lnTo>
                  <a:pt x="39340" y="13410"/>
                </a:lnTo>
                <a:lnTo>
                  <a:pt x="39330" y="13370"/>
                </a:lnTo>
                <a:lnTo>
                  <a:pt x="39350" y="13320"/>
                </a:lnTo>
                <a:lnTo>
                  <a:pt x="39360" y="13290"/>
                </a:lnTo>
                <a:lnTo>
                  <a:pt x="39390" y="13260"/>
                </a:lnTo>
                <a:lnTo>
                  <a:pt x="39390" y="13220"/>
                </a:lnTo>
                <a:lnTo>
                  <a:pt x="39390" y="13200"/>
                </a:lnTo>
                <a:lnTo>
                  <a:pt x="39360" y="13160"/>
                </a:lnTo>
                <a:lnTo>
                  <a:pt x="39400" y="13130"/>
                </a:lnTo>
                <a:lnTo>
                  <a:pt x="39380" y="13100"/>
                </a:lnTo>
                <a:lnTo>
                  <a:pt x="39380" y="13070"/>
                </a:lnTo>
                <a:lnTo>
                  <a:pt x="39380" y="13030"/>
                </a:lnTo>
                <a:lnTo>
                  <a:pt x="39370" y="12990"/>
                </a:lnTo>
                <a:lnTo>
                  <a:pt x="39400" y="12970"/>
                </a:lnTo>
                <a:lnTo>
                  <a:pt x="39400" y="12930"/>
                </a:lnTo>
                <a:lnTo>
                  <a:pt x="39380" y="12900"/>
                </a:lnTo>
                <a:lnTo>
                  <a:pt x="39350" y="12870"/>
                </a:lnTo>
                <a:lnTo>
                  <a:pt x="39340" y="12820"/>
                </a:lnTo>
                <a:lnTo>
                  <a:pt x="39330" y="12770"/>
                </a:lnTo>
                <a:lnTo>
                  <a:pt x="39360" y="12730"/>
                </a:lnTo>
                <a:lnTo>
                  <a:pt x="39370" y="12690"/>
                </a:lnTo>
                <a:lnTo>
                  <a:pt x="39350" y="12650"/>
                </a:lnTo>
                <a:lnTo>
                  <a:pt x="39350" y="12610"/>
                </a:lnTo>
                <a:lnTo>
                  <a:pt x="39350" y="12560"/>
                </a:lnTo>
                <a:lnTo>
                  <a:pt x="39340" y="12560"/>
                </a:lnTo>
                <a:lnTo>
                  <a:pt x="39340" y="12550"/>
                </a:lnTo>
                <a:lnTo>
                  <a:pt x="39320" y="12540"/>
                </a:lnTo>
                <a:lnTo>
                  <a:pt x="39310" y="12530"/>
                </a:lnTo>
                <a:lnTo>
                  <a:pt x="39280" y="12500"/>
                </a:lnTo>
                <a:lnTo>
                  <a:pt x="39270" y="12520"/>
                </a:lnTo>
                <a:lnTo>
                  <a:pt x="39260" y="12540"/>
                </a:lnTo>
                <a:lnTo>
                  <a:pt x="39180" y="12620"/>
                </a:lnTo>
                <a:lnTo>
                  <a:pt x="39120" y="12620"/>
                </a:lnTo>
                <a:lnTo>
                  <a:pt x="39110" y="12620"/>
                </a:lnTo>
                <a:lnTo>
                  <a:pt x="39050" y="12610"/>
                </a:lnTo>
                <a:lnTo>
                  <a:pt x="38960" y="12600"/>
                </a:lnTo>
                <a:lnTo>
                  <a:pt x="38950" y="12600"/>
                </a:lnTo>
                <a:lnTo>
                  <a:pt x="38910" y="12590"/>
                </a:lnTo>
                <a:lnTo>
                  <a:pt x="38890" y="12590"/>
                </a:lnTo>
                <a:lnTo>
                  <a:pt x="38840" y="12580"/>
                </a:lnTo>
                <a:lnTo>
                  <a:pt x="38790" y="12560"/>
                </a:lnTo>
                <a:lnTo>
                  <a:pt x="38740" y="12530"/>
                </a:lnTo>
                <a:lnTo>
                  <a:pt x="38700" y="12500"/>
                </a:lnTo>
                <a:lnTo>
                  <a:pt x="38680" y="12480"/>
                </a:lnTo>
                <a:lnTo>
                  <a:pt x="38670" y="12450"/>
                </a:lnTo>
                <a:lnTo>
                  <a:pt x="38650" y="12380"/>
                </a:lnTo>
                <a:lnTo>
                  <a:pt x="38640" y="12310"/>
                </a:lnTo>
                <a:lnTo>
                  <a:pt x="38640" y="12230"/>
                </a:lnTo>
                <a:lnTo>
                  <a:pt x="38740" y="12100"/>
                </a:lnTo>
                <a:lnTo>
                  <a:pt x="38830" y="12050"/>
                </a:lnTo>
                <a:lnTo>
                  <a:pt x="38910" y="12030"/>
                </a:lnTo>
                <a:lnTo>
                  <a:pt x="38970" y="12030"/>
                </a:lnTo>
                <a:lnTo>
                  <a:pt x="39000" y="12030"/>
                </a:lnTo>
                <a:lnTo>
                  <a:pt x="39000" y="12020"/>
                </a:lnTo>
                <a:lnTo>
                  <a:pt x="39000" y="12010"/>
                </a:lnTo>
                <a:lnTo>
                  <a:pt x="38990" y="12000"/>
                </a:lnTo>
                <a:lnTo>
                  <a:pt x="38990" y="11980"/>
                </a:lnTo>
                <a:lnTo>
                  <a:pt x="39000" y="11950"/>
                </a:lnTo>
                <a:lnTo>
                  <a:pt x="38990" y="11910"/>
                </a:lnTo>
                <a:lnTo>
                  <a:pt x="38980" y="11870"/>
                </a:lnTo>
                <a:lnTo>
                  <a:pt x="38960" y="11840"/>
                </a:lnTo>
                <a:lnTo>
                  <a:pt x="38950" y="11800"/>
                </a:lnTo>
                <a:lnTo>
                  <a:pt x="38940" y="11800"/>
                </a:lnTo>
                <a:lnTo>
                  <a:pt x="38930" y="11760"/>
                </a:lnTo>
                <a:lnTo>
                  <a:pt x="38920" y="11740"/>
                </a:lnTo>
                <a:lnTo>
                  <a:pt x="38900" y="11760"/>
                </a:lnTo>
                <a:lnTo>
                  <a:pt x="38860" y="11790"/>
                </a:lnTo>
                <a:lnTo>
                  <a:pt x="38820" y="11830"/>
                </a:lnTo>
                <a:lnTo>
                  <a:pt x="38780" y="11860"/>
                </a:lnTo>
                <a:lnTo>
                  <a:pt x="38760" y="11890"/>
                </a:lnTo>
                <a:lnTo>
                  <a:pt x="38730" y="11920"/>
                </a:lnTo>
                <a:lnTo>
                  <a:pt x="38680" y="11960"/>
                </a:lnTo>
                <a:lnTo>
                  <a:pt x="38630" y="11990"/>
                </a:lnTo>
                <a:lnTo>
                  <a:pt x="38570" y="11990"/>
                </a:lnTo>
                <a:lnTo>
                  <a:pt x="38480" y="11890"/>
                </a:lnTo>
                <a:lnTo>
                  <a:pt x="38420" y="11910"/>
                </a:lnTo>
                <a:lnTo>
                  <a:pt x="38410" y="11910"/>
                </a:lnTo>
                <a:lnTo>
                  <a:pt x="38380" y="11940"/>
                </a:lnTo>
                <a:lnTo>
                  <a:pt x="38370" y="11960"/>
                </a:lnTo>
                <a:lnTo>
                  <a:pt x="38360" y="11980"/>
                </a:lnTo>
                <a:lnTo>
                  <a:pt x="38340" y="12020"/>
                </a:lnTo>
                <a:lnTo>
                  <a:pt x="38310" y="12030"/>
                </a:lnTo>
                <a:lnTo>
                  <a:pt x="38250" y="12040"/>
                </a:lnTo>
                <a:lnTo>
                  <a:pt x="38240" y="12040"/>
                </a:lnTo>
                <a:lnTo>
                  <a:pt x="38210" y="12030"/>
                </a:lnTo>
                <a:lnTo>
                  <a:pt x="38140" y="12040"/>
                </a:lnTo>
                <a:lnTo>
                  <a:pt x="38070" y="12080"/>
                </a:lnTo>
                <a:lnTo>
                  <a:pt x="38010" y="12100"/>
                </a:lnTo>
                <a:lnTo>
                  <a:pt x="37960" y="12110"/>
                </a:lnTo>
                <a:lnTo>
                  <a:pt x="37840" y="12120"/>
                </a:lnTo>
                <a:lnTo>
                  <a:pt x="37790" y="12140"/>
                </a:lnTo>
                <a:lnTo>
                  <a:pt x="37760" y="12160"/>
                </a:lnTo>
                <a:lnTo>
                  <a:pt x="37700" y="12180"/>
                </a:lnTo>
                <a:lnTo>
                  <a:pt x="37710" y="12150"/>
                </a:lnTo>
                <a:lnTo>
                  <a:pt x="37730" y="12120"/>
                </a:lnTo>
                <a:lnTo>
                  <a:pt x="37750" y="12080"/>
                </a:lnTo>
                <a:lnTo>
                  <a:pt x="37730" y="12060"/>
                </a:lnTo>
                <a:lnTo>
                  <a:pt x="37740" y="12020"/>
                </a:lnTo>
                <a:lnTo>
                  <a:pt x="37790" y="12020"/>
                </a:lnTo>
                <a:lnTo>
                  <a:pt x="37830" y="12030"/>
                </a:lnTo>
                <a:lnTo>
                  <a:pt x="37920" y="12030"/>
                </a:lnTo>
                <a:lnTo>
                  <a:pt x="37880" y="11960"/>
                </a:lnTo>
                <a:lnTo>
                  <a:pt x="37900" y="11920"/>
                </a:lnTo>
                <a:lnTo>
                  <a:pt x="37920" y="11890"/>
                </a:lnTo>
                <a:lnTo>
                  <a:pt x="37950" y="11860"/>
                </a:lnTo>
                <a:lnTo>
                  <a:pt x="37990" y="11860"/>
                </a:lnTo>
                <a:lnTo>
                  <a:pt x="38040" y="11830"/>
                </a:lnTo>
                <a:lnTo>
                  <a:pt x="38070" y="11820"/>
                </a:lnTo>
                <a:lnTo>
                  <a:pt x="38130" y="11810"/>
                </a:lnTo>
                <a:lnTo>
                  <a:pt x="38190" y="11770"/>
                </a:lnTo>
                <a:lnTo>
                  <a:pt x="38210" y="11740"/>
                </a:lnTo>
                <a:lnTo>
                  <a:pt x="38220" y="11740"/>
                </a:lnTo>
                <a:lnTo>
                  <a:pt x="38220" y="11730"/>
                </a:lnTo>
                <a:lnTo>
                  <a:pt x="38240" y="11700"/>
                </a:lnTo>
                <a:lnTo>
                  <a:pt x="38240" y="11690"/>
                </a:lnTo>
                <a:lnTo>
                  <a:pt x="38260" y="11620"/>
                </a:lnTo>
                <a:lnTo>
                  <a:pt x="38230" y="11600"/>
                </a:lnTo>
                <a:lnTo>
                  <a:pt x="38170" y="11590"/>
                </a:lnTo>
                <a:lnTo>
                  <a:pt x="38130" y="11600"/>
                </a:lnTo>
                <a:lnTo>
                  <a:pt x="38080" y="11590"/>
                </a:lnTo>
                <a:lnTo>
                  <a:pt x="38030" y="11580"/>
                </a:lnTo>
                <a:lnTo>
                  <a:pt x="37980" y="11580"/>
                </a:lnTo>
                <a:lnTo>
                  <a:pt x="37940" y="11570"/>
                </a:lnTo>
                <a:lnTo>
                  <a:pt x="37870" y="11570"/>
                </a:lnTo>
                <a:lnTo>
                  <a:pt x="37800" y="11600"/>
                </a:lnTo>
                <a:lnTo>
                  <a:pt x="37770" y="11570"/>
                </a:lnTo>
                <a:lnTo>
                  <a:pt x="37770" y="11530"/>
                </a:lnTo>
                <a:lnTo>
                  <a:pt x="37720" y="11510"/>
                </a:lnTo>
                <a:lnTo>
                  <a:pt x="37680" y="11560"/>
                </a:lnTo>
                <a:lnTo>
                  <a:pt x="37650" y="11580"/>
                </a:lnTo>
                <a:lnTo>
                  <a:pt x="37590" y="11550"/>
                </a:lnTo>
                <a:lnTo>
                  <a:pt x="37590" y="11500"/>
                </a:lnTo>
                <a:lnTo>
                  <a:pt x="37610" y="11470"/>
                </a:lnTo>
                <a:lnTo>
                  <a:pt x="37620" y="11430"/>
                </a:lnTo>
                <a:lnTo>
                  <a:pt x="37640" y="11410"/>
                </a:lnTo>
                <a:lnTo>
                  <a:pt x="37640" y="11400"/>
                </a:lnTo>
                <a:lnTo>
                  <a:pt x="37580" y="11400"/>
                </a:lnTo>
                <a:lnTo>
                  <a:pt x="37530" y="11430"/>
                </a:lnTo>
                <a:lnTo>
                  <a:pt x="37510" y="11460"/>
                </a:lnTo>
                <a:lnTo>
                  <a:pt x="37490" y="11490"/>
                </a:lnTo>
                <a:lnTo>
                  <a:pt x="37480" y="11530"/>
                </a:lnTo>
                <a:lnTo>
                  <a:pt x="37470" y="11550"/>
                </a:lnTo>
                <a:lnTo>
                  <a:pt x="37460" y="11570"/>
                </a:lnTo>
                <a:lnTo>
                  <a:pt x="37450" y="11580"/>
                </a:lnTo>
                <a:lnTo>
                  <a:pt x="37420" y="11630"/>
                </a:lnTo>
                <a:lnTo>
                  <a:pt x="37410" y="11630"/>
                </a:lnTo>
                <a:lnTo>
                  <a:pt x="37370" y="11680"/>
                </a:lnTo>
                <a:lnTo>
                  <a:pt x="37330" y="11680"/>
                </a:lnTo>
                <a:lnTo>
                  <a:pt x="37320" y="11650"/>
                </a:lnTo>
                <a:lnTo>
                  <a:pt x="37280" y="11600"/>
                </a:lnTo>
                <a:lnTo>
                  <a:pt x="37240" y="11610"/>
                </a:lnTo>
                <a:lnTo>
                  <a:pt x="37210" y="11650"/>
                </a:lnTo>
                <a:lnTo>
                  <a:pt x="37150" y="11620"/>
                </a:lnTo>
                <a:lnTo>
                  <a:pt x="37120" y="11610"/>
                </a:lnTo>
                <a:lnTo>
                  <a:pt x="37090" y="11600"/>
                </a:lnTo>
                <a:lnTo>
                  <a:pt x="37020" y="11670"/>
                </a:lnTo>
                <a:lnTo>
                  <a:pt x="36970" y="11700"/>
                </a:lnTo>
                <a:lnTo>
                  <a:pt x="36940" y="11660"/>
                </a:lnTo>
                <a:lnTo>
                  <a:pt x="36910" y="11630"/>
                </a:lnTo>
                <a:lnTo>
                  <a:pt x="36890" y="11620"/>
                </a:lnTo>
                <a:lnTo>
                  <a:pt x="36870" y="11660"/>
                </a:lnTo>
                <a:lnTo>
                  <a:pt x="36880" y="11700"/>
                </a:lnTo>
                <a:lnTo>
                  <a:pt x="36880" y="11720"/>
                </a:lnTo>
                <a:lnTo>
                  <a:pt x="36840" y="11780"/>
                </a:lnTo>
                <a:lnTo>
                  <a:pt x="36860" y="11870"/>
                </a:lnTo>
                <a:lnTo>
                  <a:pt x="36840" y="11920"/>
                </a:lnTo>
                <a:lnTo>
                  <a:pt x="36810" y="11930"/>
                </a:lnTo>
                <a:lnTo>
                  <a:pt x="36780" y="11940"/>
                </a:lnTo>
                <a:lnTo>
                  <a:pt x="36710" y="11980"/>
                </a:lnTo>
                <a:lnTo>
                  <a:pt x="36680" y="11990"/>
                </a:lnTo>
                <a:lnTo>
                  <a:pt x="36600" y="12020"/>
                </a:lnTo>
                <a:lnTo>
                  <a:pt x="36530" y="12010"/>
                </a:lnTo>
                <a:lnTo>
                  <a:pt x="36480" y="12020"/>
                </a:lnTo>
                <a:lnTo>
                  <a:pt x="36440" y="11990"/>
                </a:lnTo>
                <a:lnTo>
                  <a:pt x="36420" y="11950"/>
                </a:lnTo>
                <a:lnTo>
                  <a:pt x="36410" y="11920"/>
                </a:lnTo>
                <a:lnTo>
                  <a:pt x="36380" y="11950"/>
                </a:lnTo>
                <a:lnTo>
                  <a:pt x="36330" y="11970"/>
                </a:lnTo>
                <a:lnTo>
                  <a:pt x="36300" y="11990"/>
                </a:lnTo>
                <a:lnTo>
                  <a:pt x="36280" y="12000"/>
                </a:lnTo>
                <a:lnTo>
                  <a:pt x="36240" y="12000"/>
                </a:lnTo>
                <a:lnTo>
                  <a:pt x="36200" y="12010"/>
                </a:lnTo>
                <a:lnTo>
                  <a:pt x="36190" y="12010"/>
                </a:lnTo>
                <a:lnTo>
                  <a:pt x="36120" y="12050"/>
                </a:lnTo>
                <a:lnTo>
                  <a:pt x="36050" y="12030"/>
                </a:lnTo>
                <a:lnTo>
                  <a:pt x="36010" y="12010"/>
                </a:lnTo>
                <a:lnTo>
                  <a:pt x="35970" y="11980"/>
                </a:lnTo>
                <a:lnTo>
                  <a:pt x="35960" y="11970"/>
                </a:lnTo>
                <a:lnTo>
                  <a:pt x="35900" y="12010"/>
                </a:lnTo>
                <a:lnTo>
                  <a:pt x="35870" y="12040"/>
                </a:lnTo>
                <a:lnTo>
                  <a:pt x="35860" y="12040"/>
                </a:lnTo>
                <a:lnTo>
                  <a:pt x="35850" y="12080"/>
                </a:lnTo>
                <a:lnTo>
                  <a:pt x="35810" y="12090"/>
                </a:lnTo>
                <a:lnTo>
                  <a:pt x="35780" y="12110"/>
                </a:lnTo>
                <a:lnTo>
                  <a:pt x="35750" y="12080"/>
                </a:lnTo>
                <a:lnTo>
                  <a:pt x="35720" y="12060"/>
                </a:lnTo>
                <a:lnTo>
                  <a:pt x="35690" y="12030"/>
                </a:lnTo>
                <a:lnTo>
                  <a:pt x="35680" y="11980"/>
                </a:lnTo>
                <a:lnTo>
                  <a:pt x="35660" y="11940"/>
                </a:lnTo>
                <a:lnTo>
                  <a:pt x="35640" y="11890"/>
                </a:lnTo>
                <a:lnTo>
                  <a:pt x="35630" y="11900"/>
                </a:lnTo>
                <a:lnTo>
                  <a:pt x="35620" y="11920"/>
                </a:lnTo>
                <a:lnTo>
                  <a:pt x="35600" y="11970"/>
                </a:lnTo>
                <a:lnTo>
                  <a:pt x="35570" y="11980"/>
                </a:lnTo>
                <a:lnTo>
                  <a:pt x="35530" y="11990"/>
                </a:lnTo>
                <a:lnTo>
                  <a:pt x="35480" y="12000"/>
                </a:lnTo>
                <a:lnTo>
                  <a:pt x="35440" y="12020"/>
                </a:lnTo>
                <a:lnTo>
                  <a:pt x="35410" y="12030"/>
                </a:lnTo>
                <a:lnTo>
                  <a:pt x="35370" y="12060"/>
                </a:lnTo>
                <a:lnTo>
                  <a:pt x="35330" y="12080"/>
                </a:lnTo>
                <a:lnTo>
                  <a:pt x="35300" y="12110"/>
                </a:lnTo>
                <a:lnTo>
                  <a:pt x="35260" y="12140"/>
                </a:lnTo>
                <a:lnTo>
                  <a:pt x="35220" y="12130"/>
                </a:lnTo>
                <a:lnTo>
                  <a:pt x="35200" y="12090"/>
                </a:lnTo>
                <a:lnTo>
                  <a:pt x="35180" y="12050"/>
                </a:lnTo>
                <a:lnTo>
                  <a:pt x="35130" y="12040"/>
                </a:lnTo>
                <a:lnTo>
                  <a:pt x="35090" y="12040"/>
                </a:lnTo>
                <a:lnTo>
                  <a:pt x="35050" y="12020"/>
                </a:lnTo>
                <a:lnTo>
                  <a:pt x="35030" y="12050"/>
                </a:lnTo>
                <a:lnTo>
                  <a:pt x="34990" y="12010"/>
                </a:lnTo>
                <a:lnTo>
                  <a:pt x="34970" y="11960"/>
                </a:lnTo>
                <a:lnTo>
                  <a:pt x="34950" y="11930"/>
                </a:lnTo>
                <a:lnTo>
                  <a:pt x="34910" y="11920"/>
                </a:lnTo>
                <a:lnTo>
                  <a:pt x="34870" y="11930"/>
                </a:lnTo>
                <a:lnTo>
                  <a:pt x="34820" y="11940"/>
                </a:lnTo>
                <a:lnTo>
                  <a:pt x="34770" y="11950"/>
                </a:lnTo>
                <a:lnTo>
                  <a:pt x="34710" y="11970"/>
                </a:lnTo>
                <a:lnTo>
                  <a:pt x="34680" y="12000"/>
                </a:lnTo>
                <a:lnTo>
                  <a:pt x="34670" y="12000"/>
                </a:lnTo>
                <a:lnTo>
                  <a:pt x="34580" y="12140"/>
                </a:lnTo>
                <a:lnTo>
                  <a:pt x="34480" y="12180"/>
                </a:lnTo>
                <a:lnTo>
                  <a:pt x="34440" y="12210"/>
                </a:lnTo>
                <a:lnTo>
                  <a:pt x="34400" y="12220"/>
                </a:lnTo>
                <a:lnTo>
                  <a:pt x="34360" y="12240"/>
                </a:lnTo>
                <a:lnTo>
                  <a:pt x="34320" y="12260"/>
                </a:lnTo>
                <a:lnTo>
                  <a:pt x="34220" y="12220"/>
                </a:lnTo>
                <a:lnTo>
                  <a:pt x="34150" y="12130"/>
                </a:lnTo>
                <a:lnTo>
                  <a:pt x="34090" y="12090"/>
                </a:lnTo>
                <a:lnTo>
                  <a:pt x="34070" y="12090"/>
                </a:lnTo>
                <a:lnTo>
                  <a:pt x="34020" y="12100"/>
                </a:lnTo>
                <a:lnTo>
                  <a:pt x="33990" y="12110"/>
                </a:lnTo>
                <a:lnTo>
                  <a:pt x="33950" y="12120"/>
                </a:lnTo>
                <a:lnTo>
                  <a:pt x="33920" y="12130"/>
                </a:lnTo>
                <a:lnTo>
                  <a:pt x="33890" y="12140"/>
                </a:lnTo>
                <a:lnTo>
                  <a:pt x="33790" y="12160"/>
                </a:lnTo>
                <a:lnTo>
                  <a:pt x="33760" y="12060"/>
                </a:lnTo>
                <a:lnTo>
                  <a:pt x="33760" y="11990"/>
                </a:lnTo>
                <a:lnTo>
                  <a:pt x="33760" y="11960"/>
                </a:lnTo>
                <a:lnTo>
                  <a:pt x="33750" y="11920"/>
                </a:lnTo>
                <a:lnTo>
                  <a:pt x="33750" y="11810"/>
                </a:lnTo>
                <a:lnTo>
                  <a:pt x="33650" y="11800"/>
                </a:lnTo>
                <a:lnTo>
                  <a:pt x="33600" y="11690"/>
                </a:lnTo>
                <a:lnTo>
                  <a:pt x="33550" y="11610"/>
                </a:lnTo>
                <a:lnTo>
                  <a:pt x="33500" y="11540"/>
                </a:lnTo>
                <a:lnTo>
                  <a:pt x="33530" y="11470"/>
                </a:lnTo>
                <a:lnTo>
                  <a:pt x="33600" y="11380"/>
                </a:lnTo>
                <a:lnTo>
                  <a:pt x="33600" y="11320"/>
                </a:lnTo>
                <a:lnTo>
                  <a:pt x="33540" y="11230"/>
                </a:lnTo>
                <a:lnTo>
                  <a:pt x="33550" y="11110"/>
                </a:lnTo>
                <a:lnTo>
                  <a:pt x="33550" y="11100"/>
                </a:lnTo>
                <a:lnTo>
                  <a:pt x="33510" y="11130"/>
                </a:lnTo>
                <a:lnTo>
                  <a:pt x="33480" y="11190"/>
                </a:lnTo>
                <a:lnTo>
                  <a:pt x="33470" y="11240"/>
                </a:lnTo>
                <a:lnTo>
                  <a:pt x="33480" y="11280"/>
                </a:lnTo>
                <a:lnTo>
                  <a:pt x="33480" y="11290"/>
                </a:lnTo>
                <a:lnTo>
                  <a:pt x="33460" y="11330"/>
                </a:lnTo>
                <a:lnTo>
                  <a:pt x="33450" y="11330"/>
                </a:lnTo>
                <a:lnTo>
                  <a:pt x="33450" y="11350"/>
                </a:lnTo>
                <a:lnTo>
                  <a:pt x="33450" y="11360"/>
                </a:lnTo>
                <a:lnTo>
                  <a:pt x="33440" y="11360"/>
                </a:lnTo>
                <a:lnTo>
                  <a:pt x="33420" y="11360"/>
                </a:lnTo>
                <a:lnTo>
                  <a:pt x="33410" y="11360"/>
                </a:lnTo>
                <a:lnTo>
                  <a:pt x="33410" y="11370"/>
                </a:lnTo>
                <a:lnTo>
                  <a:pt x="33390" y="11400"/>
                </a:lnTo>
                <a:lnTo>
                  <a:pt x="33390" y="11410"/>
                </a:lnTo>
                <a:lnTo>
                  <a:pt x="33380" y="11410"/>
                </a:lnTo>
                <a:lnTo>
                  <a:pt x="33370" y="11440"/>
                </a:lnTo>
                <a:lnTo>
                  <a:pt x="33360" y="11440"/>
                </a:lnTo>
                <a:lnTo>
                  <a:pt x="33360" y="11460"/>
                </a:lnTo>
                <a:lnTo>
                  <a:pt x="33370" y="11490"/>
                </a:lnTo>
                <a:lnTo>
                  <a:pt x="33330" y="11480"/>
                </a:lnTo>
                <a:lnTo>
                  <a:pt x="33300" y="11480"/>
                </a:lnTo>
                <a:lnTo>
                  <a:pt x="33250" y="11540"/>
                </a:lnTo>
                <a:lnTo>
                  <a:pt x="33240" y="11580"/>
                </a:lnTo>
                <a:lnTo>
                  <a:pt x="33230" y="11590"/>
                </a:lnTo>
                <a:lnTo>
                  <a:pt x="33210" y="11640"/>
                </a:lnTo>
                <a:lnTo>
                  <a:pt x="33170" y="11670"/>
                </a:lnTo>
                <a:lnTo>
                  <a:pt x="33180" y="11720"/>
                </a:lnTo>
                <a:lnTo>
                  <a:pt x="33140" y="11740"/>
                </a:lnTo>
                <a:lnTo>
                  <a:pt x="33130" y="11800"/>
                </a:lnTo>
                <a:lnTo>
                  <a:pt x="33110" y="11860"/>
                </a:lnTo>
                <a:lnTo>
                  <a:pt x="33090" y="11910"/>
                </a:lnTo>
                <a:lnTo>
                  <a:pt x="33080" y="11960"/>
                </a:lnTo>
                <a:lnTo>
                  <a:pt x="33050" y="12000"/>
                </a:lnTo>
                <a:lnTo>
                  <a:pt x="33030" y="12030"/>
                </a:lnTo>
                <a:lnTo>
                  <a:pt x="33030" y="12040"/>
                </a:lnTo>
                <a:lnTo>
                  <a:pt x="33030" y="12060"/>
                </a:lnTo>
                <a:lnTo>
                  <a:pt x="33050" y="12100"/>
                </a:lnTo>
                <a:lnTo>
                  <a:pt x="33020" y="12120"/>
                </a:lnTo>
                <a:lnTo>
                  <a:pt x="33000" y="12150"/>
                </a:lnTo>
                <a:lnTo>
                  <a:pt x="32980" y="12180"/>
                </a:lnTo>
                <a:lnTo>
                  <a:pt x="32960" y="12200"/>
                </a:lnTo>
                <a:lnTo>
                  <a:pt x="32940" y="12240"/>
                </a:lnTo>
                <a:lnTo>
                  <a:pt x="32920" y="12250"/>
                </a:lnTo>
                <a:lnTo>
                  <a:pt x="32910" y="12250"/>
                </a:lnTo>
                <a:lnTo>
                  <a:pt x="32910" y="12260"/>
                </a:lnTo>
                <a:lnTo>
                  <a:pt x="32880" y="12260"/>
                </a:lnTo>
                <a:lnTo>
                  <a:pt x="32870" y="12280"/>
                </a:lnTo>
                <a:lnTo>
                  <a:pt x="32860" y="12290"/>
                </a:lnTo>
                <a:lnTo>
                  <a:pt x="32820" y="12300"/>
                </a:lnTo>
                <a:lnTo>
                  <a:pt x="32820" y="12340"/>
                </a:lnTo>
                <a:lnTo>
                  <a:pt x="32790" y="12370"/>
                </a:lnTo>
                <a:lnTo>
                  <a:pt x="32770" y="12400"/>
                </a:lnTo>
                <a:lnTo>
                  <a:pt x="32740" y="12430"/>
                </a:lnTo>
                <a:lnTo>
                  <a:pt x="32700" y="12470"/>
                </a:lnTo>
                <a:lnTo>
                  <a:pt x="32670" y="12490"/>
                </a:lnTo>
                <a:lnTo>
                  <a:pt x="32650" y="12490"/>
                </a:lnTo>
                <a:lnTo>
                  <a:pt x="32630" y="12500"/>
                </a:lnTo>
                <a:lnTo>
                  <a:pt x="32590" y="12500"/>
                </a:lnTo>
                <a:lnTo>
                  <a:pt x="32560" y="12490"/>
                </a:lnTo>
                <a:lnTo>
                  <a:pt x="32550" y="12480"/>
                </a:lnTo>
                <a:lnTo>
                  <a:pt x="32510" y="12500"/>
                </a:lnTo>
                <a:lnTo>
                  <a:pt x="32470" y="12520"/>
                </a:lnTo>
                <a:lnTo>
                  <a:pt x="32450" y="12540"/>
                </a:lnTo>
                <a:lnTo>
                  <a:pt x="32420" y="12570"/>
                </a:lnTo>
                <a:lnTo>
                  <a:pt x="32400" y="12570"/>
                </a:lnTo>
                <a:lnTo>
                  <a:pt x="32370" y="12570"/>
                </a:lnTo>
                <a:lnTo>
                  <a:pt x="32340" y="12590"/>
                </a:lnTo>
                <a:lnTo>
                  <a:pt x="32310" y="12610"/>
                </a:lnTo>
                <a:lnTo>
                  <a:pt x="32280" y="12630"/>
                </a:lnTo>
                <a:lnTo>
                  <a:pt x="32250" y="12630"/>
                </a:lnTo>
                <a:lnTo>
                  <a:pt x="32220" y="12620"/>
                </a:lnTo>
                <a:lnTo>
                  <a:pt x="32220" y="12610"/>
                </a:lnTo>
                <a:lnTo>
                  <a:pt x="32190" y="12620"/>
                </a:lnTo>
                <a:lnTo>
                  <a:pt x="32150" y="12650"/>
                </a:lnTo>
                <a:lnTo>
                  <a:pt x="32100" y="12670"/>
                </a:lnTo>
                <a:lnTo>
                  <a:pt x="32070" y="12690"/>
                </a:lnTo>
                <a:lnTo>
                  <a:pt x="32030" y="12730"/>
                </a:lnTo>
                <a:lnTo>
                  <a:pt x="32020" y="12740"/>
                </a:lnTo>
                <a:lnTo>
                  <a:pt x="31980" y="12760"/>
                </a:lnTo>
                <a:lnTo>
                  <a:pt x="31940" y="12770"/>
                </a:lnTo>
                <a:lnTo>
                  <a:pt x="31890" y="12750"/>
                </a:lnTo>
                <a:lnTo>
                  <a:pt x="31850" y="12750"/>
                </a:lnTo>
                <a:lnTo>
                  <a:pt x="31840" y="12750"/>
                </a:lnTo>
                <a:lnTo>
                  <a:pt x="31820" y="12780"/>
                </a:lnTo>
                <a:lnTo>
                  <a:pt x="31810" y="12780"/>
                </a:lnTo>
                <a:lnTo>
                  <a:pt x="31770" y="12780"/>
                </a:lnTo>
                <a:lnTo>
                  <a:pt x="31730" y="12760"/>
                </a:lnTo>
                <a:lnTo>
                  <a:pt x="31710" y="12760"/>
                </a:lnTo>
                <a:lnTo>
                  <a:pt x="31700" y="12760"/>
                </a:lnTo>
                <a:lnTo>
                  <a:pt x="31670" y="12790"/>
                </a:lnTo>
                <a:lnTo>
                  <a:pt x="31660" y="12790"/>
                </a:lnTo>
                <a:lnTo>
                  <a:pt x="31640" y="12810"/>
                </a:lnTo>
                <a:lnTo>
                  <a:pt x="31610" y="12820"/>
                </a:lnTo>
                <a:lnTo>
                  <a:pt x="31570" y="12840"/>
                </a:lnTo>
                <a:lnTo>
                  <a:pt x="31510" y="12840"/>
                </a:lnTo>
                <a:lnTo>
                  <a:pt x="31490" y="12810"/>
                </a:lnTo>
                <a:lnTo>
                  <a:pt x="31460" y="12810"/>
                </a:lnTo>
                <a:lnTo>
                  <a:pt x="31420" y="12780"/>
                </a:lnTo>
                <a:lnTo>
                  <a:pt x="31390" y="12750"/>
                </a:lnTo>
                <a:lnTo>
                  <a:pt x="31360" y="12720"/>
                </a:lnTo>
                <a:lnTo>
                  <a:pt x="31320" y="12740"/>
                </a:lnTo>
                <a:lnTo>
                  <a:pt x="31290" y="12790"/>
                </a:lnTo>
                <a:lnTo>
                  <a:pt x="31240" y="12820"/>
                </a:lnTo>
                <a:lnTo>
                  <a:pt x="31200" y="12830"/>
                </a:lnTo>
                <a:lnTo>
                  <a:pt x="31160" y="12820"/>
                </a:lnTo>
                <a:lnTo>
                  <a:pt x="31120" y="12820"/>
                </a:lnTo>
                <a:lnTo>
                  <a:pt x="31070" y="12810"/>
                </a:lnTo>
                <a:lnTo>
                  <a:pt x="31060" y="12800"/>
                </a:lnTo>
                <a:lnTo>
                  <a:pt x="31020" y="12820"/>
                </a:lnTo>
                <a:lnTo>
                  <a:pt x="31000" y="12860"/>
                </a:lnTo>
                <a:lnTo>
                  <a:pt x="30980" y="12910"/>
                </a:lnTo>
                <a:lnTo>
                  <a:pt x="30980" y="12960"/>
                </a:lnTo>
                <a:lnTo>
                  <a:pt x="30970" y="13010"/>
                </a:lnTo>
                <a:lnTo>
                  <a:pt x="30930" y="13020"/>
                </a:lnTo>
                <a:lnTo>
                  <a:pt x="30900" y="13060"/>
                </a:lnTo>
                <a:lnTo>
                  <a:pt x="30880" y="13110"/>
                </a:lnTo>
                <a:lnTo>
                  <a:pt x="30790" y="13190"/>
                </a:lnTo>
                <a:lnTo>
                  <a:pt x="30740" y="13190"/>
                </a:lnTo>
                <a:lnTo>
                  <a:pt x="30690" y="13210"/>
                </a:lnTo>
                <a:lnTo>
                  <a:pt x="30630" y="13240"/>
                </a:lnTo>
                <a:lnTo>
                  <a:pt x="30600" y="13250"/>
                </a:lnTo>
                <a:lnTo>
                  <a:pt x="30540" y="13270"/>
                </a:lnTo>
                <a:lnTo>
                  <a:pt x="30510" y="13250"/>
                </a:lnTo>
                <a:lnTo>
                  <a:pt x="30470" y="13250"/>
                </a:lnTo>
                <a:lnTo>
                  <a:pt x="30440" y="13240"/>
                </a:lnTo>
                <a:lnTo>
                  <a:pt x="30390" y="13210"/>
                </a:lnTo>
                <a:lnTo>
                  <a:pt x="30360" y="13210"/>
                </a:lnTo>
                <a:lnTo>
                  <a:pt x="30330" y="13230"/>
                </a:lnTo>
                <a:lnTo>
                  <a:pt x="30310" y="13280"/>
                </a:lnTo>
                <a:lnTo>
                  <a:pt x="30300" y="13320"/>
                </a:lnTo>
                <a:lnTo>
                  <a:pt x="30250" y="13320"/>
                </a:lnTo>
                <a:lnTo>
                  <a:pt x="30200" y="13330"/>
                </a:lnTo>
                <a:lnTo>
                  <a:pt x="30170" y="13360"/>
                </a:lnTo>
                <a:lnTo>
                  <a:pt x="30140" y="13390"/>
                </a:lnTo>
                <a:lnTo>
                  <a:pt x="30120" y="13430"/>
                </a:lnTo>
                <a:lnTo>
                  <a:pt x="30080" y="13450"/>
                </a:lnTo>
                <a:lnTo>
                  <a:pt x="30060" y="13430"/>
                </a:lnTo>
                <a:lnTo>
                  <a:pt x="30040" y="13390"/>
                </a:lnTo>
                <a:lnTo>
                  <a:pt x="30020" y="13350"/>
                </a:lnTo>
                <a:lnTo>
                  <a:pt x="29990" y="13320"/>
                </a:lnTo>
                <a:lnTo>
                  <a:pt x="29970" y="13290"/>
                </a:lnTo>
                <a:lnTo>
                  <a:pt x="29940" y="13260"/>
                </a:lnTo>
                <a:lnTo>
                  <a:pt x="29910" y="13250"/>
                </a:lnTo>
                <a:lnTo>
                  <a:pt x="29870" y="13240"/>
                </a:lnTo>
                <a:lnTo>
                  <a:pt x="29830" y="13220"/>
                </a:lnTo>
                <a:lnTo>
                  <a:pt x="29800" y="13190"/>
                </a:lnTo>
                <a:lnTo>
                  <a:pt x="29750" y="13170"/>
                </a:lnTo>
                <a:lnTo>
                  <a:pt x="29710" y="13160"/>
                </a:lnTo>
                <a:lnTo>
                  <a:pt x="29670" y="13150"/>
                </a:lnTo>
                <a:lnTo>
                  <a:pt x="29620" y="13150"/>
                </a:lnTo>
                <a:lnTo>
                  <a:pt x="29590" y="13120"/>
                </a:lnTo>
                <a:lnTo>
                  <a:pt x="29540" y="13100"/>
                </a:lnTo>
                <a:lnTo>
                  <a:pt x="29490" y="13090"/>
                </a:lnTo>
                <a:lnTo>
                  <a:pt x="29440" y="13080"/>
                </a:lnTo>
                <a:lnTo>
                  <a:pt x="29390" y="13080"/>
                </a:lnTo>
                <a:lnTo>
                  <a:pt x="29350" y="13090"/>
                </a:lnTo>
                <a:lnTo>
                  <a:pt x="29320" y="13100"/>
                </a:lnTo>
                <a:lnTo>
                  <a:pt x="29310" y="13060"/>
                </a:lnTo>
                <a:lnTo>
                  <a:pt x="29260" y="13070"/>
                </a:lnTo>
                <a:lnTo>
                  <a:pt x="29250" y="13030"/>
                </a:lnTo>
                <a:lnTo>
                  <a:pt x="29240" y="12990"/>
                </a:lnTo>
                <a:lnTo>
                  <a:pt x="29210" y="12980"/>
                </a:lnTo>
                <a:lnTo>
                  <a:pt x="29160" y="12970"/>
                </a:lnTo>
                <a:lnTo>
                  <a:pt x="29130" y="12930"/>
                </a:lnTo>
                <a:lnTo>
                  <a:pt x="29100" y="12900"/>
                </a:lnTo>
                <a:lnTo>
                  <a:pt x="29080" y="12860"/>
                </a:lnTo>
                <a:lnTo>
                  <a:pt x="29050" y="12850"/>
                </a:lnTo>
                <a:lnTo>
                  <a:pt x="29000" y="12840"/>
                </a:lnTo>
                <a:lnTo>
                  <a:pt x="28950" y="12820"/>
                </a:lnTo>
                <a:lnTo>
                  <a:pt x="28920" y="12800"/>
                </a:lnTo>
                <a:lnTo>
                  <a:pt x="28850" y="12820"/>
                </a:lnTo>
                <a:lnTo>
                  <a:pt x="28820" y="12810"/>
                </a:lnTo>
                <a:lnTo>
                  <a:pt x="28780" y="12800"/>
                </a:lnTo>
                <a:lnTo>
                  <a:pt x="28730" y="12790"/>
                </a:lnTo>
                <a:lnTo>
                  <a:pt x="28700" y="12770"/>
                </a:lnTo>
                <a:lnTo>
                  <a:pt x="28660" y="12770"/>
                </a:lnTo>
                <a:lnTo>
                  <a:pt x="28630" y="12740"/>
                </a:lnTo>
                <a:lnTo>
                  <a:pt x="28600" y="12760"/>
                </a:lnTo>
                <a:lnTo>
                  <a:pt x="28580" y="12790"/>
                </a:lnTo>
                <a:lnTo>
                  <a:pt x="28550" y="12770"/>
                </a:lnTo>
                <a:lnTo>
                  <a:pt x="28520" y="12740"/>
                </a:lnTo>
                <a:lnTo>
                  <a:pt x="28490" y="12710"/>
                </a:lnTo>
                <a:lnTo>
                  <a:pt x="28470" y="12680"/>
                </a:lnTo>
                <a:lnTo>
                  <a:pt x="28450" y="12710"/>
                </a:lnTo>
                <a:lnTo>
                  <a:pt x="28420" y="12730"/>
                </a:lnTo>
                <a:lnTo>
                  <a:pt x="28400" y="12690"/>
                </a:lnTo>
                <a:lnTo>
                  <a:pt x="28350" y="12700"/>
                </a:lnTo>
                <a:lnTo>
                  <a:pt x="28330" y="12660"/>
                </a:lnTo>
                <a:lnTo>
                  <a:pt x="28290" y="12650"/>
                </a:lnTo>
                <a:lnTo>
                  <a:pt x="28270" y="12630"/>
                </a:lnTo>
                <a:lnTo>
                  <a:pt x="28260" y="12590"/>
                </a:lnTo>
                <a:lnTo>
                  <a:pt x="28230" y="12540"/>
                </a:lnTo>
                <a:lnTo>
                  <a:pt x="28210" y="12510"/>
                </a:lnTo>
                <a:lnTo>
                  <a:pt x="28160" y="12500"/>
                </a:lnTo>
                <a:lnTo>
                  <a:pt x="28120" y="12510"/>
                </a:lnTo>
                <a:lnTo>
                  <a:pt x="28080" y="12470"/>
                </a:lnTo>
                <a:lnTo>
                  <a:pt x="28070" y="12460"/>
                </a:lnTo>
                <a:lnTo>
                  <a:pt x="28060" y="12440"/>
                </a:lnTo>
                <a:lnTo>
                  <a:pt x="28000" y="12400"/>
                </a:lnTo>
                <a:lnTo>
                  <a:pt x="27960" y="12360"/>
                </a:lnTo>
                <a:lnTo>
                  <a:pt x="27900" y="12330"/>
                </a:lnTo>
                <a:lnTo>
                  <a:pt x="27890" y="12300"/>
                </a:lnTo>
                <a:lnTo>
                  <a:pt x="27870" y="12280"/>
                </a:lnTo>
                <a:lnTo>
                  <a:pt x="27860" y="12280"/>
                </a:lnTo>
                <a:lnTo>
                  <a:pt x="27830" y="12270"/>
                </a:lnTo>
                <a:lnTo>
                  <a:pt x="27780" y="12250"/>
                </a:lnTo>
                <a:lnTo>
                  <a:pt x="27730" y="12260"/>
                </a:lnTo>
                <a:lnTo>
                  <a:pt x="27720" y="12290"/>
                </a:lnTo>
                <a:lnTo>
                  <a:pt x="27710" y="12330"/>
                </a:lnTo>
                <a:lnTo>
                  <a:pt x="27690" y="12380"/>
                </a:lnTo>
                <a:lnTo>
                  <a:pt x="27680" y="12440"/>
                </a:lnTo>
                <a:lnTo>
                  <a:pt x="27640" y="12470"/>
                </a:lnTo>
                <a:lnTo>
                  <a:pt x="27600" y="12480"/>
                </a:lnTo>
                <a:lnTo>
                  <a:pt x="27560" y="12510"/>
                </a:lnTo>
                <a:lnTo>
                  <a:pt x="27530" y="12540"/>
                </a:lnTo>
                <a:lnTo>
                  <a:pt x="27490" y="12590"/>
                </a:lnTo>
                <a:lnTo>
                  <a:pt x="27460" y="12620"/>
                </a:lnTo>
                <a:lnTo>
                  <a:pt x="27450" y="12670"/>
                </a:lnTo>
                <a:lnTo>
                  <a:pt x="27430" y="12690"/>
                </a:lnTo>
                <a:lnTo>
                  <a:pt x="27400" y="12720"/>
                </a:lnTo>
                <a:lnTo>
                  <a:pt x="27360" y="12720"/>
                </a:lnTo>
                <a:lnTo>
                  <a:pt x="27350" y="12730"/>
                </a:lnTo>
                <a:lnTo>
                  <a:pt x="27320" y="12730"/>
                </a:lnTo>
                <a:lnTo>
                  <a:pt x="27290" y="12760"/>
                </a:lnTo>
                <a:lnTo>
                  <a:pt x="27260" y="12770"/>
                </a:lnTo>
                <a:lnTo>
                  <a:pt x="27230" y="12780"/>
                </a:lnTo>
                <a:lnTo>
                  <a:pt x="27210" y="12750"/>
                </a:lnTo>
                <a:lnTo>
                  <a:pt x="27160" y="12760"/>
                </a:lnTo>
                <a:lnTo>
                  <a:pt x="27110" y="12760"/>
                </a:lnTo>
                <a:lnTo>
                  <a:pt x="27060" y="12730"/>
                </a:lnTo>
                <a:lnTo>
                  <a:pt x="27010" y="12720"/>
                </a:lnTo>
                <a:lnTo>
                  <a:pt x="26970" y="12720"/>
                </a:lnTo>
                <a:lnTo>
                  <a:pt x="26930" y="12710"/>
                </a:lnTo>
                <a:lnTo>
                  <a:pt x="26890" y="12730"/>
                </a:lnTo>
                <a:lnTo>
                  <a:pt x="26860" y="12750"/>
                </a:lnTo>
                <a:lnTo>
                  <a:pt x="26810" y="12760"/>
                </a:lnTo>
                <a:lnTo>
                  <a:pt x="26760" y="12750"/>
                </a:lnTo>
                <a:lnTo>
                  <a:pt x="26730" y="12710"/>
                </a:lnTo>
                <a:lnTo>
                  <a:pt x="26720" y="12680"/>
                </a:lnTo>
                <a:lnTo>
                  <a:pt x="26680" y="12690"/>
                </a:lnTo>
                <a:lnTo>
                  <a:pt x="26630" y="12660"/>
                </a:lnTo>
                <a:lnTo>
                  <a:pt x="26590" y="12670"/>
                </a:lnTo>
                <a:lnTo>
                  <a:pt x="26540" y="12680"/>
                </a:lnTo>
                <a:lnTo>
                  <a:pt x="26510" y="12700"/>
                </a:lnTo>
                <a:lnTo>
                  <a:pt x="26470" y="12710"/>
                </a:lnTo>
                <a:lnTo>
                  <a:pt x="26450" y="12690"/>
                </a:lnTo>
                <a:lnTo>
                  <a:pt x="26430" y="12670"/>
                </a:lnTo>
                <a:lnTo>
                  <a:pt x="26400" y="12650"/>
                </a:lnTo>
                <a:lnTo>
                  <a:pt x="26370" y="12620"/>
                </a:lnTo>
                <a:lnTo>
                  <a:pt x="26370" y="12590"/>
                </a:lnTo>
                <a:lnTo>
                  <a:pt x="26350" y="12540"/>
                </a:lnTo>
                <a:lnTo>
                  <a:pt x="26320" y="12500"/>
                </a:lnTo>
                <a:lnTo>
                  <a:pt x="26290" y="12480"/>
                </a:lnTo>
                <a:lnTo>
                  <a:pt x="26270" y="12440"/>
                </a:lnTo>
                <a:lnTo>
                  <a:pt x="26230" y="12400"/>
                </a:lnTo>
                <a:lnTo>
                  <a:pt x="26230" y="12360"/>
                </a:lnTo>
                <a:lnTo>
                  <a:pt x="26220" y="12310"/>
                </a:lnTo>
                <a:lnTo>
                  <a:pt x="26210" y="12270"/>
                </a:lnTo>
                <a:lnTo>
                  <a:pt x="26240" y="12240"/>
                </a:lnTo>
                <a:lnTo>
                  <a:pt x="26250" y="12200"/>
                </a:lnTo>
                <a:lnTo>
                  <a:pt x="26250" y="12170"/>
                </a:lnTo>
                <a:lnTo>
                  <a:pt x="26240" y="12140"/>
                </a:lnTo>
                <a:lnTo>
                  <a:pt x="26250" y="12100"/>
                </a:lnTo>
                <a:lnTo>
                  <a:pt x="26260" y="12070"/>
                </a:lnTo>
                <a:lnTo>
                  <a:pt x="26290" y="12040"/>
                </a:lnTo>
                <a:lnTo>
                  <a:pt x="26320" y="12030"/>
                </a:lnTo>
                <a:lnTo>
                  <a:pt x="26350" y="12020"/>
                </a:lnTo>
                <a:lnTo>
                  <a:pt x="26400" y="12000"/>
                </a:lnTo>
                <a:lnTo>
                  <a:pt x="26420" y="11940"/>
                </a:lnTo>
                <a:lnTo>
                  <a:pt x="26410" y="11900"/>
                </a:lnTo>
                <a:lnTo>
                  <a:pt x="26370" y="11880"/>
                </a:lnTo>
                <a:lnTo>
                  <a:pt x="26340" y="11850"/>
                </a:lnTo>
                <a:lnTo>
                  <a:pt x="26290" y="11800"/>
                </a:lnTo>
                <a:lnTo>
                  <a:pt x="26250" y="11790"/>
                </a:lnTo>
                <a:lnTo>
                  <a:pt x="26200" y="11720"/>
                </a:lnTo>
                <a:lnTo>
                  <a:pt x="26210" y="11690"/>
                </a:lnTo>
                <a:lnTo>
                  <a:pt x="26200" y="11630"/>
                </a:lnTo>
                <a:lnTo>
                  <a:pt x="26170" y="11610"/>
                </a:lnTo>
                <a:lnTo>
                  <a:pt x="26190" y="11580"/>
                </a:lnTo>
                <a:lnTo>
                  <a:pt x="26180" y="11540"/>
                </a:lnTo>
                <a:lnTo>
                  <a:pt x="26140" y="11490"/>
                </a:lnTo>
                <a:lnTo>
                  <a:pt x="26100" y="11470"/>
                </a:lnTo>
                <a:lnTo>
                  <a:pt x="26050" y="11460"/>
                </a:lnTo>
                <a:lnTo>
                  <a:pt x="26040" y="11420"/>
                </a:lnTo>
                <a:lnTo>
                  <a:pt x="26000" y="11420"/>
                </a:lnTo>
                <a:lnTo>
                  <a:pt x="25970" y="11410"/>
                </a:lnTo>
                <a:lnTo>
                  <a:pt x="25930" y="11400"/>
                </a:lnTo>
                <a:lnTo>
                  <a:pt x="25940" y="11360"/>
                </a:lnTo>
                <a:lnTo>
                  <a:pt x="25940" y="11350"/>
                </a:lnTo>
                <a:lnTo>
                  <a:pt x="25950" y="11330"/>
                </a:lnTo>
                <a:lnTo>
                  <a:pt x="25950" y="11320"/>
                </a:lnTo>
                <a:lnTo>
                  <a:pt x="25970" y="11270"/>
                </a:lnTo>
                <a:lnTo>
                  <a:pt x="25940" y="11220"/>
                </a:lnTo>
                <a:lnTo>
                  <a:pt x="25930" y="11190"/>
                </a:lnTo>
                <a:lnTo>
                  <a:pt x="25920" y="11170"/>
                </a:lnTo>
                <a:lnTo>
                  <a:pt x="25910" y="11150"/>
                </a:lnTo>
                <a:lnTo>
                  <a:pt x="25910" y="11140"/>
                </a:lnTo>
                <a:lnTo>
                  <a:pt x="25900" y="11140"/>
                </a:lnTo>
                <a:lnTo>
                  <a:pt x="25890" y="11110"/>
                </a:lnTo>
                <a:lnTo>
                  <a:pt x="25880" y="11090"/>
                </a:lnTo>
                <a:lnTo>
                  <a:pt x="25880" y="11060"/>
                </a:lnTo>
                <a:lnTo>
                  <a:pt x="25870" y="11000"/>
                </a:lnTo>
                <a:lnTo>
                  <a:pt x="25850" y="10980"/>
                </a:lnTo>
                <a:lnTo>
                  <a:pt x="25850" y="10970"/>
                </a:lnTo>
                <a:lnTo>
                  <a:pt x="25840" y="10900"/>
                </a:lnTo>
                <a:lnTo>
                  <a:pt x="25830" y="10900"/>
                </a:lnTo>
                <a:lnTo>
                  <a:pt x="25800" y="10900"/>
                </a:lnTo>
                <a:lnTo>
                  <a:pt x="25790" y="10880"/>
                </a:lnTo>
                <a:lnTo>
                  <a:pt x="25780" y="10870"/>
                </a:lnTo>
                <a:lnTo>
                  <a:pt x="25750" y="10830"/>
                </a:lnTo>
                <a:lnTo>
                  <a:pt x="25750" y="10820"/>
                </a:lnTo>
                <a:lnTo>
                  <a:pt x="25740" y="10820"/>
                </a:lnTo>
                <a:lnTo>
                  <a:pt x="25730" y="10800"/>
                </a:lnTo>
                <a:lnTo>
                  <a:pt x="25720" y="10790"/>
                </a:lnTo>
                <a:lnTo>
                  <a:pt x="25700" y="10750"/>
                </a:lnTo>
                <a:lnTo>
                  <a:pt x="25690" y="10740"/>
                </a:lnTo>
                <a:lnTo>
                  <a:pt x="25680" y="10720"/>
                </a:lnTo>
                <a:lnTo>
                  <a:pt x="25670" y="10690"/>
                </a:lnTo>
                <a:lnTo>
                  <a:pt x="25660" y="10680"/>
                </a:lnTo>
                <a:lnTo>
                  <a:pt x="25680" y="10650"/>
                </a:lnTo>
                <a:lnTo>
                  <a:pt x="25680" y="10620"/>
                </a:lnTo>
                <a:lnTo>
                  <a:pt x="25680" y="10550"/>
                </a:lnTo>
                <a:lnTo>
                  <a:pt x="25710" y="10510"/>
                </a:lnTo>
                <a:lnTo>
                  <a:pt x="25690" y="10470"/>
                </a:lnTo>
                <a:lnTo>
                  <a:pt x="25690" y="10460"/>
                </a:lnTo>
                <a:lnTo>
                  <a:pt x="25650" y="10440"/>
                </a:lnTo>
                <a:lnTo>
                  <a:pt x="25640" y="10430"/>
                </a:lnTo>
                <a:lnTo>
                  <a:pt x="25610" y="10410"/>
                </a:lnTo>
                <a:lnTo>
                  <a:pt x="25580" y="10380"/>
                </a:lnTo>
                <a:lnTo>
                  <a:pt x="25540" y="10340"/>
                </a:lnTo>
                <a:lnTo>
                  <a:pt x="25540" y="10330"/>
                </a:lnTo>
                <a:lnTo>
                  <a:pt x="25530" y="10300"/>
                </a:lnTo>
                <a:lnTo>
                  <a:pt x="25530" y="10290"/>
                </a:lnTo>
                <a:lnTo>
                  <a:pt x="25550" y="10240"/>
                </a:lnTo>
                <a:lnTo>
                  <a:pt x="25580" y="10170"/>
                </a:lnTo>
                <a:lnTo>
                  <a:pt x="25590" y="10160"/>
                </a:lnTo>
                <a:lnTo>
                  <a:pt x="25610" y="10120"/>
                </a:lnTo>
                <a:lnTo>
                  <a:pt x="25620" y="10110"/>
                </a:lnTo>
                <a:lnTo>
                  <a:pt x="25640" y="10060"/>
                </a:lnTo>
                <a:lnTo>
                  <a:pt x="25660" y="10010"/>
                </a:lnTo>
                <a:lnTo>
                  <a:pt x="25690" y="9970"/>
                </a:lnTo>
                <a:lnTo>
                  <a:pt x="25730" y="9920"/>
                </a:lnTo>
                <a:lnTo>
                  <a:pt x="25760" y="9890"/>
                </a:lnTo>
                <a:lnTo>
                  <a:pt x="25760" y="9880"/>
                </a:lnTo>
                <a:lnTo>
                  <a:pt x="25780" y="9850"/>
                </a:lnTo>
                <a:lnTo>
                  <a:pt x="25800" y="9820"/>
                </a:lnTo>
                <a:lnTo>
                  <a:pt x="25780" y="9720"/>
                </a:lnTo>
                <a:lnTo>
                  <a:pt x="25720" y="9520"/>
                </a:lnTo>
                <a:lnTo>
                  <a:pt x="25670" y="9340"/>
                </a:lnTo>
                <a:lnTo>
                  <a:pt x="25660" y="9330"/>
                </a:lnTo>
                <a:lnTo>
                  <a:pt x="25560" y="8940"/>
                </a:lnTo>
                <a:lnTo>
                  <a:pt x="25630" y="8810"/>
                </a:lnTo>
                <a:lnTo>
                  <a:pt x="25800" y="8300"/>
                </a:lnTo>
                <a:lnTo>
                  <a:pt x="26000" y="7700"/>
                </a:lnTo>
                <a:lnTo>
                  <a:pt x="26030" y="7650"/>
                </a:lnTo>
                <a:lnTo>
                  <a:pt x="26080" y="7480"/>
                </a:lnTo>
                <a:lnTo>
                  <a:pt x="26090" y="7440"/>
                </a:lnTo>
                <a:lnTo>
                  <a:pt x="26100" y="7430"/>
                </a:lnTo>
                <a:lnTo>
                  <a:pt x="26090" y="7430"/>
                </a:lnTo>
                <a:lnTo>
                  <a:pt x="26000" y="7440"/>
                </a:lnTo>
                <a:lnTo>
                  <a:pt x="26050" y="7270"/>
                </a:lnTo>
                <a:lnTo>
                  <a:pt x="26070" y="7170"/>
                </a:lnTo>
                <a:lnTo>
                  <a:pt x="26070" y="7160"/>
                </a:lnTo>
                <a:lnTo>
                  <a:pt x="26100" y="7120"/>
                </a:lnTo>
                <a:lnTo>
                  <a:pt x="26110" y="7100"/>
                </a:lnTo>
                <a:lnTo>
                  <a:pt x="26130" y="7070"/>
                </a:lnTo>
                <a:lnTo>
                  <a:pt x="26160" y="7060"/>
                </a:lnTo>
                <a:lnTo>
                  <a:pt x="26200" y="7040"/>
                </a:lnTo>
                <a:lnTo>
                  <a:pt x="26240" y="7030"/>
                </a:lnTo>
                <a:lnTo>
                  <a:pt x="26280" y="7020"/>
                </a:lnTo>
                <a:lnTo>
                  <a:pt x="26320" y="7040"/>
                </a:lnTo>
                <a:lnTo>
                  <a:pt x="26360" y="7030"/>
                </a:lnTo>
                <a:lnTo>
                  <a:pt x="26360" y="7020"/>
                </a:lnTo>
                <a:lnTo>
                  <a:pt x="26360" y="7030"/>
                </a:lnTo>
                <a:lnTo>
                  <a:pt x="26370" y="7020"/>
                </a:lnTo>
                <a:lnTo>
                  <a:pt x="26420" y="7000"/>
                </a:lnTo>
                <a:lnTo>
                  <a:pt x="26440" y="6990"/>
                </a:lnTo>
                <a:lnTo>
                  <a:pt x="26450" y="6990"/>
                </a:lnTo>
                <a:lnTo>
                  <a:pt x="26450" y="6980"/>
                </a:lnTo>
                <a:lnTo>
                  <a:pt x="26460" y="6970"/>
                </a:lnTo>
                <a:lnTo>
                  <a:pt x="26470" y="6970"/>
                </a:lnTo>
                <a:lnTo>
                  <a:pt x="26480" y="6970"/>
                </a:lnTo>
                <a:lnTo>
                  <a:pt x="26490" y="6970"/>
                </a:lnTo>
                <a:lnTo>
                  <a:pt x="26500" y="6980"/>
                </a:lnTo>
                <a:lnTo>
                  <a:pt x="26530" y="6970"/>
                </a:lnTo>
                <a:lnTo>
                  <a:pt x="26540" y="6940"/>
                </a:lnTo>
                <a:lnTo>
                  <a:pt x="26540" y="6920"/>
                </a:lnTo>
                <a:lnTo>
                  <a:pt x="26550" y="6900"/>
                </a:lnTo>
                <a:lnTo>
                  <a:pt x="26550" y="6890"/>
                </a:lnTo>
                <a:lnTo>
                  <a:pt x="26590" y="6890"/>
                </a:lnTo>
                <a:lnTo>
                  <a:pt x="26610" y="6890"/>
                </a:lnTo>
                <a:lnTo>
                  <a:pt x="26620" y="6890"/>
                </a:lnTo>
                <a:lnTo>
                  <a:pt x="26640" y="6890"/>
                </a:lnTo>
                <a:lnTo>
                  <a:pt x="26680" y="6900"/>
                </a:lnTo>
                <a:lnTo>
                  <a:pt x="26730" y="6910"/>
                </a:lnTo>
                <a:lnTo>
                  <a:pt x="26740" y="6910"/>
                </a:lnTo>
                <a:lnTo>
                  <a:pt x="26770" y="6920"/>
                </a:lnTo>
                <a:lnTo>
                  <a:pt x="26780" y="6920"/>
                </a:lnTo>
                <a:lnTo>
                  <a:pt x="26830" y="6940"/>
                </a:lnTo>
                <a:lnTo>
                  <a:pt x="26890" y="6950"/>
                </a:lnTo>
                <a:lnTo>
                  <a:pt x="26920" y="6960"/>
                </a:lnTo>
                <a:lnTo>
                  <a:pt x="26940" y="6960"/>
                </a:lnTo>
                <a:lnTo>
                  <a:pt x="26970" y="6960"/>
                </a:lnTo>
                <a:lnTo>
                  <a:pt x="26990" y="6940"/>
                </a:lnTo>
                <a:lnTo>
                  <a:pt x="27010" y="6930"/>
                </a:lnTo>
                <a:lnTo>
                  <a:pt x="27050" y="6910"/>
                </a:lnTo>
                <a:lnTo>
                  <a:pt x="27100" y="6890"/>
                </a:lnTo>
                <a:lnTo>
                  <a:pt x="27140" y="6890"/>
                </a:lnTo>
                <a:lnTo>
                  <a:pt x="27200" y="6870"/>
                </a:lnTo>
                <a:lnTo>
                  <a:pt x="27230" y="6840"/>
                </a:lnTo>
                <a:lnTo>
                  <a:pt x="27270" y="6830"/>
                </a:lnTo>
                <a:lnTo>
                  <a:pt x="27310" y="6820"/>
                </a:lnTo>
                <a:lnTo>
                  <a:pt x="27340" y="6820"/>
                </a:lnTo>
                <a:lnTo>
                  <a:pt x="27380" y="6830"/>
                </a:lnTo>
                <a:lnTo>
                  <a:pt x="27420" y="6840"/>
                </a:lnTo>
                <a:lnTo>
                  <a:pt x="27430" y="6840"/>
                </a:lnTo>
                <a:lnTo>
                  <a:pt x="27460" y="6840"/>
                </a:lnTo>
                <a:lnTo>
                  <a:pt x="27470" y="6840"/>
                </a:lnTo>
                <a:lnTo>
                  <a:pt x="27500" y="6830"/>
                </a:lnTo>
                <a:lnTo>
                  <a:pt x="27520" y="6830"/>
                </a:lnTo>
                <a:lnTo>
                  <a:pt x="27550" y="6840"/>
                </a:lnTo>
                <a:lnTo>
                  <a:pt x="27580" y="6840"/>
                </a:lnTo>
                <a:lnTo>
                  <a:pt x="27590" y="6840"/>
                </a:lnTo>
                <a:lnTo>
                  <a:pt x="27630" y="6850"/>
                </a:lnTo>
                <a:lnTo>
                  <a:pt x="27680" y="6850"/>
                </a:lnTo>
                <a:lnTo>
                  <a:pt x="27730" y="6860"/>
                </a:lnTo>
                <a:lnTo>
                  <a:pt x="27780" y="6850"/>
                </a:lnTo>
                <a:lnTo>
                  <a:pt x="27790" y="6880"/>
                </a:lnTo>
                <a:lnTo>
                  <a:pt x="27810" y="6890"/>
                </a:lnTo>
                <a:lnTo>
                  <a:pt x="27820" y="6890"/>
                </a:lnTo>
                <a:lnTo>
                  <a:pt x="27840" y="6890"/>
                </a:lnTo>
                <a:lnTo>
                  <a:pt x="27850" y="6880"/>
                </a:lnTo>
                <a:lnTo>
                  <a:pt x="27860" y="6880"/>
                </a:lnTo>
                <a:lnTo>
                  <a:pt x="27870" y="6880"/>
                </a:lnTo>
                <a:lnTo>
                  <a:pt x="27880" y="6880"/>
                </a:lnTo>
                <a:lnTo>
                  <a:pt x="27900" y="6860"/>
                </a:lnTo>
                <a:lnTo>
                  <a:pt x="27910" y="6850"/>
                </a:lnTo>
                <a:lnTo>
                  <a:pt x="27920" y="6830"/>
                </a:lnTo>
                <a:lnTo>
                  <a:pt x="27940" y="6830"/>
                </a:lnTo>
                <a:lnTo>
                  <a:pt x="27980" y="6830"/>
                </a:lnTo>
                <a:lnTo>
                  <a:pt x="28000" y="6820"/>
                </a:lnTo>
                <a:lnTo>
                  <a:pt x="28010" y="6820"/>
                </a:lnTo>
                <a:lnTo>
                  <a:pt x="28020" y="6820"/>
                </a:lnTo>
                <a:lnTo>
                  <a:pt x="28040" y="6830"/>
                </a:lnTo>
                <a:lnTo>
                  <a:pt x="28050" y="6840"/>
                </a:lnTo>
                <a:lnTo>
                  <a:pt x="28070" y="6850"/>
                </a:lnTo>
                <a:lnTo>
                  <a:pt x="28100" y="6870"/>
                </a:lnTo>
                <a:lnTo>
                  <a:pt x="28150" y="6860"/>
                </a:lnTo>
                <a:lnTo>
                  <a:pt x="28200" y="6870"/>
                </a:lnTo>
                <a:lnTo>
                  <a:pt x="28240" y="6900"/>
                </a:lnTo>
                <a:lnTo>
                  <a:pt x="28290" y="6930"/>
                </a:lnTo>
                <a:lnTo>
                  <a:pt x="28330" y="6940"/>
                </a:lnTo>
                <a:lnTo>
                  <a:pt x="28360" y="6940"/>
                </a:lnTo>
                <a:lnTo>
                  <a:pt x="28370" y="6950"/>
                </a:lnTo>
                <a:lnTo>
                  <a:pt x="28400" y="6950"/>
                </a:lnTo>
                <a:lnTo>
                  <a:pt x="28430" y="6960"/>
                </a:lnTo>
                <a:lnTo>
                  <a:pt x="28460" y="6990"/>
                </a:lnTo>
                <a:lnTo>
                  <a:pt x="28500" y="7000"/>
                </a:lnTo>
                <a:lnTo>
                  <a:pt x="28510" y="7000"/>
                </a:lnTo>
                <a:lnTo>
                  <a:pt x="28540" y="7000"/>
                </a:lnTo>
                <a:lnTo>
                  <a:pt x="28570" y="6990"/>
                </a:lnTo>
                <a:lnTo>
                  <a:pt x="28580" y="6990"/>
                </a:lnTo>
                <a:lnTo>
                  <a:pt x="28610" y="7000"/>
                </a:lnTo>
                <a:lnTo>
                  <a:pt x="28620" y="7000"/>
                </a:lnTo>
                <a:lnTo>
                  <a:pt x="28660" y="7020"/>
                </a:lnTo>
                <a:lnTo>
                  <a:pt x="28690" y="7060"/>
                </a:lnTo>
                <a:lnTo>
                  <a:pt x="28730" y="7090"/>
                </a:lnTo>
                <a:lnTo>
                  <a:pt x="28740" y="7110"/>
                </a:lnTo>
                <a:lnTo>
                  <a:pt x="28740" y="7130"/>
                </a:lnTo>
                <a:lnTo>
                  <a:pt x="28760" y="7170"/>
                </a:lnTo>
                <a:lnTo>
                  <a:pt x="28780" y="7190"/>
                </a:lnTo>
                <a:lnTo>
                  <a:pt x="28820" y="7200"/>
                </a:lnTo>
                <a:lnTo>
                  <a:pt x="28850" y="7230"/>
                </a:lnTo>
                <a:lnTo>
                  <a:pt x="28890" y="7250"/>
                </a:lnTo>
                <a:lnTo>
                  <a:pt x="28950" y="7240"/>
                </a:lnTo>
                <a:lnTo>
                  <a:pt x="28990" y="7220"/>
                </a:lnTo>
                <a:lnTo>
                  <a:pt x="29040" y="7200"/>
                </a:lnTo>
                <a:lnTo>
                  <a:pt x="29040" y="7190"/>
                </a:lnTo>
                <a:lnTo>
                  <a:pt x="29070" y="7160"/>
                </a:lnTo>
                <a:lnTo>
                  <a:pt x="29110" y="7140"/>
                </a:lnTo>
                <a:lnTo>
                  <a:pt x="29130" y="7150"/>
                </a:lnTo>
                <a:lnTo>
                  <a:pt x="29140" y="7150"/>
                </a:lnTo>
                <a:lnTo>
                  <a:pt x="29190" y="7170"/>
                </a:lnTo>
                <a:lnTo>
                  <a:pt x="29240" y="7170"/>
                </a:lnTo>
                <a:lnTo>
                  <a:pt x="29250" y="7160"/>
                </a:lnTo>
                <a:lnTo>
                  <a:pt x="29260" y="7160"/>
                </a:lnTo>
                <a:lnTo>
                  <a:pt x="29270" y="7150"/>
                </a:lnTo>
                <a:lnTo>
                  <a:pt x="29280" y="7140"/>
                </a:lnTo>
                <a:lnTo>
                  <a:pt x="29310" y="7140"/>
                </a:lnTo>
                <a:lnTo>
                  <a:pt x="29320" y="7140"/>
                </a:lnTo>
                <a:lnTo>
                  <a:pt x="29340" y="7140"/>
                </a:lnTo>
                <a:lnTo>
                  <a:pt x="29380" y="7130"/>
                </a:lnTo>
                <a:lnTo>
                  <a:pt x="29400" y="7120"/>
                </a:lnTo>
                <a:lnTo>
                  <a:pt x="29410" y="7110"/>
                </a:lnTo>
                <a:lnTo>
                  <a:pt x="29420" y="7080"/>
                </a:lnTo>
                <a:lnTo>
                  <a:pt x="29420" y="7040"/>
                </a:lnTo>
                <a:lnTo>
                  <a:pt x="29430" y="7040"/>
                </a:lnTo>
                <a:lnTo>
                  <a:pt x="29450" y="7020"/>
                </a:lnTo>
                <a:lnTo>
                  <a:pt x="29460" y="7020"/>
                </a:lnTo>
                <a:lnTo>
                  <a:pt x="29460" y="7010"/>
                </a:lnTo>
                <a:lnTo>
                  <a:pt x="29470" y="6990"/>
                </a:lnTo>
                <a:lnTo>
                  <a:pt x="29470" y="6980"/>
                </a:lnTo>
                <a:lnTo>
                  <a:pt x="29460" y="6940"/>
                </a:lnTo>
                <a:lnTo>
                  <a:pt x="29460" y="6920"/>
                </a:lnTo>
                <a:lnTo>
                  <a:pt x="29470" y="6890"/>
                </a:lnTo>
                <a:lnTo>
                  <a:pt x="29470" y="6850"/>
                </a:lnTo>
                <a:lnTo>
                  <a:pt x="29480" y="6800"/>
                </a:lnTo>
                <a:lnTo>
                  <a:pt x="29450" y="6770"/>
                </a:lnTo>
                <a:lnTo>
                  <a:pt x="29450" y="6730"/>
                </a:lnTo>
                <a:lnTo>
                  <a:pt x="29460" y="6660"/>
                </a:lnTo>
                <a:lnTo>
                  <a:pt x="29500" y="6580"/>
                </a:lnTo>
                <a:lnTo>
                  <a:pt x="29510" y="6570"/>
                </a:lnTo>
                <a:lnTo>
                  <a:pt x="29530" y="6550"/>
                </a:lnTo>
                <a:lnTo>
                  <a:pt x="29530" y="6520"/>
                </a:lnTo>
                <a:lnTo>
                  <a:pt x="29530" y="6510"/>
                </a:lnTo>
                <a:lnTo>
                  <a:pt x="29550" y="6480"/>
                </a:lnTo>
                <a:lnTo>
                  <a:pt x="29570" y="6450"/>
                </a:lnTo>
                <a:lnTo>
                  <a:pt x="29580" y="6440"/>
                </a:lnTo>
                <a:lnTo>
                  <a:pt x="29590" y="6410"/>
                </a:lnTo>
                <a:lnTo>
                  <a:pt x="29590" y="6390"/>
                </a:lnTo>
                <a:lnTo>
                  <a:pt x="29610" y="6350"/>
                </a:lnTo>
                <a:lnTo>
                  <a:pt x="29620" y="6310"/>
                </a:lnTo>
                <a:lnTo>
                  <a:pt x="29640" y="6290"/>
                </a:lnTo>
                <a:lnTo>
                  <a:pt x="29650" y="6280"/>
                </a:lnTo>
                <a:lnTo>
                  <a:pt x="29650" y="6270"/>
                </a:lnTo>
                <a:lnTo>
                  <a:pt x="29680" y="6270"/>
                </a:lnTo>
                <a:lnTo>
                  <a:pt x="29700" y="6270"/>
                </a:lnTo>
                <a:lnTo>
                  <a:pt x="29720" y="6260"/>
                </a:lnTo>
                <a:lnTo>
                  <a:pt x="29720" y="6250"/>
                </a:lnTo>
                <a:lnTo>
                  <a:pt x="29730" y="6250"/>
                </a:lnTo>
                <a:lnTo>
                  <a:pt x="29740" y="6240"/>
                </a:lnTo>
                <a:lnTo>
                  <a:pt x="29760" y="6220"/>
                </a:lnTo>
                <a:lnTo>
                  <a:pt x="29790" y="6210"/>
                </a:lnTo>
                <a:lnTo>
                  <a:pt x="29800" y="6210"/>
                </a:lnTo>
                <a:lnTo>
                  <a:pt x="29840" y="6200"/>
                </a:lnTo>
                <a:lnTo>
                  <a:pt x="29880" y="6220"/>
                </a:lnTo>
                <a:lnTo>
                  <a:pt x="29930" y="6220"/>
                </a:lnTo>
                <a:lnTo>
                  <a:pt x="29960" y="6210"/>
                </a:lnTo>
                <a:lnTo>
                  <a:pt x="29980" y="6200"/>
                </a:lnTo>
                <a:lnTo>
                  <a:pt x="30020" y="6180"/>
                </a:lnTo>
                <a:lnTo>
                  <a:pt x="30050" y="6150"/>
                </a:lnTo>
                <a:lnTo>
                  <a:pt x="30060" y="6140"/>
                </a:lnTo>
                <a:lnTo>
                  <a:pt x="30070" y="6130"/>
                </a:lnTo>
                <a:lnTo>
                  <a:pt x="30090" y="6110"/>
                </a:lnTo>
                <a:lnTo>
                  <a:pt x="30100" y="6100"/>
                </a:lnTo>
                <a:lnTo>
                  <a:pt x="30120" y="6090"/>
                </a:lnTo>
                <a:lnTo>
                  <a:pt x="30130" y="6080"/>
                </a:lnTo>
                <a:lnTo>
                  <a:pt x="30170" y="6060"/>
                </a:lnTo>
                <a:lnTo>
                  <a:pt x="30190" y="6060"/>
                </a:lnTo>
                <a:lnTo>
                  <a:pt x="30220" y="6060"/>
                </a:lnTo>
                <a:lnTo>
                  <a:pt x="30250" y="6080"/>
                </a:lnTo>
                <a:lnTo>
                  <a:pt x="30290" y="6110"/>
                </a:lnTo>
                <a:lnTo>
                  <a:pt x="30340" y="6120"/>
                </a:lnTo>
                <a:lnTo>
                  <a:pt x="30380" y="6120"/>
                </a:lnTo>
                <a:lnTo>
                  <a:pt x="30390" y="6110"/>
                </a:lnTo>
                <a:lnTo>
                  <a:pt x="30410" y="6090"/>
                </a:lnTo>
                <a:lnTo>
                  <a:pt x="30460" y="6080"/>
                </a:lnTo>
                <a:lnTo>
                  <a:pt x="30510" y="6080"/>
                </a:lnTo>
                <a:lnTo>
                  <a:pt x="30560" y="6070"/>
                </a:lnTo>
                <a:lnTo>
                  <a:pt x="30580" y="6060"/>
                </a:lnTo>
                <a:lnTo>
                  <a:pt x="30600" y="6040"/>
                </a:lnTo>
                <a:lnTo>
                  <a:pt x="30660" y="6030"/>
                </a:lnTo>
                <a:lnTo>
                  <a:pt x="30710" y="6040"/>
                </a:lnTo>
                <a:lnTo>
                  <a:pt x="30740" y="6090"/>
                </a:lnTo>
                <a:lnTo>
                  <a:pt x="30750" y="6130"/>
                </a:lnTo>
                <a:lnTo>
                  <a:pt x="30780" y="6150"/>
                </a:lnTo>
                <a:lnTo>
                  <a:pt x="30830" y="6170"/>
                </a:lnTo>
                <a:lnTo>
                  <a:pt x="30860" y="6210"/>
                </a:lnTo>
                <a:lnTo>
                  <a:pt x="30880" y="6240"/>
                </a:lnTo>
                <a:lnTo>
                  <a:pt x="30930" y="6250"/>
                </a:lnTo>
                <a:lnTo>
                  <a:pt x="30930" y="6240"/>
                </a:lnTo>
                <a:lnTo>
                  <a:pt x="30930" y="6220"/>
                </a:lnTo>
                <a:lnTo>
                  <a:pt x="30940" y="6210"/>
                </a:lnTo>
                <a:lnTo>
                  <a:pt x="30950" y="6220"/>
                </a:lnTo>
                <a:lnTo>
                  <a:pt x="30960" y="6230"/>
                </a:lnTo>
                <a:lnTo>
                  <a:pt x="30970" y="6230"/>
                </a:lnTo>
                <a:lnTo>
                  <a:pt x="31000" y="6210"/>
                </a:lnTo>
                <a:lnTo>
                  <a:pt x="31010" y="6210"/>
                </a:lnTo>
                <a:lnTo>
                  <a:pt x="31030" y="6220"/>
                </a:lnTo>
                <a:lnTo>
                  <a:pt x="31050" y="6190"/>
                </a:lnTo>
                <a:lnTo>
                  <a:pt x="31070" y="6180"/>
                </a:lnTo>
                <a:lnTo>
                  <a:pt x="31080" y="6190"/>
                </a:lnTo>
                <a:lnTo>
                  <a:pt x="31100" y="6160"/>
                </a:lnTo>
                <a:lnTo>
                  <a:pt x="31110" y="6140"/>
                </a:lnTo>
                <a:lnTo>
                  <a:pt x="31130" y="6130"/>
                </a:lnTo>
                <a:lnTo>
                  <a:pt x="31260" y="5930"/>
                </a:lnTo>
                <a:lnTo>
                  <a:pt x="31280" y="5870"/>
                </a:lnTo>
                <a:lnTo>
                  <a:pt x="31290" y="5860"/>
                </a:lnTo>
                <a:lnTo>
                  <a:pt x="31340" y="5850"/>
                </a:lnTo>
                <a:lnTo>
                  <a:pt x="31350" y="5840"/>
                </a:lnTo>
                <a:lnTo>
                  <a:pt x="31430" y="5810"/>
                </a:lnTo>
                <a:lnTo>
                  <a:pt x="31450" y="5810"/>
                </a:lnTo>
                <a:lnTo>
                  <a:pt x="31510" y="5820"/>
                </a:lnTo>
                <a:lnTo>
                  <a:pt x="31520" y="5850"/>
                </a:lnTo>
                <a:lnTo>
                  <a:pt x="31530" y="5860"/>
                </a:lnTo>
                <a:lnTo>
                  <a:pt x="31530" y="5870"/>
                </a:lnTo>
                <a:lnTo>
                  <a:pt x="31550" y="5870"/>
                </a:lnTo>
                <a:lnTo>
                  <a:pt x="31600" y="5870"/>
                </a:lnTo>
                <a:lnTo>
                  <a:pt x="31610" y="5870"/>
                </a:lnTo>
                <a:lnTo>
                  <a:pt x="31700" y="5880"/>
                </a:lnTo>
                <a:lnTo>
                  <a:pt x="31760" y="5860"/>
                </a:lnTo>
                <a:lnTo>
                  <a:pt x="31770" y="5860"/>
                </a:lnTo>
                <a:lnTo>
                  <a:pt x="31790" y="5860"/>
                </a:lnTo>
                <a:lnTo>
                  <a:pt x="31810" y="5850"/>
                </a:lnTo>
                <a:lnTo>
                  <a:pt x="31920" y="5920"/>
                </a:lnTo>
                <a:lnTo>
                  <a:pt x="32010" y="5930"/>
                </a:lnTo>
                <a:lnTo>
                  <a:pt x="32020" y="5930"/>
                </a:lnTo>
                <a:lnTo>
                  <a:pt x="32170" y="6020"/>
                </a:lnTo>
                <a:lnTo>
                  <a:pt x="32180" y="6010"/>
                </a:lnTo>
                <a:lnTo>
                  <a:pt x="32210" y="5990"/>
                </a:lnTo>
                <a:lnTo>
                  <a:pt x="32230" y="5980"/>
                </a:lnTo>
                <a:lnTo>
                  <a:pt x="32290" y="5970"/>
                </a:lnTo>
                <a:lnTo>
                  <a:pt x="32310" y="5960"/>
                </a:lnTo>
                <a:lnTo>
                  <a:pt x="32340" y="5880"/>
                </a:lnTo>
                <a:lnTo>
                  <a:pt x="32450" y="5820"/>
                </a:lnTo>
                <a:lnTo>
                  <a:pt x="32500" y="5810"/>
                </a:lnTo>
                <a:lnTo>
                  <a:pt x="32530" y="5800"/>
                </a:lnTo>
                <a:lnTo>
                  <a:pt x="32720" y="5740"/>
                </a:lnTo>
                <a:lnTo>
                  <a:pt x="32740" y="5740"/>
                </a:lnTo>
                <a:lnTo>
                  <a:pt x="32810" y="5720"/>
                </a:lnTo>
                <a:lnTo>
                  <a:pt x="32830" y="5720"/>
                </a:lnTo>
                <a:lnTo>
                  <a:pt x="32910" y="5660"/>
                </a:lnTo>
                <a:lnTo>
                  <a:pt x="32920" y="5550"/>
                </a:lnTo>
                <a:lnTo>
                  <a:pt x="32930" y="5530"/>
                </a:lnTo>
                <a:lnTo>
                  <a:pt x="32960" y="5510"/>
                </a:lnTo>
                <a:lnTo>
                  <a:pt x="33020" y="5400"/>
                </a:lnTo>
                <a:lnTo>
                  <a:pt x="33070" y="5290"/>
                </a:lnTo>
                <a:lnTo>
                  <a:pt x="33090" y="5190"/>
                </a:lnTo>
                <a:lnTo>
                  <a:pt x="33150" y="5130"/>
                </a:lnTo>
                <a:lnTo>
                  <a:pt x="33180" y="5040"/>
                </a:lnTo>
                <a:lnTo>
                  <a:pt x="33230" y="4910"/>
                </a:lnTo>
                <a:lnTo>
                  <a:pt x="33340" y="4790"/>
                </a:lnTo>
                <a:lnTo>
                  <a:pt x="33410" y="4790"/>
                </a:lnTo>
                <a:lnTo>
                  <a:pt x="33530" y="4870"/>
                </a:lnTo>
                <a:lnTo>
                  <a:pt x="33590" y="4720"/>
                </a:lnTo>
                <a:lnTo>
                  <a:pt x="33540" y="4560"/>
                </a:lnTo>
                <a:lnTo>
                  <a:pt x="33530" y="4440"/>
                </a:lnTo>
                <a:lnTo>
                  <a:pt x="33580" y="4210"/>
                </a:lnTo>
                <a:lnTo>
                  <a:pt x="33720" y="4000"/>
                </a:lnTo>
                <a:lnTo>
                  <a:pt x="33890" y="3770"/>
                </a:lnTo>
                <a:lnTo>
                  <a:pt x="33990" y="3720"/>
                </a:lnTo>
                <a:lnTo>
                  <a:pt x="34060" y="3760"/>
                </a:lnTo>
                <a:lnTo>
                  <a:pt x="34150" y="3800"/>
                </a:lnTo>
                <a:lnTo>
                  <a:pt x="34310" y="3740"/>
                </a:lnTo>
                <a:lnTo>
                  <a:pt x="34440" y="3640"/>
                </a:lnTo>
                <a:lnTo>
                  <a:pt x="34470" y="3600"/>
                </a:lnTo>
                <a:lnTo>
                  <a:pt x="34540" y="3520"/>
                </a:lnTo>
                <a:lnTo>
                  <a:pt x="34560" y="3540"/>
                </a:lnTo>
                <a:lnTo>
                  <a:pt x="34570" y="3580"/>
                </a:lnTo>
                <a:lnTo>
                  <a:pt x="34590" y="3580"/>
                </a:lnTo>
                <a:lnTo>
                  <a:pt x="34600" y="3570"/>
                </a:lnTo>
                <a:lnTo>
                  <a:pt x="34610" y="3560"/>
                </a:lnTo>
                <a:lnTo>
                  <a:pt x="34620" y="3570"/>
                </a:lnTo>
                <a:lnTo>
                  <a:pt x="34620" y="3590"/>
                </a:lnTo>
                <a:lnTo>
                  <a:pt x="34620" y="3600"/>
                </a:lnTo>
                <a:lnTo>
                  <a:pt x="34660" y="3600"/>
                </a:lnTo>
                <a:lnTo>
                  <a:pt x="34730" y="3610"/>
                </a:lnTo>
                <a:lnTo>
                  <a:pt x="34740" y="3650"/>
                </a:lnTo>
                <a:lnTo>
                  <a:pt x="34750" y="3690"/>
                </a:lnTo>
                <a:lnTo>
                  <a:pt x="34750" y="3740"/>
                </a:lnTo>
                <a:lnTo>
                  <a:pt x="34750" y="3790"/>
                </a:lnTo>
                <a:lnTo>
                  <a:pt x="34770" y="3780"/>
                </a:lnTo>
                <a:lnTo>
                  <a:pt x="34790" y="3770"/>
                </a:lnTo>
                <a:lnTo>
                  <a:pt x="34830" y="3750"/>
                </a:lnTo>
                <a:lnTo>
                  <a:pt x="34840" y="3810"/>
                </a:lnTo>
                <a:lnTo>
                  <a:pt x="34860" y="3850"/>
                </a:lnTo>
                <a:lnTo>
                  <a:pt x="34860" y="3880"/>
                </a:lnTo>
                <a:lnTo>
                  <a:pt x="34860" y="3930"/>
                </a:lnTo>
                <a:lnTo>
                  <a:pt x="34870" y="3970"/>
                </a:lnTo>
                <a:lnTo>
                  <a:pt x="34900" y="3960"/>
                </a:lnTo>
                <a:lnTo>
                  <a:pt x="34930" y="3980"/>
                </a:lnTo>
                <a:lnTo>
                  <a:pt x="34930" y="4010"/>
                </a:lnTo>
                <a:lnTo>
                  <a:pt x="34940" y="4010"/>
                </a:lnTo>
                <a:lnTo>
                  <a:pt x="34970" y="4020"/>
                </a:lnTo>
                <a:lnTo>
                  <a:pt x="35000" y="4020"/>
                </a:lnTo>
                <a:lnTo>
                  <a:pt x="35030" y="4050"/>
                </a:lnTo>
                <a:lnTo>
                  <a:pt x="35030" y="4070"/>
                </a:lnTo>
                <a:lnTo>
                  <a:pt x="35030" y="4090"/>
                </a:lnTo>
                <a:lnTo>
                  <a:pt x="35030" y="4120"/>
                </a:lnTo>
                <a:lnTo>
                  <a:pt x="35010" y="4160"/>
                </a:lnTo>
                <a:lnTo>
                  <a:pt x="35010" y="4190"/>
                </a:lnTo>
                <a:lnTo>
                  <a:pt x="35010" y="4200"/>
                </a:lnTo>
                <a:lnTo>
                  <a:pt x="35030" y="4210"/>
                </a:lnTo>
                <a:lnTo>
                  <a:pt x="35060" y="4230"/>
                </a:lnTo>
                <a:lnTo>
                  <a:pt x="35090" y="4260"/>
                </a:lnTo>
                <a:lnTo>
                  <a:pt x="35120" y="4290"/>
                </a:lnTo>
                <a:lnTo>
                  <a:pt x="35140" y="4310"/>
                </a:lnTo>
                <a:lnTo>
                  <a:pt x="35150" y="4330"/>
                </a:lnTo>
                <a:lnTo>
                  <a:pt x="35190" y="4350"/>
                </a:lnTo>
                <a:lnTo>
                  <a:pt x="35230" y="4360"/>
                </a:lnTo>
                <a:lnTo>
                  <a:pt x="35260" y="4360"/>
                </a:lnTo>
                <a:lnTo>
                  <a:pt x="35300" y="4360"/>
                </a:lnTo>
                <a:lnTo>
                  <a:pt x="35330" y="4370"/>
                </a:lnTo>
                <a:lnTo>
                  <a:pt x="35380" y="4380"/>
                </a:lnTo>
                <a:lnTo>
                  <a:pt x="35430" y="4380"/>
                </a:lnTo>
                <a:lnTo>
                  <a:pt x="35440" y="4380"/>
                </a:lnTo>
                <a:lnTo>
                  <a:pt x="35450" y="4390"/>
                </a:lnTo>
                <a:lnTo>
                  <a:pt x="35460" y="4390"/>
                </a:lnTo>
                <a:lnTo>
                  <a:pt x="35480" y="4420"/>
                </a:lnTo>
                <a:lnTo>
                  <a:pt x="35500" y="4430"/>
                </a:lnTo>
                <a:lnTo>
                  <a:pt x="35520" y="4430"/>
                </a:lnTo>
                <a:lnTo>
                  <a:pt x="35540" y="4450"/>
                </a:lnTo>
                <a:lnTo>
                  <a:pt x="35550" y="4460"/>
                </a:lnTo>
                <a:lnTo>
                  <a:pt x="35570" y="4490"/>
                </a:lnTo>
                <a:lnTo>
                  <a:pt x="35600" y="4510"/>
                </a:lnTo>
                <a:lnTo>
                  <a:pt x="35630" y="4530"/>
                </a:lnTo>
                <a:lnTo>
                  <a:pt x="35670" y="4540"/>
                </a:lnTo>
                <a:lnTo>
                  <a:pt x="35680" y="4540"/>
                </a:lnTo>
                <a:lnTo>
                  <a:pt x="35700" y="4560"/>
                </a:lnTo>
                <a:lnTo>
                  <a:pt x="35710" y="4570"/>
                </a:lnTo>
                <a:lnTo>
                  <a:pt x="35710" y="4580"/>
                </a:lnTo>
                <a:lnTo>
                  <a:pt x="35720" y="4600"/>
                </a:lnTo>
                <a:lnTo>
                  <a:pt x="35750" y="4630"/>
                </a:lnTo>
                <a:lnTo>
                  <a:pt x="35790" y="4630"/>
                </a:lnTo>
                <a:lnTo>
                  <a:pt x="35800" y="4610"/>
                </a:lnTo>
                <a:lnTo>
                  <a:pt x="35800" y="4600"/>
                </a:lnTo>
                <a:lnTo>
                  <a:pt x="35810" y="4590"/>
                </a:lnTo>
                <a:lnTo>
                  <a:pt x="35820" y="4590"/>
                </a:lnTo>
                <a:lnTo>
                  <a:pt x="35830" y="4580"/>
                </a:lnTo>
                <a:lnTo>
                  <a:pt x="35850" y="4580"/>
                </a:lnTo>
                <a:lnTo>
                  <a:pt x="35890" y="4580"/>
                </a:lnTo>
                <a:lnTo>
                  <a:pt x="35930" y="4570"/>
                </a:lnTo>
                <a:lnTo>
                  <a:pt x="35960" y="4560"/>
                </a:lnTo>
                <a:lnTo>
                  <a:pt x="36000" y="4580"/>
                </a:lnTo>
                <a:lnTo>
                  <a:pt x="36010" y="4570"/>
                </a:lnTo>
                <a:lnTo>
                  <a:pt x="36020" y="4560"/>
                </a:lnTo>
                <a:lnTo>
                  <a:pt x="36020" y="4550"/>
                </a:lnTo>
                <a:lnTo>
                  <a:pt x="36030" y="4530"/>
                </a:lnTo>
                <a:lnTo>
                  <a:pt x="36030" y="4520"/>
                </a:lnTo>
                <a:lnTo>
                  <a:pt x="36030" y="4510"/>
                </a:lnTo>
                <a:lnTo>
                  <a:pt x="36040" y="4500"/>
                </a:lnTo>
                <a:lnTo>
                  <a:pt x="36090" y="4510"/>
                </a:lnTo>
                <a:lnTo>
                  <a:pt x="36110" y="4510"/>
                </a:lnTo>
                <a:lnTo>
                  <a:pt x="36150" y="4520"/>
                </a:lnTo>
                <a:lnTo>
                  <a:pt x="36180" y="4510"/>
                </a:lnTo>
                <a:lnTo>
                  <a:pt x="36180" y="4520"/>
                </a:lnTo>
                <a:lnTo>
                  <a:pt x="36200" y="4520"/>
                </a:lnTo>
                <a:lnTo>
                  <a:pt x="36240" y="4530"/>
                </a:lnTo>
                <a:lnTo>
                  <a:pt x="36250" y="4530"/>
                </a:lnTo>
                <a:lnTo>
                  <a:pt x="36290" y="4520"/>
                </a:lnTo>
                <a:lnTo>
                  <a:pt x="36340" y="4540"/>
                </a:lnTo>
                <a:lnTo>
                  <a:pt x="36380" y="4570"/>
                </a:lnTo>
                <a:lnTo>
                  <a:pt x="36430" y="4590"/>
                </a:lnTo>
                <a:lnTo>
                  <a:pt x="36450" y="4610"/>
                </a:lnTo>
                <a:lnTo>
                  <a:pt x="36460" y="4620"/>
                </a:lnTo>
                <a:lnTo>
                  <a:pt x="36490" y="4640"/>
                </a:lnTo>
                <a:lnTo>
                  <a:pt x="36490" y="4680"/>
                </a:lnTo>
                <a:lnTo>
                  <a:pt x="36500" y="4730"/>
                </a:lnTo>
                <a:lnTo>
                  <a:pt x="36510" y="4780"/>
                </a:lnTo>
                <a:lnTo>
                  <a:pt x="36510" y="4810"/>
                </a:lnTo>
                <a:lnTo>
                  <a:pt x="36540" y="4840"/>
                </a:lnTo>
                <a:lnTo>
                  <a:pt x="36520" y="4880"/>
                </a:lnTo>
                <a:lnTo>
                  <a:pt x="36510" y="4920"/>
                </a:lnTo>
                <a:lnTo>
                  <a:pt x="36510" y="4970"/>
                </a:lnTo>
                <a:lnTo>
                  <a:pt x="36550" y="4990"/>
                </a:lnTo>
                <a:lnTo>
                  <a:pt x="36590" y="5000"/>
                </a:lnTo>
                <a:lnTo>
                  <a:pt x="36640" y="5010"/>
                </a:lnTo>
                <a:lnTo>
                  <a:pt x="36670" y="5040"/>
                </a:lnTo>
                <a:lnTo>
                  <a:pt x="36680" y="5090"/>
                </a:lnTo>
                <a:lnTo>
                  <a:pt x="36710" y="5110"/>
                </a:lnTo>
                <a:lnTo>
                  <a:pt x="36740" y="5130"/>
                </a:lnTo>
                <a:lnTo>
                  <a:pt x="36770" y="5150"/>
                </a:lnTo>
                <a:lnTo>
                  <a:pt x="36790" y="5190"/>
                </a:lnTo>
                <a:lnTo>
                  <a:pt x="36820" y="5220"/>
                </a:lnTo>
                <a:lnTo>
                  <a:pt x="36800" y="5260"/>
                </a:lnTo>
                <a:lnTo>
                  <a:pt x="36810" y="5310"/>
                </a:lnTo>
                <a:lnTo>
                  <a:pt x="36820" y="5370"/>
                </a:lnTo>
                <a:lnTo>
                  <a:pt x="36850" y="5400"/>
                </a:lnTo>
                <a:lnTo>
                  <a:pt x="36880" y="5450"/>
                </a:lnTo>
                <a:lnTo>
                  <a:pt x="36900" y="5490"/>
                </a:lnTo>
                <a:lnTo>
                  <a:pt x="36940" y="5500"/>
                </a:lnTo>
                <a:lnTo>
                  <a:pt x="36970" y="5540"/>
                </a:lnTo>
                <a:lnTo>
                  <a:pt x="36960" y="5600"/>
                </a:lnTo>
                <a:lnTo>
                  <a:pt x="36980" y="5630"/>
                </a:lnTo>
                <a:lnTo>
                  <a:pt x="37020" y="5620"/>
                </a:lnTo>
                <a:lnTo>
                  <a:pt x="37060" y="5640"/>
                </a:lnTo>
                <a:lnTo>
                  <a:pt x="37060" y="5690"/>
                </a:lnTo>
                <a:lnTo>
                  <a:pt x="37090" y="5730"/>
                </a:lnTo>
                <a:lnTo>
                  <a:pt x="37090" y="5740"/>
                </a:lnTo>
                <a:lnTo>
                  <a:pt x="37100" y="5770"/>
                </a:lnTo>
                <a:lnTo>
                  <a:pt x="37140" y="5780"/>
                </a:lnTo>
                <a:lnTo>
                  <a:pt x="37170" y="5810"/>
                </a:lnTo>
                <a:lnTo>
                  <a:pt x="37210" y="5800"/>
                </a:lnTo>
                <a:lnTo>
                  <a:pt x="37260" y="5810"/>
                </a:lnTo>
                <a:lnTo>
                  <a:pt x="37300" y="5800"/>
                </a:lnTo>
                <a:lnTo>
                  <a:pt x="37320" y="5830"/>
                </a:lnTo>
                <a:lnTo>
                  <a:pt x="37320" y="5870"/>
                </a:lnTo>
                <a:lnTo>
                  <a:pt x="37340" y="5900"/>
                </a:lnTo>
                <a:lnTo>
                  <a:pt x="37380" y="5910"/>
                </a:lnTo>
                <a:lnTo>
                  <a:pt x="37410" y="5910"/>
                </a:lnTo>
                <a:lnTo>
                  <a:pt x="37460" y="5910"/>
                </a:lnTo>
                <a:lnTo>
                  <a:pt x="37460" y="5950"/>
                </a:lnTo>
                <a:lnTo>
                  <a:pt x="37480" y="5990"/>
                </a:lnTo>
                <a:lnTo>
                  <a:pt x="37500" y="6050"/>
                </a:lnTo>
                <a:lnTo>
                  <a:pt x="37510" y="6090"/>
                </a:lnTo>
                <a:lnTo>
                  <a:pt x="37520" y="6130"/>
                </a:lnTo>
                <a:lnTo>
                  <a:pt x="37530" y="6130"/>
                </a:lnTo>
                <a:lnTo>
                  <a:pt x="37550" y="6140"/>
                </a:lnTo>
                <a:lnTo>
                  <a:pt x="37560" y="6140"/>
                </a:lnTo>
                <a:lnTo>
                  <a:pt x="37590" y="6170"/>
                </a:lnTo>
                <a:lnTo>
                  <a:pt x="37590" y="6190"/>
                </a:lnTo>
                <a:lnTo>
                  <a:pt x="37590" y="6210"/>
                </a:lnTo>
                <a:lnTo>
                  <a:pt x="37620" y="6240"/>
                </a:lnTo>
                <a:lnTo>
                  <a:pt x="37670" y="6250"/>
                </a:lnTo>
                <a:lnTo>
                  <a:pt x="37720" y="6230"/>
                </a:lnTo>
                <a:lnTo>
                  <a:pt x="37770" y="6230"/>
                </a:lnTo>
                <a:lnTo>
                  <a:pt x="37780" y="6220"/>
                </a:lnTo>
                <a:lnTo>
                  <a:pt x="37790" y="6210"/>
                </a:lnTo>
                <a:lnTo>
                  <a:pt x="37800" y="6200"/>
                </a:lnTo>
                <a:lnTo>
                  <a:pt x="37840" y="6190"/>
                </a:lnTo>
                <a:lnTo>
                  <a:pt x="37880" y="6220"/>
                </a:lnTo>
                <a:lnTo>
                  <a:pt x="37930" y="6230"/>
                </a:lnTo>
                <a:lnTo>
                  <a:pt x="37970" y="6230"/>
                </a:lnTo>
                <a:lnTo>
                  <a:pt x="38000" y="6250"/>
                </a:lnTo>
                <a:lnTo>
                  <a:pt x="38030" y="6280"/>
                </a:lnTo>
                <a:lnTo>
                  <a:pt x="38040" y="6270"/>
                </a:lnTo>
                <a:lnTo>
                  <a:pt x="38050" y="6260"/>
                </a:lnTo>
                <a:lnTo>
                  <a:pt x="38060" y="6240"/>
                </a:lnTo>
                <a:lnTo>
                  <a:pt x="38070" y="6240"/>
                </a:lnTo>
                <a:lnTo>
                  <a:pt x="38100" y="6220"/>
                </a:lnTo>
                <a:lnTo>
                  <a:pt x="38130" y="6200"/>
                </a:lnTo>
                <a:lnTo>
                  <a:pt x="38160" y="6180"/>
                </a:lnTo>
                <a:lnTo>
                  <a:pt x="38200" y="6170"/>
                </a:lnTo>
                <a:lnTo>
                  <a:pt x="38230" y="6170"/>
                </a:lnTo>
                <a:lnTo>
                  <a:pt x="38250" y="6160"/>
                </a:lnTo>
                <a:lnTo>
                  <a:pt x="38260" y="6150"/>
                </a:lnTo>
                <a:lnTo>
                  <a:pt x="38270" y="6150"/>
                </a:lnTo>
                <a:lnTo>
                  <a:pt x="38310" y="6150"/>
                </a:lnTo>
                <a:lnTo>
                  <a:pt x="38340" y="6130"/>
                </a:lnTo>
                <a:lnTo>
                  <a:pt x="38350" y="6120"/>
                </a:lnTo>
                <a:lnTo>
                  <a:pt x="38360" y="6120"/>
                </a:lnTo>
                <a:lnTo>
                  <a:pt x="38370" y="6100"/>
                </a:lnTo>
                <a:lnTo>
                  <a:pt x="38410" y="6100"/>
                </a:lnTo>
                <a:lnTo>
                  <a:pt x="38460" y="6080"/>
                </a:lnTo>
                <a:lnTo>
                  <a:pt x="38510" y="6070"/>
                </a:lnTo>
                <a:lnTo>
                  <a:pt x="38550" y="6060"/>
                </a:lnTo>
                <a:lnTo>
                  <a:pt x="38590" y="6070"/>
                </a:lnTo>
                <a:lnTo>
                  <a:pt x="38600" y="6070"/>
                </a:lnTo>
                <a:lnTo>
                  <a:pt x="38630" y="6100"/>
                </a:lnTo>
                <a:lnTo>
                  <a:pt x="38640" y="6100"/>
                </a:lnTo>
                <a:lnTo>
                  <a:pt x="38660" y="6090"/>
                </a:lnTo>
                <a:lnTo>
                  <a:pt x="38670" y="6090"/>
                </a:lnTo>
                <a:lnTo>
                  <a:pt x="38690" y="6080"/>
                </a:lnTo>
                <a:lnTo>
                  <a:pt x="38730" y="6060"/>
                </a:lnTo>
                <a:lnTo>
                  <a:pt x="38780" y="6060"/>
                </a:lnTo>
                <a:lnTo>
                  <a:pt x="38830" y="6050"/>
                </a:lnTo>
                <a:lnTo>
                  <a:pt x="38870" y="6030"/>
                </a:lnTo>
                <a:lnTo>
                  <a:pt x="38920" y="6020"/>
                </a:lnTo>
                <a:lnTo>
                  <a:pt x="38920" y="6010"/>
                </a:lnTo>
                <a:lnTo>
                  <a:pt x="38940" y="5990"/>
                </a:lnTo>
                <a:lnTo>
                  <a:pt x="38950" y="5990"/>
                </a:lnTo>
                <a:lnTo>
                  <a:pt x="38970" y="5980"/>
                </a:lnTo>
                <a:lnTo>
                  <a:pt x="39000" y="5980"/>
                </a:lnTo>
                <a:lnTo>
                  <a:pt x="39030" y="5950"/>
                </a:lnTo>
                <a:lnTo>
                  <a:pt x="39070" y="5930"/>
                </a:lnTo>
                <a:lnTo>
                  <a:pt x="39120" y="5920"/>
                </a:lnTo>
                <a:lnTo>
                  <a:pt x="39140" y="5910"/>
                </a:lnTo>
                <a:lnTo>
                  <a:pt x="39170" y="5900"/>
                </a:lnTo>
                <a:lnTo>
                  <a:pt x="39210" y="5910"/>
                </a:lnTo>
                <a:lnTo>
                  <a:pt x="39240" y="5930"/>
                </a:lnTo>
                <a:lnTo>
                  <a:pt x="39290" y="5930"/>
                </a:lnTo>
                <a:lnTo>
                  <a:pt x="39310" y="5940"/>
                </a:lnTo>
                <a:lnTo>
                  <a:pt x="39370" y="5930"/>
                </a:lnTo>
                <a:lnTo>
                  <a:pt x="39410" y="5920"/>
                </a:lnTo>
                <a:lnTo>
                  <a:pt x="39450" y="5900"/>
                </a:lnTo>
                <a:lnTo>
                  <a:pt x="39500" y="5900"/>
                </a:lnTo>
                <a:lnTo>
                  <a:pt x="39560" y="5900"/>
                </a:lnTo>
                <a:lnTo>
                  <a:pt x="39600" y="5890"/>
                </a:lnTo>
                <a:lnTo>
                  <a:pt x="39640" y="5900"/>
                </a:lnTo>
                <a:lnTo>
                  <a:pt x="39670" y="5910"/>
                </a:lnTo>
                <a:lnTo>
                  <a:pt x="39720" y="5910"/>
                </a:lnTo>
                <a:lnTo>
                  <a:pt x="39750" y="5890"/>
                </a:lnTo>
                <a:lnTo>
                  <a:pt x="39760" y="5880"/>
                </a:lnTo>
                <a:lnTo>
                  <a:pt x="39810" y="5860"/>
                </a:lnTo>
                <a:lnTo>
                  <a:pt x="39850" y="5840"/>
                </a:lnTo>
                <a:lnTo>
                  <a:pt x="39850" y="5830"/>
                </a:lnTo>
                <a:lnTo>
                  <a:pt x="39850" y="5800"/>
                </a:lnTo>
                <a:lnTo>
                  <a:pt x="39860" y="5800"/>
                </a:lnTo>
                <a:lnTo>
                  <a:pt x="39900" y="5800"/>
                </a:lnTo>
                <a:lnTo>
                  <a:pt x="39940" y="5780"/>
                </a:lnTo>
                <a:lnTo>
                  <a:pt x="39970" y="5770"/>
                </a:lnTo>
                <a:lnTo>
                  <a:pt x="39970" y="5780"/>
                </a:lnTo>
                <a:lnTo>
                  <a:pt x="39970" y="5770"/>
                </a:lnTo>
                <a:lnTo>
                  <a:pt x="39980" y="5760"/>
                </a:lnTo>
                <a:lnTo>
                  <a:pt x="39990" y="5750"/>
                </a:lnTo>
                <a:lnTo>
                  <a:pt x="40000" y="5740"/>
                </a:lnTo>
                <a:lnTo>
                  <a:pt x="40010" y="5740"/>
                </a:lnTo>
                <a:lnTo>
                  <a:pt x="40050" y="5710"/>
                </a:lnTo>
                <a:lnTo>
                  <a:pt x="40100" y="5720"/>
                </a:lnTo>
                <a:lnTo>
                  <a:pt x="40140" y="5720"/>
                </a:lnTo>
                <a:lnTo>
                  <a:pt x="40160" y="5720"/>
                </a:lnTo>
                <a:lnTo>
                  <a:pt x="40180" y="5710"/>
                </a:lnTo>
                <a:lnTo>
                  <a:pt x="40220" y="5700"/>
                </a:lnTo>
                <a:lnTo>
                  <a:pt x="40260" y="5700"/>
                </a:lnTo>
                <a:lnTo>
                  <a:pt x="40300" y="5690"/>
                </a:lnTo>
                <a:lnTo>
                  <a:pt x="40340" y="5680"/>
                </a:lnTo>
                <a:lnTo>
                  <a:pt x="40390" y="5680"/>
                </a:lnTo>
                <a:lnTo>
                  <a:pt x="40440" y="5650"/>
                </a:lnTo>
                <a:lnTo>
                  <a:pt x="40480" y="5620"/>
                </a:lnTo>
                <a:lnTo>
                  <a:pt x="40490" y="5610"/>
                </a:lnTo>
                <a:lnTo>
                  <a:pt x="40490" y="5600"/>
                </a:lnTo>
                <a:lnTo>
                  <a:pt x="40510" y="5590"/>
                </a:lnTo>
                <a:lnTo>
                  <a:pt x="40530" y="5570"/>
                </a:lnTo>
                <a:lnTo>
                  <a:pt x="40530" y="5560"/>
                </a:lnTo>
                <a:lnTo>
                  <a:pt x="40540" y="5550"/>
                </a:lnTo>
                <a:lnTo>
                  <a:pt x="40560" y="5530"/>
                </a:lnTo>
                <a:lnTo>
                  <a:pt x="40560" y="5520"/>
                </a:lnTo>
                <a:lnTo>
                  <a:pt x="40580" y="5500"/>
                </a:lnTo>
                <a:lnTo>
                  <a:pt x="40590" y="5480"/>
                </a:lnTo>
                <a:lnTo>
                  <a:pt x="40620" y="5490"/>
                </a:lnTo>
                <a:lnTo>
                  <a:pt x="40640" y="5490"/>
                </a:lnTo>
                <a:lnTo>
                  <a:pt x="40660" y="5490"/>
                </a:lnTo>
                <a:lnTo>
                  <a:pt x="40670" y="5480"/>
                </a:lnTo>
                <a:lnTo>
                  <a:pt x="40680" y="5470"/>
                </a:lnTo>
                <a:lnTo>
                  <a:pt x="40680" y="5460"/>
                </a:lnTo>
                <a:lnTo>
                  <a:pt x="40690" y="5460"/>
                </a:lnTo>
                <a:lnTo>
                  <a:pt x="40730" y="5440"/>
                </a:lnTo>
                <a:lnTo>
                  <a:pt x="40770" y="5440"/>
                </a:lnTo>
                <a:lnTo>
                  <a:pt x="40800" y="5430"/>
                </a:lnTo>
                <a:lnTo>
                  <a:pt x="40810" y="5420"/>
                </a:lnTo>
                <a:lnTo>
                  <a:pt x="40820" y="5410"/>
                </a:lnTo>
                <a:lnTo>
                  <a:pt x="40830" y="5390"/>
                </a:lnTo>
                <a:lnTo>
                  <a:pt x="40850" y="5350"/>
                </a:lnTo>
                <a:lnTo>
                  <a:pt x="40860" y="5340"/>
                </a:lnTo>
                <a:lnTo>
                  <a:pt x="40870" y="5330"/>
                </a:lnTo>
                <a:lnTo>
                  <a:pt x="40890" y="5310"/>
                </a:lnTo>
                <a:lnTo>
                  <a:pt x="40900" y="5300"/>
                </a:lnTo>
                <a:lnTo>
                  <a:pt x="40920" y="5280"/>
                </a:lnTo>
                <a:lnTo>
                  <a:pt x="40930" y="5270"/>
                </a:lnTo>
                <a:lnTo>
                  <a:pt x="40940" y="5230"/>
                </a:lnTo>
                <a:lnTo>
                  <a:pt x="40960" y="5200"/>
                </a:lnTo>
                <a:lnTo>
                  <a:pt x="40970" y="5150"/>
                </a:lnTo>
                <a:lnTo>
                  <a:pt x="40980" y="5140"/>
                </a:lnTo>
                <a:lnTo>
                  <a:pt x="40990" y="5140"/>
                </a:lnTo>
                <a:lnTo>
                  <a:pt x="41030" y="5120"/>
                </a:lnTo>
                <a:lnTo>
                  <a:pt x="41030" y="5110"/>
                </a:lnTo>
                <a:lnTo>
                  <a:pt x="41030" y="5100"/>
                </a:lnTo>
                <a:lnTo>
                  <a:pt x="41040" y="5080"/>
                </a:lnTo>
                <a:lnTo>
                  <a:pt x="41040" y="5030"/>
                </a:lnTo>
                <a:lnTo>
                  <a:pt x="41030" y="5000"/>
                </a:lnTo>
                <a:lnTo>
                  <a:pt x="41020" y="4950"/>
                </a:lnTo>
                <a:lnTo>
                  <a:pt x="41030" y="4940"/>
                </a:lnTo>
                <a:lnTo>
                  <a:pt x="41050" y="4920"/>
                </a:lnTo>
                <a:lnTo>
                  <a:pt x="41050" y="4910"/>
                </a:lnTo>
                <a:lnTo>
                  <a:pt x="41070" y="4890"/>
                </a:lnTo>
                <a:lnTo>
                  <a:pt x="41080" y="4880"/>
                </a:lnTo>
                <a:lnTo>
                  <a:pt x="41090" y="4880"/>
                </a:lnTo>
                <a:lnTo>
                  <a:pt x="41100" y="4860"/>
                </a:lnTo>
                <a:lnTo>
                  <a:pt x="41110" y="4860"/>
                </a:lnTo>
                <a:lnTo>
                  <a:pt x="41110" y="4850"/>
                </a:lnTo>
                <a:lnTo>
                  <a:pt x="41120" y="4850"/>
                </a:lnTo>
                <a:lnTo>
                  <a:pt x="41130" y="4850"/>
                </a:lnTo>
                <a:lnTo>
                  <a:pt x="41140" y="4840"/>
                </a:lnTo>
                <a:lnTo>
                  <a:pt x="41170" y="4850"/>
                </a:lnTo>
                <a:lnTo>
                  <a:pt x="41220" y="4860"/>
                </a:lnTo>
                <a:lnTo>
                  <a:pt x="41260" y="4830"/>
                </a:lnTo>
                <a:lnTo>
                  <a:pt x="41300" y="4830"/>
                </a:lnTo>
                <a:lnTo>
                  <a:pt x="41340" y="4830"/>
                </a:lnTo>
                <a:lnTo>
                  <a:pt x="41380" y="4850"/>
                </a:lnTo>
                <a:lnTo>
                  <a:pt x="41420" y="4850"/>
                </a:lnTo>
                <a:lnTo>
                  <a:pt x="41450" y="4830"/>
                </a:lnTo>
                <a:lnTo>
                  <a:pt x="41460" y="4830"/>
                </a:lnTo>
                <a:lnTo>
                  <a:pt x="41490" y="4850"/>
                </a:lnTo>
                <a:lnTo>
                  <a:pt x="41520" y="4850"/>
                </a:lnTo>
                <a:lnTo>
                  <a:pt x="41560" y="4850"/>
                </a:lnTo>
                <a:lnTo>
                  <a:pt x="41600" y="4870"/>
                </a:lnTo>
                <a:lnTo>
                  <a:pt x="41630" y="4920"/>
                </a:lnTo>
                <a:lnTo>
                  <a:pt x="41650" y="4940"/>
                </a:lnTo>
                <a:lnTo>
                  <a:pt x="41660" y="4950"/>
                </a:lnTo>
                <a:lnTo>
                  <a:pt x="41720" y="4970"/>
                </a:lnTo>
                <a:lnTo>
                  <a:pt x="41770" y="4960"/>
                </a:lnTo>
                <a:lnTo>
                  <a:pt x="41780" y="4960"/>
                </a:lnTo>
                <a:lnTo>
                  <a:pt x="41920" y="4930"/>
                </a:lnTo>
                <a:lnTo>
                  <a:pt x="41990" y="4930"/>
                </a:lnTo>
                <a:lnTo>
                  <a:pt x="42040" y="4940"/>
                </a:lnTo>
                <a:lnTo>
                  <a:pt x="42100" y="4960"/>
                </a:lnTo>
                <a:lnTo>
                  <a:pt x="42140" y="4970"/>
                </a:lnTo>
                <a:lnTo>
                  <a:pt x="42180" y="4990"/>
                </a:lnTo>
                <a:lnTo>
                  <a:pt x="42200" y="5010"/>
                </a:lnTo>
                <a:lnTo>
                  <a:pt x="42230" y="5040"/>
                </a:lnTo>
                <a:lnTo>
                  <a:pt x="42250" y="5070"/>
                </a:lnTo>
                <a:lnTo>
                  <a:pt x="42280" y="5110"/>
                </a:lnTo>
                <a:lnTo>
                  <a:pt x="42290" y="5150"/>
                </a:lnTo>
                <a:lnTo>
                  <a:pt x="42310" y="5180"/>
                </a:lnTo>
                <a:lnTo>
                  <a:pt x="42310" y="5190"/>
                </a:lnTo>
                <a:lnTo>
                  <a:pt x="42310" y="5230"/>
                </a:lnTo>
                <a:lnTo>
                  <a:pt x="42340" y="5260"/>
                </a:lnTo>
                <a:lnTo>
                  <a:pt x="42360" y="5260"/>
                </a:lnTo>
                <a:lnTo>
                  <a:pt x="42380" y="5260"/>
                </a:lnTo>
                <a:lnTo>
                  <a:pt x="42410" y="5270"/>
                </a:lnTo>
                <a:lnTo>
                  <a:pt x="42410" y="5300"/>
                </a:lnTo>
                <a:lnTo>
                  <a:pt x="42420" y="5330"/>
                </a:lnTo>
                <a:lnTo>
                  <a:pt x="42420" y="5350"/>
                </a:lnTo>
                <a:lnTo>
                  <a:pt x="42410" y="5380"/>
                </a:lnTo>
                <a:lnTo>
                  <a:pt x="42400" y="5400"/>
                </a:lnTo>
                <a:lnTo>
                  <a:pt x="42380" y="5420"/>
                </a:lnTo>
                <a:lnTo>
                  <a:pt x="42370" y="5430"/>
                </a:lnTo>
                <a:lnTo>
                  <a:pt x="42370" y="5490"/>
                </a:lnTo>
                <a:lnTo>
                  <a:pt x="42370" y="5560"/>
                </a:lnTo>
                <a:lnTo>
                  <a:pt x="42350" y="5610"/>
                </a:lnTo>
                <a:lnTo>
                  <a:pt x="42320" y="5650"/>
                </a:lnTo>
                <a:lnTo>
                  <a:pt x="42300" y="5680"/>
                </a:lnTo>
                <a:lnTo>
                  <a:pt x="42290" y="5700"/>
                </a:lnTo>
                <a:lnTo>
                  <a:pt x="42280" y="5710"/>
                </a:lnTo>
                <a:lnTo>
                  <a:pt x="42250" y="5720"/>
                </a:lnTo>
                <a:lnTo>
                  <a:pt x="42230" y="5730"/>
                </a:lnTo>
                <a:lnTo>
                  <a:pt x="42250" y="5760"/>
                </a:lnTo>
                <a:lnTo>
                  <a:pt x="42270" y="5790"/>
                </a:lnTo>
                <a:lnTo>
                  <a:pt x="42290" y="5820"/>
                </a:lnTo>
                <a:lnTo>
                  <a:pt x="42290" y="5870"/>
                </a:lnTo>
                <a:lnTo>
                  <a:pt x="42300" y="5880"/>
                </a:lnTo>
                <a:lnTo>
                  <a:pt x="42310" y="5930"/>
                </a:lnTo>
                <a:lnTo>
                  <a:pt x="42310" y="5970"/>
                </a:lnTo>
                <a:lnTo>
                  <a:pt x="42320" y="6000"/>
                </a:lnTo>
                <a:lnTo>
                  <a:pt x="42330" y="6040"/>
                </a:lnTo>
                <a:lnTo>
                  <a:pt x="42330" y="6060"/>
                </a:lnTo>
                <a:lnTo>
                  <a:pt x="42340" y="6080"/>
                </a:lnTo>
                <a:lnTo>
                  <a:pt x="42370" y="6120"/>
                </a:lnTo>
                <a:lnTo>
                  <a:pt x="42390" y="6160"/>
                </a:lnTo>
                <a:lnTo>
                  <a:pt x="42390" y="6180"/>
                </a:lnTo>
                <a:lnTo>
                  <a:pt x="42420" y="6240"/>
                </a:lnTo>
                <a:lnTo>
                  <a:pt x="42460" y="6270"/>
                </a:lnTo>
                <a:lnTo>
                  <a:pt x="42460" y="6280"/>
                </a:lnTo>
                <a:lnTo>
                  <a:pt x="42470" y="6310"/>
                </a:lnTo>
                <a:lnTo>
                  <a:pt x="42480" y="6360"/>
                </a:lnTo>
                <a:lnTo>
                  <a:pt x="42510" y="6360"/>
                </a:lnTo>
                <a:lnTo>
                  <a:pt x="42550" y="6350"/>
                </a:lnTo>
                <a:lnTo>
                  <a:pt x="42590" y="6330"/>
                </a:lnTo>
                <a:lnTo>
                  <a:pt x="42590" y="6320"/>
                </a:lnTo>
                <a:lnTo>
                  <a:pt x="42640" y="6300"/>
                </a:lnTo>
                <a:lnTo>
                  <a:pt x="42680" y="6280"/>
                </a:lnTo>
                <a:lnTo>
                  <a:pt x="42730" y="6280"/>
                </a:lnTo>
                <a:lnTo>
                  <a:pt x="42740" y="6240"/>
                </a:lnTo>
                <a:lnTo>
                  <a:pt x="42790" y="6240"/>
                </a:lnTo>
                <a:lnTo>
                  <a:pt x="42790" y="6230"/>
                </a:lnTo>
                <a:lnTo>
                  <a:pt x="42790" y="6190"/>
                </a:lnTo>
                <a:lnTo>
                  <a:pt x="42770" y="6160"/>
                </a:lnTo>
                <a:lnTo>
                  <a:pt x="42770" y="6120"/>
                </a:lnTo>
                <a:lnTo>
                  <a:pt x="42770" y="6080"/>
                </a:lnTo>
                <a:lnTo>
                  <a:pt x="42830" y="6080"/>
                </a:lnTo>
                <a:lnTo>
                  <a:pt x="42870" y="6070"/>
                </a:lnTo>
                <a:lnTo>
                  <a:pt x="42910" y="6050"/>
                </a:lnTo>
                <a:lnTo>
                  <a:pt x="42910" y="6040"/>
                </a:lnTo>
                <a:lnTo>
                  <a:pt x="42930" y="6000"/>
                </a:lnTo>
                <a:lnTo>
                  <a:pt x="42900" y="5980"/>
                </a:lnTo>
                <a:lnTo>
                  <a:pt x="42890" y="5980"/>
                </a:lnTo>
                <a:lnTo>
                  <a:pt x="42900" y="5970"/>
                </a:lnTo>
                <a:lnTo>
                  <a:pt x="42920" y="5940"/>
                </a:lnTo>
                <a:lnTo>
                  <a:pt x="42890" y="5930"/>
                </a:lnTo>
                <a:lnTo>
                  <a:pt x="42880" y="5930"/>
                </a:lnTo>
                <a:lnTo>
                  <a:pt x="42870" y="5900"/>
                </a:lnTo>
                <a:lnTo>
                  <a:pt x="42870" y="5850"/>
                </a:lnTo>
                <a:lnTo>
                  <a:pt x="42870" y="5830"/>
                </a:lnTo>
                <a:lnTo>
                  <a:pt x="42870" y="5810"/>
                </a:lnTo>
                <a:lnTo>
                  <a:pt x="42880" y="5810"/>
                </a:lnTo>
                <a:lnTo>
                  <a:pt x="42920" y="5810"/>
                </a:lnTo>
                <a:lnTo>
                  <a:pt x="42960" y="5810"/>
                </a:lnTo>
                <a:lnTo>
                  <a:pt x="42970" y="5810"/>
                </a:lnTo>
                <a:lnTo>
                  <a:pt x="42950" y="5780"/>
                </a:lnTo>
                <a:lnTo>
                  <a:pt x="42950" y="5770"/>
                </a:lnTo>
                <a:lnTo>
                  <a:pt x="42930" y="5730"/>
                </a:lnTo>
                <a:lnTo>
                  <a:pt x="42930" y="5720"/>
                </a:lnTo>
                <a:lnTo>
                  <a:pt x="42930" y="5690"/>
                </a:lnTo>
                <a:lnTo>
                  <a:pt x="42970" y="5660"/>
                </a:lnTo>
                <a:lnTo>
                  <a:pt x="43000" y="5640"/>
                </a:lnTo>
                <a:lnTo>
                  <a:pt x="43030" y="5610"/>
                </a:lnTo>
                <a:lnTo>
                  <a:pt x="43070" y="5630"/>
                </a:lnTo>
                <a:lnTo>
                  <a:pt x="43110" y="5650"/>
                </a:lnTo>
                <a:lnTo>
                  <a:pt x="43140" y="5680"/>
                </a:lnTo>
                <a:lnTo>
                  <a:pt x="43180" y="5710"/>
                </a:lnTo>
                <a:lnTo>
                  <a:pt x="43220" y="5720"/>
                </a:lnTo>
                <a:lnTo>
                  <a:pt x="43210" y="5680"/>
                </a:lnTo>
                <a:lnTo>
                  <a:pt x="43180" y="5650"/>
                </a:lnTo>
                <a:lnTo>
                  <a:pt x="43180" y="5610"/>
                </a:lnTo>
                <a:lnTo>
                  <a:pt x="43200" y="5570"/>
                </a:lnTo>
                <a:lnTo>
                  <a:pt x="43200" y="5520"/>
                </a:lnTo>
                <a:lnTo>
                  <a:pt x="43180" y="5470"/>
                </a:lnTo>
                <a:lnTo>
                  <a:pt x="43200" y="5440"/>
                </a:lnTo>
                <a:lnTo>
                  <a:pt x="43240" y="5450"/>
                </a:lnTo>
                <a:lnTo>
                  <a:pt x="43260" y="5460"/>
                </a:lnTo>
                <a:lnTo>
                  <a:pt x="43290" y="5460"/>
                </a:lnTo>
                <a:lnTo>
                  <a:pt x="43300" y="5460"/>
                </a:lnTo>
                <a:lnTo>
                  <a:pt x="43340" y="5450"/>
                </a:lnTo>
                <a:lnTo>
                  <a:pt x="43380" y="5440"/>
                </a:lnTo>
                <a:lnTo>
                  <a:pt x="43420" y="5460"/>
                </a:lnTo>
                <a:lnTo>
                  <a:pt x="43470" y="5490"/>
                </a:lnTo>
                <a:lnTo>
                  <a:pt x="43510" y="5490"/>
                </a:lnTo>
                <a:lnTo>
                  <a:pt x="43540" y="5490"/>
                </a:lnTo>
                <a:lnTo>
                  <a:pt x="43560" y="5490"/>
                </a:lnTo>
                <a:lnTo>
                  <a:pt x="43570" y="5510"/>
                </a:lnTo>
                <a:lnTo>
                  <a:pt x="43570" y="5530"/>
                </a:lnTo>
                <a:lnTo>
                  <a:pt x="43590" y="5550"/>
                </a:lnTo>
                <a:lnTo>
                  <a:pt x="43610" y="5560"/>
                </a:lnTo>
                <a:lnTo>
                  <a:pt x="43620" y="5560"/>
                </a:lnTo>
                <a:lnTo>
                  <a:pt x="43620" y="5550"/>
                </a:lnTo>
                <a:lnTo>
                  <a:pt x="43670" y="5530"/>
                </a:lnTo>
                <a:lnTo>
                  <a:pt x="43710" y="5510"/>
                </a:lnTo>
                <a:lnTo>
                  <a:pt x="43710" y="5560"/>
                </a:lnTo>
                <a:lnTo>
                  <a:pt x="43710" y="5610"/>
                </a:lnTo>
                <a:lnTo>
                  <a:pt x="43730" y="5630"/>
                </a:lnTo>
                <a:lnTo>
                  <a:pt x="43750" y="5620"/>
                </a:lnTo>
                <a:lnTo>
                  <a:pt x="43770" y="5600"/>
                </a:lnTo>
                <a:lnTo>
                  <a:pt x="43810" y="5580"/>
                </a:lnTo>
                <a:lnTo>
                  <a:pt x="43810" y="5590"/>
                </a:lnTo>
                <a:lnTo>
                  <a:pt x="43800" y="5630"/>
                </a:lnTo>
                <a:lnTo>
                  <a:pt x="43820" y="5660"/>
                </a:lnTo>
                <a:lnTo>
                  <a:pt x="43830" y="5690"/>
                </a:lnTo>
                <a:lnTo>
                  <a:pt x="43870" y="5690"/>
                </a:lnTo>
                <a:lnTo>
                  <a:pt x="43910" y="5670"/>
                </a:lnTo>
                <a:lnTo>
                  <a:pt x="43920" y="5660"/>
                </a:lnTo>
                <a:lnTo>
                  <a:pt x="43930" y="5660"/>
                </a:lnTo>
                <a:lnTo>
                  <a:pt x="43930" y="5650"/>
                </a:lnTo>
                <a:lnTo>
                  <a:pt x="43940" y="5640"/>
                </a:lnTo>
                <a:lnTo>
                  <a:pt x="43950" y="5630"/>
                </a:lnTo>
                <a:lnTo>
                  <a:pt x="43960" y="5620"/>
                </a:lnTo>
                <a:lnTo>
                  <a:pt x="43970" y="5580"/>
                </a:lnTo>
                <a:lnTo>
                  <a:pt x="43980" y="5510"/>
                </a:lnTo>
                <a:lnTo>
                  <a:pt x="43990" y="5450"/>
                </a:lnTo>
                <a:lnTo>
                  <a:pt x="44000" y="5410"/>
                </a:lnTo>
                <a:lnTo>
                  <a:pt x="43990" y="5360"/>
                </a:lnTo>
                <a:lnTo>
                  <a:pt x="43980" y="5330"/>
                </a:lnTo>
                <a:lnTo>
                  <a:pt x="43960" y="5280"/>
                </a:lnTo>
                <a:lnTo>
                  <a:pt x="43960" y="5220"/>
                </a:lnTo>
                <a:lnTo>
                  <a:pt x="43950" y="5170"/>
                </a:lnTo>
                <a:lnTo>
                  <a:pt x="43910" y="5120"/>
                </a:lnTo>
                <a:lnTo>
                  <a:pt x="43890" y="5090"/>
                </a:lnTo>
                <a:lnTo>
                  <a:pt x="43860" y="5070"/>
                </a:lnTo>
                <a:lnTo>
                  <a:pt x="43860" y="5030"/>
                </a:lnTo>
                <a:lnTo>
                  <a:pt x="43890" y="4990"/>
                </a:lnTo>
                <a:lnTo>
                  <a:pt x="43910" y="4950"/>
                </a:lnTo>
                <a:lnTo>
                  <a:pt x="43940" y="4900"/>
                </a:lnTo>
                <a:lnTo>
                  <a:pt x="43920" y="4850"/>
                </a:lnTo>
                <a:lnTo>
                  <a:pt x="43920" y="4800"/>
                </a:lnTo>
                <a:lnTo>
                  <a:pt x="43930" y="4770"/>
                </a:lnTo>
                <a:lnTo>
                  <a:pt x="43940" y="4760"/>
                </a:lnTo>
                <a:lnTo>
                  <a:pt x="43950" y="4750"/>
                </a:lnTo>
                <a:lnTo>
                  <a:pt x="43960" y="4730"/>
                </a:lnTo>
                <a:lnTo>
                  <a:pt x="43980" y="4720"/>
                </a:lnTo>
                <a:lnTo>
                  <a:pt x="44000" y="4650"/>
                </a:lnTo>
                <a:lnTo>
                  <a:pt x="44000" y="4610"/>
                </a:lnTo>
                <a:lnTo>
                  <a:pt x="44010" y="4570"/>
                </a:lnTo>
                <a:lnTo>
                  <a:pt x="44020" y="4580"/>
                </a:lnTo>
                <a:lnTo>
                  <a:pt x="44060" y="4610"/>
                </a:lnTo>
                <a:lnTo>
                  <a:pt x="44070" y="4600"/>
                </a:lnTo>
                <a:lnTo>
                  <a:pt x="44070" y="4590"/>
                </a:lnTo>
                <a:lnTo>
                  <a:pt x="44090" y="4580"/>
                </a:lnTo>
                <a:lnTo>
                  <a:pt x="44090" y="4570"/>
                </a:lnTo>
                <a:lnTo>
                  <a:pt x="44100" y="4580"/>
                </a:lnTo>
                <a:lnTo>
                  <a:pt x="44140" y="4590"/>
                </a:lnTo>
                <a:lnTo>
                  <a:pt x="44180" y="4610"/>
                </a:lnTo>
                <a:lnTo>
                  <a:pt x="44220" y="4620"/>
                </a:lnTo>
                <a:lnTo>
                  <a:pt x="44260" y="4620"/>
                </a:lnTo>
                <a:lnTo>
                  <a:pt x="44300" y="4620"/>
                </a:lnTo>
                <a:lnTo>
                  <a:pt x="44330" y="4630"/>
                </a:lnTo>
                <a:lnTo>
                  <a:pt x="44380" y="4620"/>
                </a:lnTo>
                <a:lnTo>
                  <a:pt x="44420" y="4620"/>
                </a:lnTo>
                <a:lnTo>
                  <a:pt x="44450" y="4620"/>
                </a:lnTo>
                <a:lnTo>
                  <a:pt x="44480" y="4630"/>
                </a:lnTo>
                <a:lnTo>
                  <a:pt x="44520" y="4650"/>
                </a:lnTo>
                <a:lnTo>
                  <a:pt x="44550" y="4670"/>
                </a:lnTo>
                <a:lnTo>
                  <a:pt x="44580" y="4700"/>
                </a:lnTo>
                <a:lnTo>
                  <a:pt x="44610" y="4730"/>
                </a:lnTo>
                <a:lnTo>
                  <a:pt x="44640" y="4760"/>
                </a:lnTo>
                <a:lnTo>
                  <a:pt x="44670" y="4780"/>
                </a:lnTo>
                <a:lnTo>
                  <a:pt x="44710" y="4820"/>
                </a:lnTo>
                <a:lnTo>
                  <a:pt x="44740" y="4830"/>
                </a:lnTo>
                <a:lnTo>
                  <a:pt x="44750" y="4880"/>
                </a:lnTo>
                <a:lnTo>
                  <a:pt x="44760" y="4930"/>
                </a:lnTo>
                <a:lnTo>
                  <a:pt x="44780" y="5000"/>
                </a:lnTo>
                <a:lnTo>
                  <a:pt x="44810" y="5040"/>
                </a:lnTo>
                <a:lnTo>
                  <a:pt x="44830" y="5070"/>
                </a:lnTo>
                <a:lnTo>
                  <a:pt x="44860" y="5080"/>
                </a:lnTo>
                <a:lnTo>
                  <a:pt x="44910" y="5100"/>
                </a:lnTo>
                <a:lnTo>
                  <a:pt x="44950" y="5120"/>
                </a:lnTo>
                <a:lnTo>
                  <a:pt x="44990" y="5110"/>
                </a:lnTo>
                <a:lnTo>
                  <a:pt x="45010" y="5110"/>
                </a:lnTo>
                <a:lnTo>
                  <a:pt x="45030" y="5120"/>
                </a:lnTo>
                <a:lnTo>
                  <a:pt x="45050" y="5130"/>
                </a:lnTo>
                <a:lnTo>
                  <a:pt x="45070" y="5130"/>
                </a:lnTo>
                <a:lnTo>
                  <a:pt x="45080" y="5130"/>
                </a:lnTo>
                <a:lnTo>
                  <a:pt x="45090" y="5130"/>
                </a:lnTo>
                <a:lnTo>
                  <a:pt x="45120" y="5160"/>
                </a:lnTo>
                <a:lnTo>
                  <a:pt x="45150" y="5200"/>
                </a:lnTo>
                <a:lnTo>
                  <a:pt x="45190" y="5250"/>
                </a:lnTo>
                <a:lnTo>
                  <a:pt x="45200" y="5290"/>
                </a:lnTo>
                <a:lnTo>
                  <a:pt x="45240" y="5330"/>
                </a:lnTo>
                <a:lnTo>
                  <a:pt x="45270" y="5360"/>
                </a:lnTo>
                <a:lnTo>
                  <a:pt x="45300" y="5360"/>
                </a:lnTo>
                <a:lnTo>
                  <a:pt x="45340" y="5380"/>
                </a:lnTo>
                <a:lnTo>
                  <a:pt x="45380" y="5390"/>
                </a:lnTo>
                <a:lnTo>
                  <a:pt x="45420" y="5390"/>
                </a:lnTo>
                <a:lnTo>
                  <a:pt x="45460" y="5390"/>
                </a:lnTo>
                <a:lnTo>
                  <a:pt x="45510" y="5400"/>
                </a:lnTo>
                <a:lnTo>
                  <a:pt x="45560" y="5410"/>
                </a:lnTo>
                <a:lnTo>
                  <a:pt x="45610" y="5430"/>
                </a:lnTo>
                <a:lnTo>
                  <a:pt x="45630" y="5470"/>
                </a:lnTo>
                <a:lnTo>
                  <a:pt x="45660" y="5510"/>
                </a:lnTo>
                <a:lnTo>
                  <a:pt x="45680" y="5540"/>
                </a:lnTo>
                <a:lnTo>
                  <a:pt x="45690" y="5560"/>
                </a:lnTo>
                <a:lnTo>
                  <a:pt x="45730" y="5610"/>
                </a:lnTo>
                <a:lnTo>
                  <a:pt x="45760" y="5640"/>
                </a:lnTo>
                <a:lnTo>
                  <a:pt x="45770" y="5680"/>
                </a:lnTo>
                <a:lnTo>
                  <a:pt x="45800" y="5690"/>
                </a:lnTo>
                <a:lnTo>
                  <a:pt x="45810" y="5690"/>
                </a:lnTo>
                <a:lnTo>
                  <a:pt x="45820" y="5690"/>
                </a:lnTo>
                <a:lnTo>
                  <a:pt x="45860" y="5720"/>
                </a:lnTo>
                <a:lnTo>
                  <a:pt x="45880" y="5760"/>
                </a:lnTo>
                <a:lnTo>
                  <a:pt x="45880" y="5770"/>
                </a:lnTo>
                <a:lnTo>
                  <a:pt x="45950" y="5810"/>
                </a:lnTo>
                <a:lnTo>
                  <a:pt x="45970" y="5810"/>
                </a:lnTo>
                <a:lnTo>
                  <a:pt x="46010" y="5780"/>
                </a:lnTo>
                <a:lnTo>
                  <a:pt x="46070" y="5810"/>
                </a:lnTo>
                <a:lnTo>
                  <a:pt x="46100" y="5840"/>
                </a:lnTo>
                <a:lnTo>
                  <a:pt x="46160" y="5860"/>
                </a:lnTo>
                <a:lnTo>
                  <a:pt x="46190" y="5900"/>
                </a:lnTo>
                <a:lnTo>
                  <a:pt x="46220" y="5910"/>
                </a:lnTo>
                <a:lnTo>
                  <a:pt x="46260" y="5920"/>
                </a:lnTo>
                <a:lnTo>
                  <a:pt x="46300" y="5980"/>
                </a:lnTo>
                <a:lnTo>
                  <a:pt x="46360" y="6040"/>
                </a:lnTo>
                <a:lnTo>
                  <a:pt x="46390" y="6080"/>
                </a:lnTo>
                <a:lnTo>
                  <a:pt x="46420" y="6110"/>
                </a:lnTo>
                <a:lnTo>
                  <a:pt x="46490" y="6160"/>
                </a:lnTo>
                <a:lnTo>
                  <a:pt x="46490" y="6170"/>
                </a:lnTo>
                <a:lnTo>
                  <a:pt x="46570" y="6210"/>
                </a:lnTo>
                <a:lnTo>
                  <a:pt x="46620" y="6230"/>
                </a:lnTo>
                <a:lnTo>
                  <a:pt x="46660" y="6250"/>
                </a:lnTo>
                <a:lnTo>
                  <a:pt x="46690" y="6250"/>
                </a:lnTo>
                <a:lnTo>
                  <a:pt x="46720" y="6240"/>
                </a:lnTo>
                <a:lnTo>
                  <a:pt x="46750" y="6220"/>
                </a:lnTo>
                <a:lnTo>
                  <a:pt x="46760" y="6210"/>
                </a:lnTo>
                <a:lnTo>
                  <a:pt x="46770" y="6200"/>
                </a:lnTo>
                <a:lnTo>
                  <a:pt x="46780" y="6190"/>
                </a:lnTo>
                <a:lnTo>
                  <a:pt x="46810" y="6170"/>
                </a:lnTo>
                <a:lnTo>
                  <a:pt x="46850" y="6150"/>
                </a:lnTo>
                <a:lnTo>
                  <a:pt x="46850" y="6140"/>
                </a:lnTo>
                <a:lnTo>
                  <a:pt x="46860" y="6110"/>
                </a:lnTo>
                <a:lnTo>
                  <a:pt x="46870" y="6090"/>
                </a:lnTo>
                <a:lnTo>
                  <a:pt x="46900" y="6070"/>
                </a:lnTo>
                <a:lnTo>
                  <a:pt x="46910" y="6050"/>
                </a:lnTo>
                <a:lnTo>
                  <a:pt x="46930" y="6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