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Somali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Somali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41520" y="73120"/>
                </a:moveTo>
                <a:lnTo>
                  <a:pt x="41540" y="73100"/>
                </a:lnTo>
                <a:lnTo>
                  <a:pt x="41560" y="73080"/>
                </a:lnTo>
                <a:lnTo>
                  <a:pt x="42300" y="72680"/>
                </a:lnTo>
                <a:lnTo>
                  <a:pt x="42690" y="72560"/>
                </a:lnTo>
                <a:lnTo>
                  <a:pt x="42730" y="72500"/>
                </a:lnTo>
                <a:lnTo>
                  <a:pt x="43060" y="72010"/>
                </a:lnTo>
                <a:lnTo>
                  <a:pt x="43090" y="71970"/>
                </a:lnTo>
                <a:lnTo>
                  <a:pt x="43110" y="71940"/>
                </a:lnTo>
                <a:lnTo>
                  <a:pt x="43200" y="71790"/>
                </a:lnTo>
                <a:lnTo>
                  <a:pt x="43390" y="71510"/>
                </a:lnTo>
                <a:lnTo>
                  <a:pt x="43540" y="71250"/>
                </a:lnTo>
                <a:lnTo>
                  <a:pt x="43580" y="71160"/>
                </a:lnTo>
                <a:lnTo>
                  <a:pt x="43610" y="71120"/>
                </a:lnTo>
                <a:lnTo>
                  <a:pt x="43740" y="70880"/>
                </a:lnTo>
                <a:lnTo>
                  <a:pt x="43890" y="70620"/>
                </a:lnTo>
                <a:lnTo>
                  <a:pt x="44000" y="70480"/>
                </a:lnTo>
                <a:lnTo>
                  <a:pt x="43870" y="70020"/>
                </a:lnTo>
                <a:lnTo>
                  <a:pt x="44050" y="69570"/>
                </a:lnTo>
                <a:lnTo>
                  <a:pt x="44100" y="69450"/>
                </a:lnTo>
                <a:lnTo>
                  <a:pt x="44160" y="69280"/>
                </a:lnTo>
                <a:lnTo>
                  <a:pt x="44170" y="69260"/>
                </a:lnTo>
                <a:lnTo>
                  <a:pt x="44240" y="68840"/>
                </a:lnTo>
                <a:lnTo>
                  <a:pt x="44380" y="68690"/>
                </a:lnTo>
                <a:lnTo>
                  <a:pt x="44400" y="68660"/>
                </a:lnTo>
                <a:lnTo>
                  <a:pt x="44450" y="68580"/>
                </a:lnTo>
                <a:lnTo>
                  <a:pt x="44520" y="68470"/>
                </a:lnTo>
                <a:lnTo>
                  <a:pt x="44620" y="68240"/>
                </a:lnTo>
                <a:lnTo>
                  <a:pt x="44720" y="68030"/>
                </a:lnTo>
                <a:lnTo>
                  <a:pt x="44790" y="67820"/>
                </a:lnTo>
                <a:lnTo>
                  <a:pt x="44850" y="67650"/>
                </a:lnTo>
                <a:lnTo>
                  <a:pt x="44860" y="67620"/>
                </a:lnTo>
                <a:lnTo>
                  <a:pt x="44940" y="67420"/>
                </a:lnTo>
                <a:lnTo>
                  <a:pt x="45060" y="67200"/>
                </a:lnTo>
                <a:lnTo>
                  <a:pt x="45150" y="66970"/>
                </a:lnTo>
                <a:lnTo>
                  <a:pt x="45230" y="66820"/>
                </a:lnTo>
                <a:lnTo>
                  <a:pt x="45270" y="66640"/>
                </a:lnTo>
                <a:lnTo>
                  <a:pt x="45310" y="66530"/>
                </a:lnTo>
                <a:lnTo>
                  <a:pt x="45360" y="66420"/>
                </a:lnTo>
                <a:lnTo>
                  <a:pt x="45430" y="66330"/>
                </a:lnTo>
                <a:lnTo>
                  <a:pt x="45450" y="66290"/>
                </a:lnTo>
                <a:lnTo>
                  <a:pt x="45490" y="66220"/>
                </a:lnTo>
                <a:lnTo>
                  <a:pt x="45480" y="65990"/>
                </a:lnTo>
                <a:lnTo>
                  <a:pt x="45480" y="65950"/>
                </a:lnTo>
                <a:lnTo>
                  <a:pt x="45470" y="65870"/>
                </a:lnTo>
                <a:lnTo>
                  <a:pt x="45480" y="65820"/>
                </a:lnTo>
                <a:lnTo>
                  <a:pt x="45490" y="65770"/>
                </a:lnTo>
                <a:lnTo>
                  <a:pt x="45530" y="65580"/>
                </a:lnTo>
                <a:lnTo>
                  <a:pt x="45550" y="65480"/>
                </a:lnTo>
                <a:lnTo>
                  <a:pt x="45550" y="65470"/>
                </a:lnTo>
                <a:lnTo>
                  <a:pt x="45560" y="65400"/>
                </a:lnTo>
                <a:lnTo>
                  <a:pt x="45600" y="65120"/>
                </a:lnTo>
                <a:lnTo>
                  <a:pt x="45640" y="65030"/>
                </a:lnTo>
                <a:lnTo>
                  <a:pt x="45720" y="64850"/>
                </a:lnTo>
                <a:lnTo>
                  <a:pt x="45840" y="64480"/>
                </a:lnTo>
                <a:lnTo>
                  <a:pt x="45890" y="64180"/>
                </a:lnTo>
                <a:lnTo>
                  <a:pt x="46020" y="63990"/>
                </a:lnTo>
                <a:lnTo>
                  <a:pt x="46060" y="63900"/>
                </a:lnTo>
                <a:lnTo>
                  <a:pt x="46090" y="63810"/>
                </a:lnTo>
                <a:lnTo>
                  <a:pt x="46170" y="63620"/>
                </a:lnTo>
                <a:lnTo>
                  <a:pt x="46290" y="63330"/>
                </a:lnTo>
                <a:lnTo>
                  <a:pt x="46350" y="63160"/>
                </a:lnTo>
                <a:lnTo>
                  <a:pt x="46470" y="62850"/>
                </a:lnTo>
                <a:lnTo>
                  <a:pt x="46520" y="62750"/>
                </a:lnTo>
                <a:lnTo>
                  <a:pt x="46680" y="62450"/>
                </a:lnTo>
                <a:lnTo>
                  <a:pt x="46910" y="62170"/>
                </a:lnTo>
                <a:lnTo>
                  <a:pt x="46960" y="62110"/>
                </a:lnTo>
                <a:lnTo>
                  <a:pt x="46980" y="62080"/>
                </a:lnTo>
                <a:lnTo>
                  <a:pt x="47230" y="61770"/>
                </a:lnTo>
                <a:lnTo>
                  <a:pt x="47410" y="61880"/>
                </a:lnTo>
                <a:lnTo>
                  <a:pt x="47620" y="61970"/>
                </a:lnTo>
                <a:lnTo>
                  <a:pt x="47690" y="61980"/>
                </a:lnTo>
                <a:lnTo>
                  <a:pt x="47840" y="62010"/>
                </a:lnTo>
                <a:lnTo>
                  <a:pt x="48090" y="62040"/>
                </a:lnTo>
                <a:lnTo>
                  <a:pt x="48210" y="62030"/>
                </a:lnTo>
                <a:lnTo>
                  <a:pt x="48230" y="62030"/>
                </a:lnTo>
                <a:lnTo>
                  <a:pt x="48290" y="62020"/>
                </a:lnTo>
                <a:lnTo>
                  <a:pt x="48390" y="61990"/>
                </a:lnTo>
                <a:lnTo>
                  <a:pt x="48410" y="61990"/>
                </a:lnTo>
                <a:lnTo>
                  <a:pt x="48490" y="61960"/>
                </a:lnTo>
                <a:lnTo>
                  <a:pt x="48510" y="61960"/>
                </a:lnTo>
                <a:lnTo>
                  <a:pt x="48710" y="61950"/>
                </a:lnTo>
                <a:lnTo>
                  <a:pt x="48910" y="61900"/>
                </a:lnTo>
                <a:lnTo>
                  <a:pt x="48930" y="61890"/>
                </a:lnTo>
                <a:lnTo>
                  <a:pt x="49020" y="61880"/>
                </a:lnTo>
                <a:lnTo>
                  <a:pt x="49200" y="61850"/>
                </a:lnTo>
                <a:lnTo>
                  <a:pt x="49270" y="61840"/>
                </a:lnTo>
                <a:lnTo>
                  <a:pt x="49360" y="61820"/>
                </a:lnTo>
                <a:lnTo>
                  <a:pt x="49370" y="61820"/>
                </a:lnTo>
                <a:lnTo>
                  <a:pt x="49510" y="61800"/>
                </a:lnTo>
                <a:lnTo>
                  <a:pt x="49790" y="61760"/>
                </a:lnTo>
                <a:lnTo>
                  <a:pt x="49830" y="61760"/>
                </a:lnTo>
                <a:lnTo>
                  <a:pt x="50070" y="61720"/>
                </a:lnTo>
                <a:lnTo>
                  <a:pt x="50260" y="61690"/>
                </a:lnTo>
                <a:lnTo>
                  <a:pt x="50350" y="61590"/>
                </a:lnTo>
                <a:lnTo>
                  <a:pt x="50360" y="61580"/>
                </a:lnTo>
                <a:lnTo>
                  <a:pt x="50440" y="61430"/>
                </a:lnTo>
                <a:lnTo>
                  <a:pt x="50550" y="61290"/>
                </a:lnTo>
                <a:lnTo>
                  <a:pt x="50630" y="61240"/>
                </a:lnTo>
                <a:lnTo>
                  <a:pt x="50700" y="61200"/>
                </a:lnTo>
                <a:lnTo>
                  <a:pt x="50710" y="61190"/>
                </a:lnTo>
                <a:lnTo>
                  <a:pt x="50750" y="61120"/>
                </a:lnTo>
                <a:lnTo>
                  <a:pt x="50760" y="61100"/>
                </a:lnTo>
                <a:lnTo>
                  <a:pt x="50870" y="60960"/>
                </a:lnTo>
                <a:lnTo>
                  <a:pt x="50920" y="60950"/>
                </a:lnTo>
                <a:lnTo>
                  <a:pt x="51150" y="60900"/>
                </a:lnTo>
                <a:lnTo>
                  <a:pt x="51160" y="60880"/>
                </a:lnTo>
                <a:lnTo>
                  <a:pt x="51240" y="60740"/>
                </a:lnTo>
                <a:lnTo>
                  <a:pt x="51250" y="60730"/>
                </a:lnTo>
                <a:lnTo>
                  <a:pt x="51310" y="60700"/>
                </a:lnTo>
                <a:lnTo>
                  <a:pt x="51370" y="60670"/>
                </a:lnTo>
                <a:lnTo>
                  <a:pt x="51590" y="60570"/>
                </a:lnTo>
                <a:lnTo>
                  <a:pt x="51640" y="60540"/>
                </a:lnTo>
                <a:lnTo>
                  <a:pt x="51780" y="60450"/>
                </a:lnTo>
                <a:lnTo>
                  <a:pt x="51950" y="60320"/>
                </a:lnTo>
                <a:lnTo>
                  <a:pt x="52070" y="60190"/>
                </a:lnTo>
                <a:lnTo>
                  <a:pt x="52110" y="60180"/>
                </a:lnTo>
                <a:lnTo>
                  <a:pt x="52270" y="60110"/>
                </a:lnTo>
                <a:lnTo>
                  <a:pt x="52620" y="60030"/>
                </a:lnTo>
                <a:lnTo>
                  <a:pt x="52610" y="60010"/>
                </a:lnTo>
                <a:lnTo>
                  <a:pt x="52490" y="59680"/>
                </a:lnTo>
                <a:lnTo>
                  <a:pt x="52440" y="59550"/>
                </a:lnTo>
                <a:lnTo>
                  <a:pt x="52410" y="59470"/>
                </a:lnTo>
                <a:lnTo>
                  <a:pt x="52400" y="59450"/>
                </a:lnTo>
                <a:lnTo>
                  <a:pt x="52330" y="59270"/>
                </a:lnTo>
                <a:lnTo>
                  <a:pt x="52340" y="58980"/>
                </a:lnTo>
                <a:lnTo>
                  <a:pt x="52340" y="58770"/>
                </a:lnTo>
                <a:lnTo>
                  <a:pt x="52350" y="58440"/>
                </a:lnTo>
                <a:lnTo>
                  <a:pt x="52350" y="58180"/>
                </a:lnTo>
                <a:lnTo>
                  <a:pt x="52350" y="58170"/>
                </a:lnTo>
                <a:lnTo>
                  <a:pt x="52310" y="57760"/>
                </a:lnTo>
                <a:lnTo>
                  <a:pt x="52280" y="57630"/>
                </a:lnTo>
                <a:lnTo>
                  <a:pt x="52300" y="57520"/>
                </a:lnTo>
                <a:lnTo>
                  <a:pt x="52280" y="57400"/>
                </a:lnTo>
                <a:lnTo>
                  <a:pt x="52280" y="57280"/>
                </a:lnTo>
                <a:lnTo>
                  <a:pt x="52290" y="57180"/>
                </a:lnTo>
                <a:lnTo>
                  <a:pt x="52320" y="57060"/>
                </a:lnTo>
                <a:lnTo>
                  <a:pt x="52350" y="56950"/>
                </a:lnTo>
                <a:lnTo>
                  <a:pt x="52360" y="56770"/>
                </a:lnTo>
                <a:lnTo>
                  <a:pt x="52370" y="56610"/>
                </a:lnTo>
                <a:lnTo>
                  <a:pt x="52360" y="56470"/>
                </a:lnTo>
                <a:lnTo>
                  <a:pt x="52320" y="56320"/>
                </a:lnTo>
                <a:lnTo>
                  <a:pt x="52270" y="56150"/>
                </a:lnTo>
                <a:lnTo>
                  <a:pt x="52250" y="55990"/>
                </a:lnTo>
                <a:lnTo>
                  <a:pt x="52270" y="55960"/>
                </a:lnTo>
                <a:lnTo>
                  <a:pt x="52270" y="55950"/>
                </a:lnTo>
                <a:lnTo>
                  <a:pt x="52250" y="55900"/>
                </a:lnTo>
                <a:lnTo>
                  <a:pt x="52220" y="55740"/>
                </a:lnTo>
                <a:lnTo>
                  <a:pt x="52230" y="55580"/>
                </a:lnTo>
                <a:lnTo>
                  <a:pt x="52240" y="55440"/>
                </a:lnTo>
                <a:lnTo>
                  <a:pt x="52400" y="55220"/>
                </a:lnTo>
                <a:lnTo>
                  <a:pt x="52480" y="54980"/>
                </a:lnTo>
                <a:lnTo>
                  <a:pt x="52700" y="54740"/>
                </a:lnTo>
                <a:lnTo>
                  <a:pt x="52920" y="54520"/>
                </a:lnTo>
                <a:lnTo>
                  <a:pt x="53030" y="54410"/>
                </a:lnTo>
                <a:lnTo>
                  <a:pt x="53180" y="54170"/>
                </a:lnTo>
                <a:lnTo>
                  <a:pt x="53520" y="53900"/>
                </a:lnTo>
                <a:lnTo>
                  <a:pt x="53530" y="53860"/>
                </a:lnTo>
                <a:lnTo>
                  <a:pt x="53550" y="53860"/>
                </a:lnTo>
                <a:lnTo>
                  <a:pt x="53550" y="53870"/>
                </a:lnTo>
                <a:lnTo>
                  <a:pt x="53560" y="53870"/>
                </a:lnTo>
                <a:lnTo>
                  <a:pt x="53580" y="53870"/>
                </a:lnTo>
                <a:lnTo>
                  <a:pt x="53590" y="53870"/>
                </a:lnTo>
                <a:lnTo>
                  <a:pt x="53890" y="53880"/>
                </a:lnTo>
                <a:lnTo>
                  <a:pt x="54040" y="53970"/>
                </a:lnTo>
                <a:lnTo>
                  <a:pt x="54150" y="54080"/>
                </a:lnTo>
                <a:lnTo>
                  <a:pt x="54180" y="54100"/>
                </a:lnTo>
                <a:lnTo>
                  <a:pt x="54480" y="54300"/>
                </a:lnTo>
                <a:lnTo>
                  <a:pt x="54810" y="54450"/>
                </a:lnTo>
                <a:lnTo>
                  <a:pt x="55020" y="54540"/>
                </a:lnTo>
                <a:lnTo>
                  <a:pt x="55260" y="54650"/>
                </a:lnTo>
                <a:lnTo>
                  <a:pt x="55390" y="54650"/>
                </a:lnTo>
                <a:lnTo>
                  <a:pt x="55740" y="54780"/>
                </a:lnTo>
                <a:lnTo>
                  <a:pt x="55940" y="54950"/>
                </a:lnTo>
                <a:lnTo>
                  <a:pt x="55980" y="54990"/>
                </a:lnTo>
                <a:lnTo>
                  <a:pt x="56050" y="55050"/>
                </a:lnTo>
                <a:lnTo>
                  <a:pt x="56100" y="55090"/>
                </a:lnTo>
                <a:lnTo>
                  <a:pt x="56240" y="55220"/>
                </a:lnTo>
                <a:lnTo>
                  <a:pt x="56290" y="55260"/>
                </a:lnTo>
                <a:lnTo>
                  <a:pt x="56410" y="55400"/>
                </a:lnTo>
                <a:lnTo>
                  <a:pt x="56560" y="55560"/>
                </a:lnTo>
                <a:lnTo>
                  <a:pt x="56850" y="55890"/>
                </a:lnTo>
                <a:lnTo>
                  <a:pt x="56930" y="55710"/>
                </a:lnTo>
                <a:lnTo>
                  <a:pt x="57040" y="55630"/>
                </a:lnTo>
                <a:lnTo>
                  <a:pt x="57070" y="55600"/>
                </a:lnTo>
                <a:lnTo>
                  <a:pt x="57130" y="55570"/>
                </a:lnTo>
                <a:lnTo>
                  <a:pt x="57140" y="55570"/>
                </a:lnTo>
                <a:lnTo>
                  <a:pt x="57240" y="55510"/>
                </a:lnTo>
                <a:lnTo>
                  <a:pt x="57280" y="55480"/>
                </a:lnTo>
                <a:lnTo>
                  <a:pt x="57280" y="55470"/>
                </a:lnTo>
                <a:lnTo>
                  <a:pt x="57290" y="55450"/>
                </a:lnTo>
                <a:lnTo>
                  <a:pt x="57360" y="55340"/>
                </a:lnTo>
                <a:lnTo>
                  <a:pt x="57440" y="55180"/>
                </a:lnTo>
                <a:lnTo>
                  <a:pt x="57530" y="55010"/>
                </a:lnTo>
                <a:lnTo>
                  <a:pt x="57570" y="54930"/>
                </a:lnTo>
                <a:lnTo>
                  <a:pt x="57690" y="54800"/>
                </a:lnTo>
                <a:lnTo>
                  <a:pt x="57930" y="54700"/>
                </a:lnTo>
                <a:lnTo>
                  <a:pt x="58060" y="54620"/>
                </a:lnTo>
                <a:lnTo>
                  <a:pt x="58270" y="54630"/>
                </a:lnTo>
                <a:lnTo>
                  <a:pt x="58310" y="54830"/>
                </a:lnTo>
                <a:lnTo>
                  <a:pt x="58470" y="54830"/>
                </a:lnTo>
                <a:lnTo>
                  <a:pt x="58520" y="54820"/>
                </a:lnTo>
                <a:lnTo>
                  <a:pt x="58530" y="54810"/>
                </a:lnTo>
                <a:lnTo>
                  <a:pt x="58600" y="54790"/>
                </a:lnTo>
                <a:lnTo>
                  <a:pt x="58630" y="54780"/>
                </a:lnTo>
                <a:lnTo>
                  <a:pt x="58770" y="54720"/>
                </a:lnTo>
                <a:lnTo>
                  <a:pt x="58940" y="54620"/>
                </a:lnTo>
                <a:lnTo>
                  <a:pt x="59080" y="54550"/>
                </a:lnTo>
                <a:lnTo>
                  <a:pt x="59150" y="54500"/>
                </a:lnTo>
                <a:lnTo>
                  <a:pt x="59160" y="54480"/>
                </a:lnTo>
                <a:lnTo>
                  <a:pt x="59180" y="54450"/>
                </a:lnTo>
                <a:lnTo>
                  <a:pt x="59190" y="54350"/>
                </a:lnTo>
                <a:lnTo>
                  <a:pt x="59160" y="54260"/>
                </a:lnTo>
                <a:lnTo>
                  <a:pt x="59150" y="54180"/>
                </a:lnTo>
                <a:lnTo>
                  <a:pt x="59210" y="54100"/>
                </a:lnTo>
                <a:lnTo>
                  <a:pt x="59230" y="54080"/>
                </a:lnTo>
                <a:lnTo>
                  <a:pt x="59240" y="53950"/>
                </a:lnTo>
                <a:lnTo>
                  <a:pt x="59310" y="53790"/>
                </a:lnTo>
                <a:lnTo>
                  <a:pt x="59490" y="53530"/>
                </a:lnTo>
                <a:lnTo>
                  <a:pt x="59510" y="53270"/>
                </a:lnTo>
                <a:lnTo>
                  <a:pt x="59530" y="53060"/>
                </a:lnTo>
                <a:lnTo>
                  <a:pt x="59560" y="52970"/>
                </a:lnTo>
                <a:lnTo>
                  <a:pt x="59610" y="52830"/>
                </a:lnTo>
                <a:lnTo>
                  <a:pt x="59620" y="52690"/>
                </a:lnTo>
                <a:lnTo>
                  <a:pt x="59710" y="52560"/>
                </a:lnTo>
                <a:lnTo>
                  <a:pt x="59720" y="52560"/>
                </a:lnTo>
                <a:lnTo>
                  <a:pt x="59750" y="52510"/>
                </a:lnTo>
                <a:lnTo>
                  <a:pt x="59800" y="52420"/>
                </a:lnTo>
                <a:lnTo>
                  <a:pt x="59810" y="52410"/>
                </a:lnTo>
                <a:lnTo>
                  <a:pt x="59910" y="52330"/>
                </a:lnTo>
                <a:lnTo>
                  <a:pt x="59970" y="52280"/>
                </a:lnTo>
                <a:lnTo>
                  <a:pt x="59970" y="52270"/>
                </a:lnTo>
                <a:lnTo>
                  <a:pt x="59980" y="52250"/>
                </a:lnTo>
                <a:lnTo>
                  <a:pt x="60000" y="52200"/>
                </a:lnTo>
                <a:lnTo>
                  <a:pt x="60000" y="52190"/>
                </a:lnTo>
                <a:lnTo>
                  <a:pt x="60050" y="52110"/>
                </a:lnTo>
                <a:lnTo>
                  <a:pt x="60130" y="51970"/>
                </a:lnTo>
                <a:lnTo>
                  <a:pt x="60140" y="51950"/>
                </a:lnTo>
                <a:lnTo>
                  <a:pt x="60130" y="51850"/>
                </a:lnTo>
                <a:lnTo>
                  <a:pt x="60110" y="51690"/>
                </a:lnTo>
                <a:lnTo>
                  <a:pt x="60110" y="51680"/>
                </a:lnTo>
                <a:lnTo>
                  <a:pt x="60170" y="51590"/>
                </a:lnTo>
                <a:lnTo>
                  <a:pt x="60220" y="51500"/>
                </a:lnTo>
                <a:lnTo>
                  <a:pt x="60230" y="51490"/>
                </a:lnTo>
                <a:lnTo>
                  <a:pt x="60290" y="51410"/>
                </a:lnTo>
                <a:lnTo>
                  <a:pt x="60350" y="51250"/>
                </a:lnTo>
                <a:lnTo>
                  <a:pt x="60360" y="51220"/>
                </a:lnTo>
                <a:lnTo>
                  <a:pt x="60390" y="51140"/>
                </a:lnTo>
                <a:lnTo>
                  <a:pt x="60390" y="51020"/>
                </a:lnTo>
                <a:lnTo>
                  <a:pt x="60390" y="50950"/>
                </a:lnTo>
                <a:lnTo>
                  <a:pt x="60390" y="50920"/>
                </a:lnTo>
                <a:lnTo>
                  <a:pt x="60390" y="50810"/>
                </a:lnTo>
                <a:lnTo>
                  <a:pt x="60400" y="50730"/>
                </a:lnTo>
                <a:lnTo>
                  <a:pt x="60420" y="50670"/>
                </a:lnTo>
                <a:lnTo>
                  <a:pt x="60420" y="50610"/>
                </a:lnTo>
                <a:lnTo>
                  <a:pt x="60420" y="50560"/>
                </a:lnTo>
                <a:lnTo>
                  <a:pt x="60430" y="50380"/>
                </a:lnTo>
                <a:lnTo>
                  <a:pt x="60360" y="50220"/>
                </a:lnTo>
                <a:lnTo>
                  <a:pt x="60290" y="50190"/>
                </a:lnTo>
                <a:lnTo>
                  <a:pt x="60210" y="50160"/>
                </a:lnTo>
                <a:lnTo>
                  <a:pt x="60100" y="50110"/>
                </a:lnTo>
                <a:lnTo>
                  <a:pt x="60040" y="50080"/>
                </a:lnTo>
                <a:lnTo>
                  <a:pt x="59960" y="50060"/>
                </a:lnTo>
                <a:lnTo>
                  <a:pt x="59900" y="50030"/>
                </a:lnTo>
                <a:lnTo>
                  <a:pt x="59830" y="50000"/>
                </a:lnTo>
                <a:lnTo>
                  <a:pt x="59760" y="49980"/>
                </a:lnTo>
                <a:lnTo>
                  <a:pt x="59580" y="49900"/>
                </a:lnTo>
                <a:lnTo>
                  <a:pt x="58940" y="49650"/>
                </a:lnTo>
                <a:lnTo>
                  <a:pt x="58520" y="49480"/>
                </a:lnTo>
                <a:lnTo>
                  <a:pt x="58510" y="49440"/>
                </a:lnTo>
                <a:lnTo>
                  <a:pt x="58440" y="49150"/>
                </a:lnTo>
                <a:lnTo>
                  <a:pt x="58380" y="48890"/>
                </a:lnTo>
                <a:lnTo>
                  <a:pt x="58370" y="48820"/>
                </a:lnTo>
                <a:lnTo>
                  <a:pt x="58350" y="48750"/>
                </a:lnTo>
                <a:lnTo>
                  <a:pt x="58350" y="48740"/>
                </a:lnTo>
                <a:lnTo>
                  <a:pt x="58350" y="48710"/>
                </a:lnTo>
                <a:lnTo>
                  <a:pt x="58410" y="48560"/>
                </a:lnTo>
                <a:lnTo>
                  <a:pt x="58480" y="48380"/>
                </a:lnTo>
                <a:lnTo>
                  <a:pt x="58580" y="48110"/>
                </a:lnTo>
                <a:lnTo>
                  <a:pt x="58730" y="47740"/>
                </a:lnTo>
                <a:lnTo>
                  <a:pt x="58780" y="47600"/>
                </a:lnTo>
                <a:lnTo>
                  <a:pt x="58800" y="47550"/>
                </a:lnTo>
                <a:lnTo>
                  <a:pt x="58890" y="47260"/>
                </a:lnTo>
                <a:lnTo>
                  <a:pt x="58620" y="46830"/>
                </a:lnTo>
                <a:lnTo>
                  <a:pt x="58630" y="46780"/>
                </a:lnTo>
                <a:lnTo>
                  <a:pt x="58640" y="46600"/>
                </a:lnTo>
                <a:lnTo>
                  <a:pt x="58650" y="46420"/>
                </a:lnTo>
                <a:lnTo>
                  <a:pt x="58660" y="46310"/>
                </a:lnTo>
                <a:lnTo>
                  <a:pt x="58660" y="46270"/>
                </a:lnTo>
                <a:lnTo>
                  <a:pt x="58680" y="46020"/>
                </a:lnTo>
                <a:lnTo>
                  <a:pt x="58690" y="45910"/>
                </a:lnTo>
                <a:lnTo>
                  <a:pt x="58690" y="45890"/>
                </a:lnTo>
                <a:lnTo>
                  <a:pt x="58700" y="45640"/>
                </a:lnTo>
                <a:lnTo>
                  <a:pt x="58710" y="45390"/>
                </a:lnTo>
                <a:lnTo>
                  <a:pt x="58730" y="45260"/>
                </a:lnTo>
                <a:lnTo>
                  <a:pt x="58770" y="45000"/>
                </a:lnTo>
                <a:lnTo>
                  <a:pt x="58840" y="44650"/>
                </a:lnTo>
                <a:lnTo>
                  <a:pt x="58930" y="44510"/>
                </a:lnTo>
                <a:lnTo>
                  <a:pt x="59210" y="44080"/>
                </a:lnTo>
                <a:lnTo>
                  <a:pt x="59320" y="43900"/>
                </a:lnTo>
                <a:lnTo>
                  <a:pt x="59310" y="43270"/>
                </a:lnTo>
                <a:lnTo>
                  <a:pt x="59400" y="43140"/>
                </a:lnTo>
                <a:lnTo>
                  <a:pt x="59470" y="43030"/>
                </a:lnTo>
                <a:lnTo>
                  <a:pt x="59510" y="42960"/>
                </a:lnTo>
                <a:lnTo>
                  <a:pt x="59580" y="42860"/>
                </a:lnTo>
                <a:lnTo>
                  <a:pt x="59750" y="42700"/>
                </a:lnTo>
                <a:lnTo>
                  <a:pt x="59760" y="42700"/>
                </a:lnTo>
                <a:lnTo>
                  <a:pt x="60220" y="42330"/>
                </a:lnTo>
                <a:lnTo>
                  <a:pt x="60270" y="42290"/>
                </a:lnTo>
                <a:lnTo>
                  <a:pt x="60310" y="42260"/>
                </a:lnTo>
                <a:lnTo>
                  <a:pt x="60320" y="42250"/>
                </a:lnTo>
                <a:lnTo>
                  <a:pt x="60360" y="42220"/>
                </a:lnTo>
                <a:lnTo>
                  <a:pt x="60460" y="42140"/>
                </a:lnTo>
                <a:lnTo>
                  <a:pt x="60480" y="42100"/>
                </a:lnTo>
                <a:lnTo>
                  <a:pt x="60540" y="42020"/>
                </a:lnTo>
                <a:lnTo>
                  <a:pt x="60560" y="41990"/>
                </a:lnTo>
                <a:lnTo>
                  <a:pt x="60610" y="41960"/>
                </a:lnTo>
                <a:lnTo>
                  <a:pt x="60750" y="41990"/>
                </a:lnTo>
                <a:lnTo>
                  <a:pt x="60820" y="42110"/>
                </a:lnTo>
                <a:lnTo>
                  <a:pt x="60830" y="42130"/>
                </a:lnTo>
                <a:lnTo>
                  <a:pt x="60840" y="42140"/>
                </a:lnTo>
                <a:lnTo>
                  <a:pt x="60940" y="42290"/>
                </a:lnTo>
                <a:lnTo>
                  <a:pt x="61010" y="42450"/>
                </a:lnTo>
                <a:lnTo>
                  <a:pt x="61110" y="42590"/>
                </a:lnTo>
                <a:lnTo>
                  <a:pt x="61160" y="42610"/>
                </a:lnTo>
                <a:lnTo>
                  <a:pt x="61190" y="42610"/>
                </a:lnTo>
                <a:lnTo>
                  <a:pt x="61210" y="42620"/>
                </a:lnTo>
                <a:lnTo>
                  <a:pt x="61610" y="42720"/>
                </a:lnTo>
                <a:lnTo>
                  <a:pt x="61680" y="42740"/>
                </a:lnTo>
                <a:lnTo>
                  <a:pt x="61710" y="42740"/>
                </a:lnTo>
                <a:lnTo>
                  <a:pt x="61870" y="42780"/>
                </a:lnTo>
                <a:lnTo>
                  <a:pt x="62200" y="42870"/>
                </a:lnTo>
                <a:lnTo>
                  <a:pt x="62310" y="42950"/>
                </a:lnTo>
                <a:lnTo>
                  <a:pt x="62360" y="43100"/>
                </a:lnTo>
                <a:lnTo>
                  <a:pt x="62380" y="43180"/>
                </a:lnTo>
                <a:lnTo>
                  <a:pt x="62390" y="43250"/>
                </a:lnTo>
                <a:lnTo>
                  <a:pt x="62420" y="43450"/>
                </a:lnTo>
                <a:lnTo>
                  <a:pt x="62490" y="43740"/>
                </a:lnTo>
                <a:lnTo>
                  <a:pt x="62530" y="43970"/>
                </a:lnTo>
                <a:lnTo>
                  <a:pt x="62550" y="44090"/>
                </a:lnTo>
                <a:lnTo>
                  <a:pt x="62580" y="44270"/>
                </a:lnTo>
                <a:lnTo>
                  <a:pt x="62590" y="44320"/>
                </a:lnTo>
                <a:lnTo>
                  <a:pt x="62660" y="44480"/>
                </a:lnTo>
                <a:lnTo>
                  <a:pt x="62760" y="44670"/>
                </a:lnTo>
                <a:lnTo>
                  <a:pt x="62820" y="44780"/>
                </a:lnTo>
                <a:lnTo>
                  <a:pt x="62890" y="44900"/>
                </a:lnTo>
                <a:lnTo>
                  <a:pt x="62980" y="45020"/>
                </a:lnTo>
                <a:lnTo>
                  <a:pt x="63100" y="45090"/>
                </a:lnTo>
                <a:lnTo>
                  <a:pt x="63150" y="45090"/>
                </a:lnTo>
                <a:lnTo>
                  <a:pt x="63160" y="45080"/>
                </a:lnTo>
                <a:lnTo>
                  <a:pt x="63270" y="44980"/>
                </a:lnTo>
                <a:lnTo>
                  <a:pt x="63270" y="44970"/>
                </a:lnTo>
                <a:lnTo>
                  <a:pt x="63410" y="44780"/>
                </a:lnTo>
                <a:lnTo>
                  <a:pt x="63460" y="44620"/>
                </a:lnTo>
                <a:lnTo>
                  <a:pt x="63510" y="44380"/>
                </a:lnTo>
                <a:lnTo>
                  <a:pt x="63610" y="44080"/>
                </a:lnTo>
                <a:lnTo>
                  <a:pt x="63680" y="43910"/>
                </a:lnTo>
                <a:lnTo>
                  <a:pt x="63710" y="43860"/>
                </a:lnTo>
                <a:lnTo>
                  <a:pt x="63720" y="43820"/>
                </a:lnTo>
                <a:lnTo>
                  <a:pt x="63810" y="43660"/>
                </a:lnTo>
                <a:lnTo>
                  <a:pt x="63880" y="43600"/>
                </a:lnTo>
                <a:lnTo>
                  <a:pt x="63990" y="43620"/>
                </a:lnTo>
                <a:lnTo>
                  <a:pt x="64010" y="43610"/>
                </a:lnTo>
                <a:lnTo>
                  <a:pt x="64190" y="43550"/>
                </a:lnTo>
                <a:lnTo>
                  <a:pt x="64350" y="43480"/>
                </a:lnTo>
                <a:lnTo>
                  <a:pt x="64440" y="43460"/>
                </a:lnTo>
                <a:lnTo>
                  <a:pt x="64510" y="43440"/>
                </a:lnTo>
                <a:lnTo>
                  <a:pt x="64600" y="43380"/>
                </a:lnTo>
                <a:lnTo>
                  <a:pt x="64600" y="43370"/>
                </a:lnTo>
                <a:lnTo>
                  <a:pt x="64600" y="43340"/>
                </a:lnTo>
                <a:lnTo>
                  <a:pt x="64600" y="43250"/>
                </a:lnTo>
                <a:lnTo>
                  <a:pt x="64590" y="43080"/>
                </a:lnTo>
                <a:lnTo>
                  <a:pt x="64620" y="43000"/>
                </a:lnTo>
                <a:lnTo>
                  <a:pt x="64620" y="42990"/>
                </a:lnTo>
                <a:lnTo>
                  <a:pt x="64670" y="42830"/>
                </a:lnTo>
                <a:lnTo>
                  <a:pt x="64680" y="42680"/>
                </a:lnTo>
                <a:lnTo>
                  <a:pt x="64680" y="42660"/>
                </a:lnTo>
                <a:lnTo>
                  <a:pt x="64650" y="42520"/>
                </a:lnTo>
                <a:lnTo>
                  <a:pt x="64640" y="42320"/>
                </a:lnTo>
                <a:lnTo>
                  <a:pt x="64600" y="42190"/>
                </a:lnTo>
                <a:lnTo>
                  <a:pt x="64510" y="42110"/>
                </a:lnTo>
                <a:lnTo>
                  <a:pt x="64380" y="41990"/>
                </a:lnTo>
                <a:lnTo>
                  <a:pt x="64370" y="41990"/>
                </a:lnTo>
                <a:lnTo>
                  <a:pt x="64370" y="41980"/>
                </a:lnTo>
                <a:lnTo>
                  <a:pt x="64240" y="41810"/>
                </a:lnTo>
                <a:lnTo>
                  <a:pt x="64200" y="41620"/>
                </a:lnTo>
                <a:lnTo>
                  <a:pt x="64230" y="41420"/>
                </a:lnTo>
                <a:lnTo>
                  <a:pt x="64270" y="41240"/>
                </a:lnTo>
                <a:lnTo>
                  <a:pt x="64350" y="41070"/>
                </a:lnTo>
                <a:lnTo>
                  <a:pt x="64370" y="41040"/>
                </a:lnTo>
                <a:lnTo>
                  <a:pt x="64400" y="40950"/>
                </a:lnTo>
                <a:lnTo>
                  <a:pt x="64400" y="40880"/>
                </a:lnTo>
                <a:lnTo>
                  <a:pt x="64400" y="40830"/>
                </a:lnTo>
                <a:lnTo>
                  <a:pt x="64370" y="40780"/>
                </a:lnTo>
                <a:lnTo>
                  <a:pt x="64300" y="40710"/>
                </a:lnTo>
                <a:lnTo>
                  <a:pt x="64170" y="40640"/>
                </a:lnTo>
                <a:lnTo>
                  <a:pt x="64140" y="40620"/>
                </a:lnTo>
                <a:lnTo>
                  <a:pt x="64030" y="40550"/>
                </a:lnTo>
                <a:lnTo>
                  <a:pt x="64010" y="40520"/>
                </a:lnTo>
                <a:lnTo>
                  <a:pt x="63910" y="40410"/>
                </a:lnTo>
                <a:lnTo>
                  <a:pt x="63770" y="40260"/>
                </a:lnTo>
                <a:lnTo>
                  <a:pt x="63580" y="40070"/>
                </a:lnTo>
                <a:lnTo>
                  <a:pt x="63410" y="39870"/>
                </a:lnTo>
                <a:lnTo>
                  <a:pt x="63280" y="39660"/>
                </a:lnTo>
                <a:lnTo>
                  <a:pt x="63240" y="39580"/>
                </a:lnTo>
                <a:lnTo>
                  <a:pt x="63230" y="39560"/>
                </a:lnTo>
                <a:lnTo>
                  <a:pt x="63170" y="39450"/>
                </a:lnTo>
                <a:lnTo>
                  <a:pt x="63070" y="39320"/>
                </a:lnTo>
                <a:lnTo>
                  <a:pt x="63060" y="39300"/>
                </a:lnTo>
                <a:lnTo>
                  <a:pt x="62910" y="39200"/>
                </a:lnTo>
                <a:lnTo>
                  <a:pt x="62790" y="39100"/>
                </a:lnTo>
                <a:lnTo>
                  <a:pt x="62800" y="39080"/>
                </a:lnTo>
                <a:lnTo>
                  <a:pt x="62810" y="39080"/>
                </a:lnTo>
                <a:lnTo>
                  <a:pt x="62850" y="39030"/>
                </a:lnTo>
                <a:lnTo>
                  <a:pt x="62890" y="38990"/>
                </a:lnTo>
                <a:lnTo>
                  <a:pt x="62910" y="38980"/>
                </a:lnTo>
                <a:lnTo>
                  <a:pt x="62950" y="38940"/>
                </a:lnTo>
                <a:lnTo>
                  <a:pt x="62960" y="38930"/>
                </a:lnTo>
                <a:lnTo>
                  <a:pt x="62970" y="38920"/>
                </a:lnTo>
                <a:lnTo>
                  <a:pt x="63000" y="38870"/>
                </a:lnTo>
                <a:lnTo>
                  <a:pt x="63000" y="38780"/>
                </a:lnTo>
                <a:lnTo>
                  <a:pt x="62940" y="38730"/>
                </a:lnTo>
                <a:lnTo>
                  <a:pt x="62880" y="38680"/>
                </a:lnTo>
                <a:lnTo>
                  <a:pt x="62760" y="38560"/>
                </a:lnTo>
                <a:lnTo>
                  <a:pt x="62690" y="38430"/>
                </a:lnTo>
                <a:lnTo>
                  <a:pt x="62670" y="38290"/>
                </a:lnTo>
                <a:lnTo>
                  <a:pt x="62610" y="38170"/>
                </a:lnTo>
                <a:lnTo>
                  <a:pt x="62550" y="38090"/>
                </a:lnTo>
                <a:lnTo>
                  <a:pt x="62500" y="37990"/>
                </a:lnTo>
                <a:lnTo>
                  <a:pt x="62470" y="37880"/>
                </a:lnTo>
                <a:lnTo>
                  <a:pt x="62530" y="37780"/>
                </a:lnTo>
                <a:lnTo>
                  <a:pt x="62520" y="37730"/>
                </a:lnTo>
                <a:lnTo>
                  <a:pt x="62500" y="37630"/>
                </a:lnTo>
                <a:lnTo>
                  <a:pt x="62460" y="37560"/>
                </a:lnTo>
                <a:lnTo>
                  <a:pt x="62450" y="37540"/>
                </a:lnTo>
                <a:lnTo>
                  <a:pt x="62410" y="37460"/>
                </a:lnTo>
                <a:lnTo>
                  <a:pt x="62420" y="37460"/>
                </a:lnTo>
                <a:lnTo>
                  <a:pt x="62470" y="37420"/>
                </a:lnTo>
                <a:lnTo>
                  <a:pt x="62500" y="37410"/>
                </a:lnTo>
                <a:lnTo>
                  <a:pt x="62590" y="37320"/>
                </a:lnTo>
                <a:lnTo>
                  <a:pt x="62700" y="37240"/>
                </a:lnTo>
                <a:lnTo>
                  <a:pt x="62810" y="37190"/>
                </a:lnTo>
                <a:lnTo>
                  <a:pt x="62900" y="37130"/>
                </a:lnTo>
                <a:lnTo>
                  <a:pt x="63040" y="37000"/>
                </a:lnTo>
                <a:lnTo>
                  <a:pt x="63130" y="36950"/>
                </a:lnTo>
                <a:lnTo>
                  <a:pt x="63190" y="36940"/>
                </a:lnTo>
                <a:lnTo>
                  <a:pt x="63290" y="36870"/>
                </a:lnTo>
                <a:lnTo>
                  <a:pt x="63400" y="36860"/>
                </a:lnTo>
                <a:lnTo>
                  <a:pt x="63490" y="36840"/>
                </a:lnTo>
                <a:lnTo>
                  <a:pt x="63570" y="36790"/>
                </a:lnTo>
                <a:lnTo>
                  <a:pt x="63620" y="36710"/>
                </a:lnTo>
                <a:lnTo>
                  <a:pt x="63680" y="36670"/>
                </a:lnTo>
                <a:lnTo>
                  <a:pt x="63860" y="36610"/>
                </a:lnTo>
                <a:lnTo>
                  <a:pt x="63930" y="36540"/>
                </a:lnTo>
                <a:lnTo>
                  <a:pt x="64010" y="36380"/>
                </a:lnTo>
                <a:lnTo>
                  <a:pt x="64090" y="36240"/>
                </a:lnTo>
                <a:lnTo>
                  <a:pt x="64250" y="36170"/>
                </a:lnTo>
                <a:lnTo>
                  <a:pt x="64390" y="36150"/>
                </a:lnTo>
                <a:lnTo>
                  <a:pt x="64490" y="36160"/>
                </a:lnTo>
                <a:lnTo>
                  <a:pt x="64560" y="36220"/>
                </a:lnTo>
                <a:lnTo>
                  <a:pt x="64660" y="36290"/>
                </a:lnTo>
                <a:lnTo>
                  <a:pt x="64740" y="36280"/>
                </a:lnTo>
                <a:lnTo>
                  <a:pt x="64780" y="36230"/>
                </a:lnTo>
                <a:lnTo>
                  <a:pt x="64790" y="36220"/>
                </a:lnTo>
                <a:lnTo>
                  <a:pt x="64840" y="36170"/>
                </a:lnTo>
                <a:lnTo>
                  <a:pt x="64870" y="36140"/>
                </a:lnTo>
                <a:lnTo>
                  <a:pt x="65020" y="36110"/>
                </a:lnTo>
                <a:lnTo>
                  <a:pt x="65090" y="36020"/>
                </a:lnTo>
                <a:lnTo>
                  <a:pt x="65080" y="35890"/>
                </a:lnTo>
                <a:lnTo>
                  <a:pt x="65000" y="35720"/>
                </a:lnTo>
                <a:lnTo>
                  <a:pt x="64920" y="35620"/>
                </a:lnTo>
                <a:lnTo>
                  <a:pt x="64820" y="35570"/>
                </a:lnTo>
                <a:lnTo>
                  <a:pt x="64760" y="35620"/>
                </a:lnTo>
                <a:lnTo>
                  <a:pt x="64710" y="35710"/>
                </a:lnTo>
                <a:lnTo>
                  <a:pt x="64660" y="35760"/>
                </a:lnTo>
                <a:lnTo>
                  <a:pt x="64590" y="35760"/>
                </a:lnTo>
                <a:lnTo>
                  <a:pt x="64330" y="35680"/>
                </a:lnTo>
                <a:lnTo>
                  <a:pt x="64140" y="35610"/>
                </a:lnTo>
                <a:lnTo>
                  <a:pt x="63940" y="35490"/>
                </a:lnTo>
                <a:lnTo>
                  <a:pt x="63880" y="35460"/>
                </a:lnTo>
                <a:lnTo>
                  <a:pt x="63700" y="35390"/>
                </a:lnTo>
                <a:lnTo>
                  <a:pt x="63640" y="35350"/>
                </a:lnTo>
                <a:lnTo>
                  <a:pt x="63580" y="35320"/>
                </a:lnTo>
                <a:lnTo>
                  <a:pt x="63560" y="35300"/>
                </a:lnTo>
                <a:lnTo>
                  <a:pt x="63480" y="35200"/>
                </a:lnTo>
                <a:lnTo>
                  <a:pt x="63420" y="35090"/>
                </a:lnTo>
                <a:lnTo>
                  <a:pt x="63360" y="35030"/>
                </a:lnTo>
                <a:lnTo>
                  <a:pt x="63280" y="34990"/>
                </a:lnTo>
                <a:lnTo>
                  <a:pt x="63180" y="34980"/>
                </a:lnTo>
                <a:lnTo>
                  <a:pt x="63080" y="34990"/>
                </a:lnTo>
                <a:lnTo>
                  <a:pt x="62900" y="35090"/>
                </a:lnTo>
                <a:lnTo>
                  <a:pt x="62760" y="35160"/>
                </a:lnTo>
                <a:lnTo>
                  <a:pt x="62600" y="35220"/>
                </a:lnTo>
                <a:lnTo>
                  <a:pt x="62360" y="35280"/>
                </a:lnTo>
                <a:lnTo>
                  <a:pt x="62180" y="35320"/>
                </a:lnTo>
                <a:lnTo>
                  <a:pt x="62030" y="35320"/>
                </a:lnTo>
                <a:lnTo>
                  <a:pt x="61870" y="35320"/>
                </a:lnTo>
                <a:lnTo>
                  <a:pt x="61720" y="35330"/>
                </a:lnTo>
                <a:lnTo>
                  <a:pt x="61580" y="35350"/>
                </a:lnTo>
                <a:lnTo>
                  <a:pt x="61550" y="35360"/>
                </a:lnTo>
                <a:lnTo>
                  <a:pt x="61530" y="35360"/>
                </a:lnTo>
                <a:lnTo>
                  <a:pt x="61440" y="35370"/>
                </a:lnTo>
                <a:lnTo>
                  <a:pt x="61350" y="35350"/>
                </a:lnTo>
                <a:lnTo>
                  <a:pt x="61310" y="35340"/>
                </a:lnTo>
                <a:lnTo>
                  <a:pt x="61250" y="35320"/>
                </a:lnTo>
                <a:lnTo>
                  <a:pt x="61210" y="35330"/>
                </a:lnTo>
                <a:lnTo>
                  <a:pt x="60930" y="35100"/>
                </a:lnTo>
                <a:lnTo>
                  <a:pt x="60750" y="34980"/>
                </a:lnTo>
                <a:lnTo>
                  <a:pt x="60670" y="34940"/>
                </a:lnTo>
                <a:lnTo>
                  <a:pt x="60460" y="34940"/>
                </a:lnTo>
                <a:lnTo>
                  <a:pt x="60450" y="34940"/>
                </a:lnTo>
                <a:lnTo>
                  <a:pt x="60280" y="35000"/>
                </a:lnTo>
                <a:lnTo>
                  <a:pt x="60160" y="35130"/>
                </a:lnTo>
                <a:lnTo>
                  <a:pt x="60100" y="35180"/>
                </a:lnTo>
                <a:lnTo>
                  <a:pt x="59920" y="35370"/>
                </a:lnTo>
                <a:lnTo>
                  <a:pt x="59890" y="35390"/>
                </a:lnTo>
                <a:lnTo>
                  <a:pt x="59860" y="35420"/>
                </a:lnTo>
                <a:lnTo>
                  <a:pt x="59350" y="35940"/>
                </a:lnTo>
                <a:lnTo>
                  <a:pt x="59340" y="35950"/>
                </a:lnTo>
                <a:lnTo>
                  <a:pt x="59270" y="35960"/>
                </a:lnTo>
                <a:lnTo>
                  <a:pt x="59200" y="35930"/>
                </a:lnTo>
                <a:lnTo>
                  <a:pt x="59130" y="35880"/>
                </a:lnTo>
                <a:lnTo>
                  <a:pt x="58950" y="35780"/>
                </a:lnTo>
                <a:lnTo>
                  <a:pt x="58900" y="35750"/>
                </a:lnTo>
                <a:lnTo>
                  <a:pt x="58860" y="35730"/>
                </a:lnTo>
                <a:lnTo>
                  <a:pt x="58830" y="35710"/>
                </a:lnTo>
                <a:lnTo>
                  <a:pt x="58760" y="35680"/>
                </a:lnTo>
                <a:lnTo>
                  <a:pt x="58710" y="35650"/>
                </a:lnTo>
                <a:lnTo>
                  <a:pt x="58580" y="35580"/>
                </a:lnTo>
                <a:lnTo>
                  <a:pt x="58380" y="35550"/>
                </a:lnTo>
                <a:lnTo>
                  <a:pt x="58320" y="35590"/>
                </a:lnTo>
                <a:lnTo>
                  <a:pt x="58260" y="35610"/>
                </a:lnTo>
                <a:lnTo>
                  <a:pt x="58170" y="35680"/>
                </a:lnTo>
                <a:lnTo>
                  <a:pt x="58130" y="35720"/>
                </a:lnTo>
                <a:lnTo>
                  <a:pt x="58090" y="35740"/>
                </a:lnTo>
                <a:lnTo>
                  <a:pt x="58040" y="35790"/>
                </a:lnTo>
                <a:lnTo>
                  <a:pt x="57990" y="35820"/>
                </a:lnTo>
                <a:lnTo>
                  <a:pt x="57970" y="35810"/>
                </a:lnTo>
                <a:lnTo>
                  <a:pt x="57950" y="35810"/>
                </a:lnTo>
                <a:lnTo>
                  <a:pt x="57940" y="35800"/>
                </a:lnTo>
                <a:lnTo>
                  <a:pt x="57890" y="35770"/>
                </a:lnTo>
                <a:lnTo>
                  <a:pt x="57780" y="35740"/>
                </a:lnTo>
                <a:lnTo>
                  <a:pt x="57700" y="35800"/>
                </a:lnTo>
                <a:lnTo>
                  <a:pt x="57670" y="35820"/>
                </a:lnTo>
                <a:lnTo>
                  <a:pt x="57630" y="35840"/>
                </a:lnTo>
                <a:lnTo>
                  <a:pt x="57630" y="35970"/>
                </a:lnTo>
                <a:lnTo>
                  <a:pt x="57630" y="36060"/>
                </a:lnTo>
                <a:lnTo>
                  <a:pt x="57530" y="36630"/>
                </a:lnTo>
                <a:lnTo>
                  <a:pt x="57500" y="36750"/>
                </a:lnTo>
                <a:lnTo>
                  <a:pt x="57540" y="36860"/>
                </a:lnTo>
                <a:lnTo>
                  <a:pt x="57520" y="36860"/>
                </a:lnTo>
                <a:lnTo>
                  <a:pt x="57480" y="36880"/>
                </a:lnTo>
                <a:lnTo>
                  <a:pt x="57470" y="36880"/>
                </a:lnTo>
                <a:lnTo>
                  <a:pt x="57350" y="36890"/>
                </a:lnTo>
                <a:lnTo>
                  <a:pt x="57340" y="36890"/>
                </a:lnTo>
                <a:lnTo>
                  <a:pt x="57150" y="36860"/>
                </a:lnTo>
                <a:lnTo>
                  <a:pt x="57060" y="36800"/>
                </a:lnTo>
                <a:lnTo>
                  <a:pt x="56990" y="36590"/>
                </a:lnTo>
                <a:lnTo>
                  <a:pt x="56940" y="36600"/>
                </a:lnTo>
                <a:lnTo>
                  <a:pt x="56930" y="36600"/>
                </a:lnTo>
                <a:lnTo>
                  <a:pt x="56850" y="36600"/>
                </a:lnTo>
                <a:lnTo>
                  <a:pt x="56710" y="36610"/>
                </a:lnTo>
                <a:lnTo>
                  <a:pt x="56510" y="36640"/>
                </a:lnTo>
                <a:lnTo>
                  <a:pt x="56370" y="36680"/>
                </a:lnTo>
                <a:lnTo>
                  <a:pt x="56260" y="36770"/>
                </a:lnTo>
                <a:lnTo>
                  <a:pt x="56160" y="36860"/>
                </a:lnTo>
                <a:lnTo>
                  <a:pt x="56120" y="36900"/>
                </a:lnTo>
                <a:lnTo>
                  <a:pt x="56070" y="36940"/>
                </a:lnTo>
                <a:lnTo>
                  <a:pt x="55990" y="36930"/>
                </a:lnTo>
                <a:lnTo>
                  <a:pt x="55900" y="36890"/>
                </a:lnTo>
                <a:lnTo>
                  <a:pt x="55870" y="36890"/>
                </a:lnTo>
                <a:lnTo>
                  <a:pt x="55710" y="36830"/>
                </a:lnTo>
                <a:lnTo>
                  <a:pt x="55470" y="36770"/>
                </a:lnTo>
                <a:lnTo>
                  <a:pt x="55430" y="36760"/>
                </a:lnTo>
                <a:lnTo>
                  <a:pt x="55270" y="36740"/>
                </a:lnTo>
                <a:lnTo>
                  <a:pt x="55130" y="36710"/>
                </a:lnTo>
                <a:lnTo>
                  <a:pt x="54960" y="36660"/>
                </a:lnTo>
                <a:lnTo>
                  <a:pt x="54790" y="36670"/>
                </a:lnTo>
                <a:lnTo>
                  <a:pt x="54710" y="36690"/>
                </a:lnTo>
                <a:lnTo>
                  <a:pt x="54680" y="36680"/>
                </a:lnTo>
                <a:lnTo>
                  <a:pt x="54670" y="36680"/>
                </a:lnTo>
                <a:lnTo>
                  <a:pt x="54660" y="36680"/>
                </a:lnTo>
                <a:lnTo>
                  <a:pt x="54620" y="36680"/>
                </a:lnTo>
                <a:lnTo>
                  <a:pt x="54540" y="36690"/>
                </a:lnTo>
                <a:lnTo>
                  <a:pt x="54490" y="36710"/>
                </a:lnTo>
                <a:lnTo>
                  <a:pt x="54420" y="36740"/>
                </a:lnTo>
                <a:lnTo>
                  <a:pt x="54390" y="36770"/>
                </a:lnTo>
                <a:lnTo>
                  <a:pt x="54370" y="36800"/>
                </a:lnTo>
                <a:lnTo>
                  <a:pt x="54270" y="36910"/>
                </a:lnTo>
                <a:lnTo>
                  <a:pt x="54250" y="36930"/>
                </a:lnTo>
                <a:lnTo>
                  <a:pt x="54190" y="36980"/>
                </a:lnTo>
                <a:lnTo>
                  <a:pt x="54120" y="37040"/>
                </a:lnTo>
                <a:lnTo>
                  <a:pt x="53970" y="37140"/>
                </a:lnTo>
                <a:lnTo>
                  <a:pt x="53790" y="37210"/>
                </a:lnTo>
                <a:lnTo>
                  <a:pt x="53600" y="37270"/>
                </a:lnTo>
                <a:lnTo>
                  <a:pt x="53430" y="37350"/>
                </a:lnTo>
                <a:lnTo>
                  <a:pt x="53270" y="37470"/>
                </a:lnTo>
                <a:lnTo>
                  <a:pt x="53180" y="37560"/>
                </a:lnTo>
                <a:lnTo>
                  <a:pt x="53090" y="37570"/>
                </a:lnTo>
                <a:lnTo>
                  <a:pt x="53070" y="37580"/>
                </a:lnTo>
                <a:lnTo>
                  <a:pt x="52950" y="37590"/>
                </a:lnTo>
                <a:lnTo>
                  <a:pt x="52910" y="37590"/>
                </a:lnTo>
                <a:lnTo>
                  <a:pt x="52810" y="37690"/>
                </a:lnTo>
                <a:lnTo>
                  <a:pt x="52650" y="37770"/>
                </a:lnTo>
                <a:lnTo>
                  <a:pt x="52500" y="37800"/>
                </a:lnTo>
                <a:lnTo>
                  <a:pt x="52330" y="37850"/>
                </a:lnTo>
                <a:lnTo>
                  <a:pt x="52150" y="37880"/>
                </a:lnTo>
                <a:lnTo>
                  <a:pt x="52030" y="37880"/>
                </a:lnTo>
                <a:lnTo>
                  <a:pt x="51950" y="37840"/>
                </a:lnTo>
                <a:lnTo>
                  <a:pt x="51930" y="37750"/>
                </a:lnTo>
                <a:lnTo>
                  <a:pt x="51880" y="37630"/>
                </a:lnTo>
                <a:lnTo>
                  <a:pt x="51830" y="37500"/>
                </a:lnTo>
                <a:lnTo>
                  <a:pt x="51810" y="37380"/>
                </a:lnTo>
                <a:lnTo>
                  <a:pt x="51830" y="37360"/>
                </a:lnTo>
                <a:lnTo>
                  <a:pt x="51860" y="37320"/>
                </a:lnTo>
                <a:lnTo>
                  <a:pt x="52050" y="37340"/>
                </a:lnTo>
                <a:lnTo>
                  <a:pt x="52140" y="37360"/>
                </a:lnTo>
                <a:lnTo>
                  <a:pt x="52230" y="37390"/>
                </a:lnTo>
                <a:lnTo>
                  <a:pt x="52430" y="37360"/>
                </a:lnTo>
                <a:lnTo>
                  <a:pt x="52570" y="37310"/>
                </a:lnTo>
                <a:lnTo>
                  <a:pt x="52650" y="37260"/>
                </a:lnTo>
                <a:lnTo>
                  <a:pt x="52590" y="37160"/>
                </a:lnTo>
                <a:lnTo>
                  <a:pt x="52420" y="37000"/>
                </a:lnTo>
                <a:lnTo>
                  <a:pt x="52260" y="36910"/>
                </a:lnTo>
                <a:lnTo>
                  <a:pt x="52140" y="36910"/>
                </a:lnTo>
                <a:lnTo>
                  <a:pt x="51970" y="36970"/>
                </a:lnTo>
                <a:lnTo>
                  <a:pt x="51780" y="37000"/>
                </a:lnTo>
                <a:lnTo>
                  <a:pt x="51570" y="37020"/>
                </a:lnTo>
                <a:lnTo>
                  <a:pt x="51390" y="37030"/>
                </a:lnTo>
                <a:lnTo>
                  <a:pt x="51320" y="37010"/>
                </a:lnTo>
                <a:lnTo>
                  <a:pt x="51260" y="37000"/>
                </a:lnTo>
                <a:lnTo>
                  <a:pt x="51260" y="37010"/>
                </a:lnTo>
                <a:lnTo>
                  <a:pt x="51250" y="37010"/>
                </a:lnTo>
                <a:lnTo>
                  <a:pt x="51250" y="36990"/>
                </a:lnTo>
                <a:lnTo>
                  <a:pt x="51240" y="37000"/>
                </a:lnTo>
                <a:lnTo>
                  <a:pt x="51250" y="36980"/>
                </a:lnTo>
                <a:lnTo>
                  <a:pt x="51250" y="36670"/>
                </a:lnTo>
                <a:lnTo>
                  <a:pt x="51290" y="36460"/>
                </a:lnTo>
                <a:lnTo>
                  <a:pt x="51380" y="36260"/>
                </a:lnTo>
                <a:lnTo>
                  <a:pt x="51420" y="36110"/>
                </a:lnTo>
                <a:lnTo>
                  <a:pt x="51480" y="36000"/>
                </a:lnTo>
                <a:lnTo>
                  <a:pt x="51510" y="35910"/>
                </a:lnTo>
                <a:lnTo>
                  <a:pt x="51590" y="35730"/>
                </a:lnTo>
                <a:lnTo>
                  <a:pt x="51670" y="35630"/>
                </a:lnTo>
                <a:lnTo>
                  <a:pt x="51710" y="35580"/>
                </a:lnTo>
                <a:lnTo>
                  <a:pt x="51750" y="35500"/>
                </a:lnTo>
                <a:lnTo>
                  <a:pt x="51890" y="35290"/>
                </a:lnTo>
                <a:lnTo>
                  <a:pt x="52030" y="35060"/>
                </a:lnTo>
                <a:lnTo>
                  <a:pt x="52170" y="34900"/>
                </a:lnTo>
                <a:lnTo>
                  <a:pt x="52350" y="34720"/>
                </a:lnTo>
                <a:lnTo>
                  <a:pt x="52560" y="34520"/>
                </a:lnTo>
                <a:lnTo>
                  <a:pt x="52770" y="34340"/>
                </a:lnTo>
                <a:lnTo>
                  <a:pt x="52960" y="34150"/>
                </a:lnTo>
                <a:lnTo>
                  <a:pt x="53070" y="34040"/>
                </a:lnTo>
                <a:lnTo>
                  <a:pt x="53180" y="33980"/>
                </a:lnTo>
                <a:lnTo>
                  <a:pt x="53190" y="33960"/>
                </a:lnTo>
                <a:lnTo>
                  <a:pt x="53210" y="33920"/>
                </a:lnTo>
                <a:lnTo>
                  <a:pt x="53170" y="33850"/>
                </a:lnTo>
                <a:lnTo>
                  <a:pt x="53080" y="33800"/>
                </a:lnTo>
                <a:lnTo>
                  <a:pt x="52970" y="33800"/>
                </a:lnTo>
                <a:lnTo>
                  <a:pt x="52880" y="33780"/>
                </a:lnTo>
                <a:lnTo>
                  <a:pt x="52810" y="33680"/>
                </a:lnTo>
                <a:lnTo>
                  <a:pt x="52760" y="33600"/>
                </a:lnTo>
                <a:lnTo>
                  <a:pt x="52710" y="33390"/>
                </a:lnTo>
                <a:lnTo>
                  <a:pt x="52780" y="33190"/>
                </a:lnTo>
                <a:lnTo>
                  <a:pt x="52810" y="33020"/>
                </a:lnTo>
                <a:lnTo>
                  <a:pt x="52940" y="32640"/>
                </a:lnTo>
                <a:lnTo>
                  <a:pt x="52960" y="32410"/>
                </a:lnTo>
                <a:lnTo>
                  <a:pt x="53030" y="32130"/>
                </a:lnTo>
                <a:lnTo>
                  <a:pt x="53090" y="31820"/>
                </a:lnTo>
                <a:lnTo>
                  <a:pt x="53120" y="31640"/>
                </a:lnTo>
                <a:lnTo>
                  <a:pt x="53180" y="31490"/>
                </a:lnTo>
                <a:lnTo>
                  <a:pt x="53280" y="31140"/>
                </a:lnTo>
                <a:lnTo>
                  <a:pt x="53280" y="31010"/>
                </a:lnTo>
                <a:lnTo>
                  <a:pt x="53320" y="30870"/>
                </a:lnTo>
                <a:lnTo>
                  <a:pt x="53320" y="30860"/>
                </a:lnTo>
                <a:lnTo>
                  <a:pt x="53380" y="30660"/>
                </a:lnTo>
                <a:lnTo>
                  <a:pt x="53440" y="30520"/>
                </a:lnTo>
                <a:lnTo>
                  <a:pt x="53460" y="30420"/>
                </a:lnTo>
                <a:lnTo>
                  <a:pt x="53520" y="30270"/>
                </a:lnTo>
                <a:lnTo>
                  <a:pt x="53580" y="30070"/>
                </a:lnTo>
                <a:lnTo>
                  <a:pt x="53620" y="29910"/>
                </a:lnTo>
                <a:lnTo>
                  <a:pt x="53590" y="29710"/>
                </a:lnTo>
                <a:lnTo>
                  <a:pt x="53560" y="29670"/>
                </a:lnTo>
                <a:lnTo>
                  <a:pt x="53570" y="29550"/>
                </a:lnTo>
                <a:lnTo>
                  <a:pt x="53560" y="29410"/>
                </a:lnTo>
                <a:lnTo>
                  <a:pt x="53640" y="29310"/>
                </a:lnTo>
                <a:lnTo>
                  <a:pt x="53790" y="29170"/>
                </a:lnTo>
                <a:lnTo>
                  <a:pt x="53900" y="29020"/>
                </a:lnTo>
                <a:lnTo>
                  <a:pt x="53960" y="28960"/>
                </a:lnTo>
                <a:lnTo>
                  <a:pt x="54000" y="28920"/>
                </a:lnTo>
                <a:lnTo>
                  <a:pt x="54100" y="28800"/>
                </a:lnTo>
                <a:lnTo>
                  <a:pt x="54250" y="28700"/>
                </a:lnTo>
                <a:lnTo>
                  <a:pt x="54290" y="28640"/>
                </a:lnTo>
                <a:lnTo>
                  <a:pt x="54350" y="28550"/>
                </a:lnTo>
                <a:lnTo>
                  <a:pt x="54420" y="28460"/>
                </a:lnTo>
                <a:lnTo>
                  <a:pt x="54500" y="28280"/>
                </a:lnTo>
                <a:lnTo>
                  <a:pt x="54510" y="28110"/>
                </a:lnTo>
                <a:lnTo>
                  <a:pt x="54550" y="27930"/>
                </a:lnTo>
                <a:lnTo>
                  <a:pt x="54720" y="27700"/>
                </a:lnTo>
                <a:lnTo>
                  <a:pt x="54790" y="27690"/>
                </a:lnTo>
                <a:lnTo>
                  <a:pt x="54910" y="27660"/>
                </a:lnTo>
                <a:lnTo>
                  <a:pt x="55200" y="27670"/>
                </a:lnTo>
                <a:lnTo>
                  <a:pt x="55470" y="27650"/>
                </a:lnTo>
                <a:lnTo>
                  <a:pt x="55580" y="27700"/>
                </a:lnTo>
                <a:lnTo>
                  <a:pt x="56030" y="27640"/>
                </a:lnTo>
                <a:lnTo>
                  <a:pt x="56620" y="27670"/>
                </a:lnTo>
                <a:lnTo>
                  <a:pt x="56700" y="27670"/>
                </a:lnTo>
                <a:lnTo>
                  <a:pt x="56940" y="27650"/>
                </a:lnTo>
                <a:lnTo>
                  <a:pt x="57220" y="27660"/>
                </a:lnTo>
                <a:lnTo>
                  <a:pt x="57330" y="27630"/>
                </a:lnTo>
                <a:lnTo>
                  <a:pt x="57440" y="27660"/>
                </a:lnTo>
                <a:lnTo>
                  <a:pt x="57570" y="27640"/>
                </a:lnTo>
                <a:lnTo>
                  <a:pt x="57700" y="27550"/>
                </a:lnTo>
                <a:lnTo>
                  <a:pt x="57720" y="27500"/>
                </a:lnTo>
                <a:lnTo>
                  <a:pt x="57730" y="27500"/>
                </a:lnTo>
                <a:lnTo>
                  <a:pt x="57750" y="27490"/>
                </a:lnTo>
                <a:lnTo>
                  <a:pt x="57760" y="27500"/>
                </a:lnTo>
                <a:lnTo>
                  <a:pt x="57860" y="27510"/>
                </a:lnTo>
                <a:lnTo>
                  <a:pt x="57880" y="27520"/>
                </a:lnTo>
                <a:lnTo>
                  <a:pt x="58010" y="27540"/>
                </a:lnTo>
                <a:lnTo>
                  <a:pt x="58020" y="27550"/>
                </a:lnTo>
                <a:lnTo>
                  <a:pt x="58170" y="27610"/>
                </a:lnTo>
                <a:lnTo>
                  <a:pt x="58440" y="27680"/>
                </a:lnTo>
                <a:lnTo>
                  <a:pt x="58660" y="27730"/>
                </a:lnTo>
                <a:lnTo>
                  <a:pt x="58790" y="27750"/>
                </a:lnTo>
                <a:lnTo>
                  <a:pt x="59080" y="27790"/>
                </a:lnTo>
                <a:lnTo>
                  <a:pt x="59180" y="27790"/>
                </a:lnTo>
                <a:lnTo>
                  <a:pt x="59230" y="27790"/>
                </a:lnTo>
                <a:lnTo>
                  <a:pt x="59300" y="27770"/>
                </a:lnTo>
                <a:lnTo>
                  <a:pt x="59440" y="27690"/>
                </a:lnTo>
                <a:lnTo>
                  <a:pt x="59640" y="27580"/>
                </a:lnTo>
                <a:lnTo>
                  <a:pt x="59820" y="27490"/>
                </a:lnTo>
                <a:lnTo>
                  <a:pt x="59910" y="27440"/>
                </a:lnTo>
                <a:lnTo>
                  <a:pt x="60190" y="27440"/>
                </a:lnTo>
                <a:lnTo>
                  <a:pt x="60970" y="27370"/>
                </a:lnTo>
                <a:lnTo>
                  <a:pt x="61330" y="27320"/>
                </a:lnTo>
                <a:lnTo>
                  <a:pt x="62020" y="27100"/>
                </a:lnTo>
                <a:lnTo>
                  <a:pt x="62190" y="27050"/>
                </a:lnTo>
                <a:lnTo>
                  <a:pt x="62760" y="26900"/>
                </a:lnTo>
                <a:lnTo>
                  <a:pt x="62840" y="26870"/>
                </a:lnTo>
                <a:lnTo>
                  <a:pt x="62940" y="26860"/>
                </a:lnTo>
                <a:lnTo>
                  <a:pt x="63030" y="26840"/>
                </a:lnTo>
                <a:lnTo>
                  <a:pt x="63040" y="26840"/>
                </a:lnTo>
                <a:lnTo>
                  <a:pt x="63680" y="26960"/>
                </a:lnTo>
                <a:lnTo>
                  <a:pt x="63690" y="26960"/>
                </a:lnTo>
                <a:lnTo>
                  <a:pt x="63760" y="27080"/>
                </a:lnTo>
                <a:lnTo>
                  <a:pt x="63820" y="27300"/>
                </a:lnTo>
                <a:lnTo>
                  <a:pt x="63960" y="27450"/>
                </a:lnTo>
                <a:lnTo>
                  <a:pt x="63960" y="27460"/>
                </a:lnTo>
                <a:lnTo>
                  <a:pt x="64050" y="27500"/>
                </a:lnTo>
                <a:lnTo>
                  <a:pt x="64220" y="27520"/>
                </a:lnTo>
                <a:lnTo>
                  <a:pt x="64250" y="27530"/>
                </a:lnTo>
                <a:lnTo>
                  <a:pt x="64280" y="27530"/>
                </a:lnTo>
                <a:lnTo>
                  <a:pt x="64290" y="27530"/>
                </a:lnTo>
                <a:lnTo>
                  <a:pt x="64360" y="27540"/>
                </a:lnTo>
                <a:lnTo>
                  <a:pt x="64380" y="27540"/>
                </a:lnTo>
                <a:lnTo>
                  <a:pt x="64520" y="27550"/>
                </a:lnTo>
                <a:lnTo>
                  <a:pt x="64550" y="27550"/>
                </a:lnTo>
                <a:lnTo>
                  <a:pt x="64730" y="27480"/>
                </a:lnTo>
                <a:lnTo>
                  <a:pt x="64850" y="27430"/>
                </a:lnTo>
                <a:lnTo>
                  <a:pt x="64880" y="27430"/>
                </a:lnTo>
                <a:lnTo>
                  <a:pt x="64840" y="27480"/>
                </a:lnTo>
                <a:lnTo>
                  <a:pt x="64840" y="27500"/>
                </a:lnTo>
                <a:lnTo>
                  <a:pt x="64730" y="27690"/>
                </a:lnTo>
                <a:lnTo>
                  <a:pt x="64710" y="27720"/>
                </a:lnTo>
                <a:lnTo>
                  <a:pt x="64620" y="27810"/>
                </a:lnTo>
                <a:lnTo>
                  <a:pt x="64380" y="28060"/>
                </a:lnTo>
                <a:lnTo>
                  <a:pt x="64370" y="28070"/>
                </a:lnTo>
                <a:lnTo>
                  <a:pt x="64050" y="28460"/>
                </a:lnTo>
                <a:lnTo>
                  <a:pt x="64040" y="28470"/>
                </a:lnTo>
                <a:lnTo>
                  <a:pt x="63880" y="28680"/>
                </a:lnTo>
                <a:lnTo>
                  <a:pt x="63790" y="28800"/>
                </a:lnTo>
                <a:lnTo>
                  <a:pt x="63550" y="29150"/>
                </a:lnTo>
                <a:lnTo>
                  <a:pt x="63260" y="29590"/>
                </a:lnTo>
                <a:lnTo>
                  <a:pt x="63190" y="29700"/>
                </a:lnTo>
                <a:lnTo>
                  <a:pt x="63290" y="30030"/>
                </a:lnTo>
                <a:lnTo>
                  <a:pt x="63300" y="30040"/>
                </a:lnTo>
                <a:lnTo>
                  <a:pt x="63360" y="30150"/>
                </a:lnTo>
                <a:lnTo>
                  <a:pt x="63450" y="30300"/>
                </a:lnTo>
                <a:lnTo>
                  <a:pt x="63460" y="30310"/>
                </a:lnTo>
                <a:lnTo>
                  <a:pt x="63530" y="30420"/>
                </a:lnTo>
                <a:lnTo>
                  <a:pt x="63680" y="30550"/>
                </a:lnTo>
                <a:lnTo>
                  <a:pt x="63710" y="30590"/>
                </a:lnTo>
                <a:lnTo>
                  <a:pt x="63920" y="30800"/>
                </a:lnTo>
                <a:lnTo>
                  <a:pt x="63980" y="31000"/>
                </a:lnTo>
                <a:lnTo>
                  <a:pt x="64010" y="31160"/>
                </a:lnTo>
                <a:lnTo>
                  <a:pt x="64020" y="31260"/>
                </a:lnTo>
                <a:lnTo>
                  <a:pt x="64040" y="31450"/>
                </a:lnTo>
                <a:lnTo>
                  <a:pt x="64040" y="31470"/>
                </a:lnTo>
                <a:lnTo>
                  <a:pt x="64050" y="31490"/>
                </a:lnTo>
                <a:lnTo>
                  <a:pt x="64050" y="31500"/>
                </a:lnTo>
                <a:lnTo>
                  <a:pt x="64110" y="31670"/>
                </a:lnTo>
                <a:lnTo>
                  <a:pt x="64130" y="31740"/>
                </a:lnTo>
                <a:lnTo>
                  <a:pt x="64310" y="32250"/>
                </a:lnTo>
                <a:lnTo>
                  <a:pt x="64390" y="32370"/>
                </a:lnTo>
                <a:lnTo>
                  <a:pt x="64490" y="32470"/>
                </a:lnTo>
                <a:lnTo>
                  <a:pt x="64550" y="32550"/>
                </a:lnTo>
                <a:lnTo>
                  <a:pt x="64750" y="32700"/>
                </a:lnTo>
                <a:lnTo>
                  <a:pt x="64930" y="32790"/>
                </a:lnTo>
                <a:lnTo>
                  <a:pt x="65050" y="32860"/>
                </a:lnTo>
                <a:lnTo>
                  <a:pt x="65060" y="32860"/>
                </a:lnTo>
                <a:lnTo>
                  <a:pt x="65100" y="32880"/>
                </a:lnTo>
                <a:lnTo>
                  <a:pt x="65110" y="32900"/>
                </a:lnTo>
                <a:lnTo>
                  <a:pt x="65130" y="32920"/>
                </a:lnTo>
                <a:lnTo>
                  <a:pt x="65210" y="33010"/>
                </a:lnTo>
                <a:lnTo>
                  <a:pt x="65290" y="33110"/>
                </a:lnTo>
                <a:lnTo>
                  <a:pt x="65370" y="33300"/>
                </a:lnTo>
                <a:lnTo>
                  <a:pt x="65430" y="33450"/>
                </a:lnTo>
                <a:lnTo>
                  <a:pt x="65470" y="33650"/>
                </a:lnTo>
                <a:lnTo>
                  <a:pt x="65530" y="33800"/>
                </a:lnTo>
                <a:lnTo>
                  <a:pt x="65600" y="33920"/>
                </a:lnTo>
                <a:lnTo>
                  <a:pt x="65680" y="34010"/>
                </a:lnTo>
                <a:lnTo>
                  <a:pt x="65730" y="34070"/>
                </a:lnTo>
                <a:lnTo>
                  <a:pt x="65880" y="34170"/>
                </a:lnTo>
                <a:lnTo>
                  <a:pt x="66110" y="34200"/>
                </a:lnTo>
                <a:lnTo>
                  <a:pt x="66200" y="34200"/>
                </a:lnTo>
                <a:lnTo>
                  <a:pt x="66310" y="34200"/>
                </a:lnTo>
                <a:lnTo>
                  <a:pt x="66400" y="34240"/>
                </a:lnTo>
                <a:lnTo>
                  <a:pt x="66450" y="34270"/>
                </a:lnTo>
                <a:lnTo>
                  <a:pt x="66520" y="34370"/>
                </a:lnTo>
                <a:lnTo>
                  <a:pt x="66550" y="34410"/>
                </a:lnTo>
                <a:lnTo>
                  <a:pt x="66580" y="34450"/>
                </a:lnTo>
                <a:lnTo>
                  <a:pt x="66580" y="34470"/>
                </a:lnTo>
                <a:lnTo>
                  <a:pt x="66660" y="34840"/>
                </a:lnTo>
                <a:lnTo>
                  <a:pt x="66710" y="35140"/>
                </a:lnTo>
                <a:lnTo>
                  <a:pt x="66790" y="35550"/>
                </a:lnTo>
                <a:lnTo>
                  <a:pt x="66830" y="35670"/>
                </a:lnTo>
                <a:lnTo>
                  <a:pt x="66880" y="35790"/>
                </a:lnTo>
                <a:lnTo>
                  <a:pt x="66930" y="35850"/>
                </a:lnTo>
                <a:lnTo>
                  <a:pt x="67000" y="35870"/>
                </a:lnTo>
                <a:lnTo>
                  <a:pt x="67070" y="35890"/>
                </a:lnTo>
                <a:lnTo>
                  <a:pt x="67210" y="35950"/>
                </a:lnTo>
                <a:lnTo>
                  <a:pt x="67230" y="35980"/>
                </a:lnTo>
                <a:lnTo>
                  <a:pt x="67240" y="35970"/>
                </a:lnTo>
                <a:lnTo>
                  <a:pt x="67270" y="36020"/>
                </a:lnTo>
                <a:lnTo>
                  <a:pt x="67330" y="36070"/>
                </a:lnTo>
                <a:lnTo>
                  <a:pt x="67330" y="36080"/>
                </a:lnTo>
                <a:lnTo>
                  <a:pt x="67380" y="36140"/>
                </a:lnTo>
                <a:lnTo>
                  <a:pt x="67490" y="36250"/>
                </a:lnTo>
                <a:lnTo>
                  <a:pt x="67490" y="36260"/>
                </a:lnTo>
                <a:lnTo>
                  <a:pt x="67540" y="36310"/>
                </a:lnTo>
                <a:lnTo>
                  <a:pt x="67560" y="36330"/>
                </a:lnTo>
                <a:lnTo>
                  <a:pt x="67640" y="36480"/>
                </a:lnTo>
                <a:lnTo>
                  <a:pt x="67760" y="36680"/>
                </a:lnTo>
                <a:lnTo>
                  <a:pt x="67810" y="36770"/>
                </a:lnTo>
                <a:lnTo>
                  <a:pt x="67810" y="36790"/>
                </a:lnTo>
                <a:lnTo>
                  <a:pt x="67800" y="36810"/>
                </a:lnTo>
                <a:lnTo>
                  <a:pt x="67800" y="36830"/>
                </a:lnTo>
                <a:lnTo>
                  <a:pt x="67790" y="36920"/>
                </a:lnTo>
                <a:lnTo>
                  <a:pt x="67800" y="37080"/>
                </a:lnTo>
                <a:lnTo>
                  <a:pt x="67800" y="37090"/>
                </a:lnTo>
                <a:lnTo>
                  <a:pt x="67890" y="37190"/>
                </a:lnTo>
                <a:lnTo>
                  <a:pt x="68200" y="37380"/>
                </a:lnTo>
                <a:lnTo>
                  <a:pt x="68520" y="37570"/>
                </a:lnTo>
                <a:lnTo>
                  <a:pt x="68580" y="37610"/>
                </a:lnTo>
                <a:lnTo>
                  <a:pt x="68720" y="37670"/>
                </a:lnTo>
                <a:lnTo>
                  <a:pt x="68800" y="37640"/>
                </a:lnTo>
                <a:lnTo>
                  <a:pt x="68870" y="37640"/>
                </a:lnTo>
                <a:lnTo>
                  <a:pt x="68990" y="37590"/>
                </a:lnTo>
                <a:lnTo>
                  <a:pt x="69020" y="37580"/>
                </a:lnTo>
                <a:lnTo>
                  <a:pt x="69180" y="37730"/>
                </a:lnTo>
                <a:lnTo>
                  <a:pt x="69200" y="37740"/>
                </a:lnTo>
                <a:lnTo>
                  <a:pt x="69240" y="37780"/>
                </a:lnTo>
                <a:lnTo>
                  <a:pt x="69630" y="38140"/>
                </a:lnTo>
                <a:lnTo>
                  <a:pt x="69760" y="38260"/>
                </a:lnTo>
                <a:lnTo>
                  <a:pt x="70380" y="38830"/>
                </a:lnTo>
                <a:lnTo>
                  <a:pt x="70430" y="38880"/>
                </a:lnTo>
                <a:lnTo>
                  <a:pt x="71130" y="39520"/>
                </a:lnTo>
                <a:lnTo>
                  <a:pt x="71340" y="39710"/>
                </a:lnTo>
                <a:lnTo>
                  <a:pt x="71670" y="39820"/>
                </a:lnTo>
                <a:lnTo>
                  <a:pt x="71980" y="39920"/>
                </a:lnTo>
                <a:lnTo>
                  <a:pt x="72400" y="40060"/>
                </a:lnTo>
                <a:lnTo>
                  <a:pt x="72410" y="40070"/>
                </a:lnTo>
                <a:lnTo>
                  <a:pt x="75220" y="41010"/>
                </a:lnTo>
                <a:lnTo>
                  <a:pt x="75290" y="41030"/>
                </a:lnTo>
                <a:lnTo>
                  <a:pt x="75430" y="41080"/>
                </a:lnTo>
                <a:lnTo>
                  <a:pt x="75470" y="41090"/>
                </a:lnTo>
                <a:lnTo>
                  <a:pt x="75500" y="41100"/>
                </a:lnTo>
                <a:lnTo>
                  <a:pt x="80400" y="42770"/>
                </a:lnTo>
                <a:lnTo>
                  <a:pt x="83010" y="43640"/>
                </a:lnTo>
                <a:lnTo>
                  <a:pt x="83970" y="43970"/>
                </a:lnTo>
                <a:lnTo>
                  <a:pt x="84010" y="43980"/>
                </a:lnTo>
                <a:lnTo>
                  <a:pt x="85330" y="44430"/>
                </a:lnTo>
                <a:lnTo>
                  <a:pt x="85870" y="44620"/>
                </a:lnTo>
                <a:lnTo>
                  <a:pt x="86020" y="44670"/>
                </a:lnTo>
                <a:lnTo>
                  <a:pt x="86140" y="44710"/>
                </a:lnTo>
                <a:lnTo>
                  <a:pt x="86750" y="44920"/>
                </a:lnTo>
                <a:lnTo>
                  <a:pt x="87930" y="45320"/>
                </a:lnTo>
                <a:lnTo>
                  <a:pt x="88200" y="45410"/>
                </a:lnTo>
                <a:lnTo>
                  <a:pt x="88500" y="45520"/>
                </a:lnTo>
                <a:lnTo>
                  <a:pt x="88790" y="45620"/>
                </a:lnTo>
                <a:lnTo>
                  <a:pt x="89430" y="45840"/>
                </a:lnTo>
                <a:lnTo>
                  <a:pt x="89540" y="45880"/>
                </a:lnTo>
                <a:lnTo>
                  <a:pt x="89760" y="45870"/>
                </a:lnTo>
                <a:lnTo>
                  <a:pt x="89990" y="45870"/>
                </a:lnTo>
                <a:lnTo>
                  <a:pt x="92610" y="45860"/>
                </a:lnTo>
                <a:lnTo>
                  <a:pt x="93150" y="45860"/>
                </a:lnTo>
                <a:lnTo>
                  <a:pt x="93990" y="45860"/>
                </a:lnTo>
                <a:lnTo>
                  <a:pt x="94620" y="45860"/>
                </a:lnTo>
                <a:lnTo>
                  <a:pt x="94930" y="45860"/>
                </a:lnTo>
                <a:lnTo>
                  <a:pt x="95060" y="45860"/>
                </a:lnTo>
                <a:lnTo>
                  <a:pt x="95220" y="45860"/>
                </a:lnTo>
                <a:lnTo>
                  <a:pt x="95430" y="45860"/>
                </a:lnTo>
                <a:lnTo>
                  <a:pt x="95450" y="45860"/>
                </a:lnTo>
                <a:lnTo>
                  <a:pt x="95450" y="45880"/>
                </a:lnTo>
                <a:lnTo>
                  <a:pt x="95440" y="45880"/>
                </a:lnTo>
                <a:lnTo>
                  <a:pt x="94420" y="46940"/>
                </a:lnTo>
                <a:lnTo>
                  <a:pt x="94410" y="46990"/>
                </a:lnTo>
                <a:lnTo>
                  <a:pt x="93470" y="47940"/>
                </a:lnTo>
                <a:lnTo>
                  <a:pt x="92860" y="48560"/>
                </a:lnTo>
                <a:lnTo>
                  <a:pt x="91950" y="49500"/>
                </a:lnTo>
                <a:lnTo>
                  <a:pt x="91660" y="49800"/>
                </a:lnTo>
                <a:lnTo>
                  <a:pt x="88850" y="52700"/>
                </a:lnTo>
                <a:lnTo>
                  <a:pt x="86680" y="54940"/>
                </a:lnTo>
                <a:lnTo>
                  <a:pt x="86580" y="55050"/>
                </a:lnTo>
                <a:lnTo>
                  <a:pt x="80590" y="61230"/>
                </a:lnTo>
                <a:lnTo>
                  <a:pt x="77920" y="63980"/>
                </a:lnTo>
                <a:lnTo>
                  <a:pt x="77240" y="64690"/>
                </a:lnTo>
                <a:lnTo>
                  <a:pt x="77210" y="64690"/>
                </a:lnTo>
                <a:lnTo>
                  <a:pt x="77130" y="64690"/>
                </a:lnTo>
                <a:lnTo>
                  <a:pt x="77040" y="64780"/>
                </a:lnTo>
                <a:lnTo>
                  <a:pt x="75930" y="64710"/>
                </a:lnTo>
                <a:lnTo>
                  <a:pt x="75940" y="64680"/>
                </a:lnTo>
                <a:lnTo>
                  <a:pt x="75930" y="64710"/>
                </a:lnTo>
                <a:lnTo>
                  <a:pt x="74880" y="64640"/>
                </a:lnTo>
                <a:lnTo>
                  <a:pt x="74390" y="64610"/>
                </a:lnTo>
                <a:lnTo>
                  <a:pt x="74110" y="64590"/>
                </a:lnTo>
                <a:lnTo>
                  <a:pt x="73250" y="64540"/>
                </a:lnTo>
                <a:lnTo>
                  <a:pt x="73040" y="64530"/>
                </a:lnTo>
                <a:lnTo>
                  <a:pt x="72620" y="64500"/>
                </a:lnTo>
                <a:lnTo>
                  <a:pt x="71690" y="64440"/>
                </a:lnTo>
                <a:lnTo>
                  <a:pt x="71460" y="64430"/>
                </a:lnTo>
                <a:lnTo>
                  <a:pt x="71370" y="64430"/>
                </a:lnTo>
                <a:lnTo>
                  <a:pt x="71320" y="64440"/>
                </a:lnTo>
                <a:lnTo>
                  <a:pt x="70900" y="64550"/>
                </a:lnTo>
                <a:lnTo>
                  <a:pt x="70810" y="64590"/>
                </a:lnTo>
                <a:lnTo>
                  <a:pt x="70590" y="64660"/>
                </a:lnTo>
                <a:lnTo>
                  <a:pt x="70400" y="64710"/>
                </a:lnTo>
                <a:lnTo>
                  <a:pt x="70270" y="64730"/>
                </a:lnTo>
                <a:lnTo>
                  <a:pt x="70230" y="64740"/>
                </a:lnTo>
                <a:lnTo>
                  <a:pt x="70210" y="64740"/>
                </a:lnTo>
                <a:lnTo>
                  <a:pt x="70060" y="64980"/>
                </a:lnTo>
                <a:lnTo>
                  <a:pt x="68490" y="65470"/>
                </a:lnTo>
                <a:lnTo>
                  <a:pt x="68320" y="65280"/>
                </a:lnTo>
                <a:lnTo>
                  <a:pt x="68300" y="65230"/>
                </a:lnTo>
                <a:lnTo>
                  <a:pt x="68280" y="65230"/>
                </a:lnTo>
                <a:lnTo>
                  <a:pt x="68190" y="65270"/>
                </a:lnTo>
                <a:lnTo>
                  <a:pt x="67740" y="65460"/>
                </a:lnTo>
                <a:lnTo>
                  <a:pt x="67580" y="65540"/>
                </a:lnTo>
                <a:lnTo>
                  <a:pt x="67490" y="65570"/>
                </a:lnTo>
                <a:lnTo>
                  <a:pt x="67390" y="65620"/>
                </a:lnTo>
                <a:lnTo>
                  <a:pt x="67160" y="65720"/>
                </a:lnTo>
                <a:lnTo>
                  <a:pt x="66390" y="66090"/>
                </a:lnTo>
                <a:lnTo>
                  <a:pt x="66170" y="66220"/>
                </a:lnTo>
                <a:lnTo>
                  <a:pt x="65710" y="66600"/>
                </a:lnTo>
                <a:lnTo>
                  <a:pt x="65670" y="66620"/>
                </a:lnTo>
                <a:lnTo>
                  <a:pt x="65130" y="67080"/>
                </a:lnTo>
                <a:lnTo>
                  <a:pt x="65030" y="67200"/>
                </a:lnTo>
                <a:lnTo>
                  <a:pt x="64960" y="67340"/>
                </a:lnTo>
                <a:lnTo>
                  <a:pt x="64890" y="67560"/>
                </a:lnTo>
                <a:lnTo>
                  <a:pt x="64810" y="67910"/>
                </a:lnTo>
                <a:lnTo>
                  <a:pt x="64790" y="67950"/>
                </a:lnTo>
                <a:lnTo>
                  <a:pt x="64730" y="68060"/>
                </a:lnTo>
                <a:lnTo>
                  <a:pt x="64470" y="68330"/>
                </a:lnTo>
                <a:lnTo>
                  <a:pt x="64340" y="68420"/>
                </a:lnTo>
                <a:lnTo>
                  <a:pt x="64190" y="68470"/>
                </a:lnTo>
                <a:lnTo>
                  <a:pt x="64140" y="68490"/>
                </a:lnTo>
                <a:lnTo>
                  <a:pt x="64030" y="68520"/>
                </a:lnTo>
                <a:lnTo>
                  <a:pt x="63840" y="68570"/>
                </a:lnTo>
                <a:lnTo>
                  <a:pt x="63810" y="68580"/>
                </a:lnTo>
                <a:lnTo>
                  <a:pt x="63640" y="68610"/>
                </a:lnTo>
                <a:lnTo>
                  <a:pt x="63560" y="68620"/>
                </a:lnTo>
                <a:lnTo>
                  <a:pt x="63130" y="68660"/>
                </a:lnTo>
                <a:lnTo>
                  <a:pt x="62930" y="68690"/>
                </a:lnTo>
                <a:lnTo>
                  <a:pt x="62570" y="68770"/>
                </a:lnTo>
                <a:lnTo>
                  <a:pt x="62590" y="68780"/>
                </a:lnTo>
                <a:lnTo>
                  <a:pt x="62700" y="68960"/>
                </a:lnTo>
                <a:lnTo>
                  <a:pt x="62640" y="68980"/>
                </a:lnTo>
                <a:lnTo>
                  <a:pt x="62630" y="68980"/>
                </a:lnTo>
                <a:lnTo>
                  <a:pt x="62580" y="68990"/>
                </a:lnTo>
                <a:lnTo>
                  <a:pt x="62540" y="69010"/>
                </a:lnTo>
                <a:lnTo>
                  <a:pt x="62510" y="69020"/>
                </a:lnTo>
                <a:lnTo>
                  <a:pt x="62440" y="69020"/>
                </a:lnTo>
                <a:lnTo>
                  <a:pt x="62350" y="69040"/>
                </a:lnTo>
                <a:lnTo>
                  <a:pt x="62290" y="69040"/>
                </a:lnTo>
                <a:lnTo>
                  <a:pt x="62150" y="69040"/>
                </a:lnTo>
                <a:lnTo>
                  <a:pt x="62100" y="69030"/>
                </a:lnTo>
                <a:lnTo>
                  <a:pt x="62040" y="69040"/>
                </a:lnTo>
                <a:lnTo>
                  <a:pt x="61990" y="69040"/>
                </a:lnTo>
                <a:lnTo>
                  <a:pt x="61920" y="69050"/>
                </a:lnTo>
                <a:lnTo>
                  <a:pt x="61850" y="69060"/>
                </a:lnTo>
                <a:lnTo>
                  <a:pt x="61690" y="69080"/>
                </a:lnTo>
                <a:lnTo>
                  <a:pt x="61400" y="69120"/>
                </a:lnTo>
                <a:lnTo>
                  <a:pt x="61140" y="69140"/>
                </a:lnTo>
                <a:lnTo>
                  <a:pt x="60770" y="69160"/>
                </a:lnTo>
                <a:lnTo>
                  <a:pt x="60760" y="69160"/>
                </a:lnTo>
                <a:lnTo>
                  <a:pt x="60330" y="69180"/>
                </a:lnTo>
                <a:lnTo>
                  <a:pt x="59990" y="69180"/>
                </a:lnTo>
                <a:lnTo>
                  <a:pt x="59860" y="69180"/>
                </a:lnTo>
                <a:lnTo>
                  <a:pt x="59750" y="69180"/>
                </a:lnTo>
                <a:lnTo>
                  <a:pt x="59680" y="69180"/>
                </a:lnTo>
                <a:lnTo>
                  <a:pt x="59660" y="69190"/>
                </a:lnTo>
                <a:lnTo>
                  <a:pt x="59640" y="69200"/>
                </a:lnTo>
                <a:lnTo>
                  <a:pt x="59570" y="69240"/>
                </a:lnTo>
                <a:lnTo>
                  <a:pt x="59570" y="69250"/>
                </a:lnTo>
                <a:lnTo>
                  <a:pt x="59540" y="69270"/>
                </a:lnTo>
                <a:lnTo>
                  <a:pt x="59520" y="69290"/>
                </a:lnTo>
                <a:lnTo>
                  <a:pt x="59500" y="69310"/>
                </a:lnTo>
                <a:lnTo>
                  <a:pt x="59460" y="69350"/>
                </a:lnTo>
                <a:lnTo>
                  <a:pt x="59450" y="69370"/>
                </a:lnTo>
                <a:lnTo>
                  <a:pt x="59410" y="69410"/>
                </a:lnTo>
                <a:lnTo>
                  <a:pt x="59370" y="69470"/>
                </a:lnTo>
                <a:lnTo>
                  <a:pt x="59270" y="69580"/>
                </a:lnTo>
                <a:lnTo>
                  <a:pt x="59210" y="69650"/>
                </a:lnTo>
                <a:lnTo>
                  <a:pt x="59150" y="69700"/>
                </a:lnTo>
                <a:lnTo>
                  <a:pt x="59030" y="69690"/>
                </a:lnTo>
                <a:lnTo>
                  <a:pt x="59000" y="69780"/>
                </a:lnTo>
                <a:lnTo>
                  <a:pt x="58990" y="69780"/>
                </a:lnTo>
                <a:lnTo>
                  <a:pt x="58990" y="69790"/>
                </a:lnTo>
                <a:lnTo>
                  <a:pt x="58970" y="69780"/>
                </a:lnTo>
                <a:lnTo>
                  <a:pt x="58950" y="69780"/>
                </a:lnTo>
                <a:lnTo>
                  <a:pt x="58830" y="69920"/>
                </a:lnTo>
                <a:lnTo>
                  <a:pt x="58830" y="69930"/>
                </a:lnTo>
                <a:lnTo>
                  <a:pt x="58830" y="69990"/>
                </a:lnTo>
                <a:lnTo>
                  <a:pt x="58830" y="70000"/>
                </a:lnTo>
                <a:lnTo>
                  <a:pt x="58830" y="70030"/>
                </a:lnTo>
                <a:lnTo>
                  <a:pt x="58840" y="70100"/>
                </a:lnTo>
                <a:lnTo>
                  <a:pt x="58810" y="70170"/>
                </a:lnTo>
                <a:lnTo>
                  <a:pt x="58740" y="70230"/>
                </a:lnTo>
                <a:lnTo>
                  <a:pt x="58710" y="70250"/>
                </a:lnTo>
                <a:lnTo>
                  <a:pt x="58680" y="70310"/>
                </a:lnTo>
                <a:lnTo>
                  <a:pt x="58650" y="70320"/>
                </a:lnTo>
                <a:lnTo>
                  <a:pt x="58630" y="70320"/>
                </a:lnTo>
                <a:lnTo>
                  <a:pt x="58630" y="70330"/>
                </a:lnTo>
                <a:lnTo>
                  <a:pt x="58620" y="70330"/>
                </a:lnTo>
                <a:lnTo>
                  <a:pt x="58590" y="70400"/>
                </a:lnTo>
                <a:lnTo>
                  <a:pt x="58580" y="70410"/>
                </a:lnTo>
                <a:lnTo>
                  <a:pt x="58540" y="70420"/>
                </a:lnTo>
                <a:lnTo>
                  <a:pt x="58510" y="70400"/>
                </a:lnTo>
                <a:lnTo>
                  <a:pt x="58500" y="70400"/>
                </a:lnTo>
                <a:lnTo>
                  <a:pt x="58480" y="70410"/>
                </a:lnTo>
                <a:lnTo>
                  <a:pt x="58470" y="70420"/>
                </a:lnTo>
                <a:lnTo>
                  <a:pt x="58460" y="70420"/>
                </a:lnTo>
                <a:lnTo>
                  <a:pt x="58450" y="70440"/>
                </a:lnTo>
                <a:lnTo>
                  <a:pt x="58440" y="70440"/>
                </a:lnTo>
                <a:lnTo>
                  <a:pt x="58430" y="70450"/>
                </a:lnTo>
                <a:lnTo>
                  <a:pt x="58410" y="70470"/>
                </a:lnTo>
                <a:lnTo>
                  <a:pt x="58400" y="70470"/>
                </a:lnTo>
                <a:lnTo>
                  <a:pt x="58370" y="70480"/>
                </a:lnTo>
                <a:lnTo>
                  <a:pt x="58350" y="70480"/>
                </a:lnTo>
                <a:lnTo>
                  <a:pt x="58330" y="70490"/>
                </a:lnTo>
                <a:lnTo>
                  <a:pt x="58310" y="70500"/>
                </a:lnTo>
                <a:lnTo>
                  <a:pt x="58300" y="70510"/>
                </a:lnTo>
                <a:lnTo>
                  <a:pt x="58290" y="70540"/>
                </a:lnTo>
                <a:lnTo>
                  <a:pt x="58280" y="70550"/>
                </a:lnTo>
                <a:lnTo>
                  <a:pt x="58270" y="70560"/>
                </a:lnTo>
                <a:lnTo>
                  <a:pt x="58260" y="70570"/>
                </a:lnTo>
                <a:lnTo>
                  <a:pt x="58230" y="70570"/>
                </a:lnTo>
                <a:lnTo>
                  <a:pt x="58220" y="70570"/>
                </a:lnTo>
                <a:lnTo>
                  <a:pt x="58210" y="70570"/>
                </a:lnTo>
                <a:lnTo>
                  <a:pt x="58190" y="70540"/>
                </a:lnTo>
                <a:lnTo>
                  <a:pt x="58170" y="70560"/>
                </a:lnTo>
                <a:lnTo>
                  <a:pt x="58160" y="70570"/>
                </a:lnTo>
                <a:lnTo>
                  <a:pt x="58160" y="70580"/>
                </a:lnTo>
                <a:lnTo>
                  <a:pt x="58160" y="70590"/>
                </a:lnTo>
                <a:lnTo>
                  <a:pt x="58150" y="70590"/>
                </a:lnTo>
                <a:lnTo>
                  <a:pt x="58140" y="70600"/>
                </a:lnTo>
                <a:lnTo>
                  <a:pt x="58120" y="70590"/>
                </a:lnTo>
                <a:lnTo>
                  <a:pt x="58090" y="70610"/>
                </a:lnTo>
                <a:lnTo>
                  <a:pt x="58070" y="70600"/>
                </a:lnTo>
                <a:lnTo>
                  <a:pt x="58060" y="70580"/>
                </a:lnTo>
                <a:lnTo>
                  <a:pt x="58070" y="70560"/>
                </a:lnTo>
                <a:lnTo>
                  <a:pt x="58060" y="70560"/>
                </a:lnTo>
                <a:lnTo>
                  <a:pt x="58060" y="70540"/>
                </a:lnTo>
                <a:lnTo>
                  <a:pt x="58040" y="70540"/>
                </a:lnTo>
                <a:lnTo>
                  <a:pt x="58000" y="70540"/>
                </a:lnTo>
                <a:lnTo>
                  <a:pt x="57980" y="70530"/>
                </a:lnTo>
                <a:lnTo>
                  <a:pt x="57950" y="70540"/>
                </a:lnTo>
                <a:lnTo>
                  <a:pt x="57930" y="70530"/>
                </a:lnTo>
                <a:lnTo>
                  <a:pt x="57910" y="70510"/>
                </a:lnTo>
                <a:lnTo>
                  <a:pt x="57900" y="70460"/>
                </a:lnTo>
                <a:lnTo>
                  <a:pt x="57900" y="70420"/>
                </a:lnTo>
                <a:lnTo>
                  <a:pt x="57900" y="70390"/>
                </a:lnTo>
                <a:lnTo>
                  <a:pt x="57860" y="70410"/>
                </a:lnTo>
                <a:lnTo>
                  <a:pt x="57850" y="70410"/>
                </a:lnTo>
                <a:lnTo>
                  <a:pt x="57830" y="70390"/>
                </a:lnTo>
                <a:lnTo>
                  <a:pt x="57810" y="70430"/>
                </a:lnTo>
                <a:lnTo>
                  <a:pt x="57770" y="70440"/>
                </a:lnTo>
                <a:lnTo>
                  <a:pt x="57670" y="70410"/>
                </a:lnTo>
                <a:lnTo>
                  <a:pt x="57660" y="70410"/>
                </a:lnTo>
                <a:lnTo>
                  <a:pt x="57660" y="70400"/>
                </a:lnTo>
                <a:lnTo>
                  <a:pt x="57660" y="70390"/>
                </a:lnTo>
                <a:lnTo>
                  <a:pt x="57660" y="70360"/>
                </a:lnTo>
                <a:lnTo>
                  <a:pt x="57650" y="70360"/>
                </a:lnTo>
                <a:lnTo>
                  <a:pt x="57620" y="70370"/>
                </a:lnTo>
                <a:lnTo>
                  <a:pt x="57600" y="70350"/>
                </a:lnTo>
                <a:lnTo>
                  <a:pt x="57580" y="70360"/>
                </a:lnTo>
                <a:lnTo>
                  <a:pt x="57550" y="70350"/>
                </a:lnTo>
                <a:lnTo>
                  <a:pt x="57540" y="70330"/>
                </a:lnTo>
                <a:lnTo>
                  <a:pt x="57540" y="70320"/>
                </a:lnTo>
                <a:lnTo>
                  <a:pt x="57520" y="70350"/>
                </a:lnTo>
                <a:lnTo>
                  <a:pt x="57480" y="70350"/>
                </a:lnTo>
                <a:lnTo>
                  <a:pt x="57460" y="70320"/>
                </a:lnTo>
                <a:lnTo>
                  <a:pt x="57420" y="70370"/>
                </a:lnTo>
                <a:lnTo>
                  <a:pt x="57290" y="70400"/>
                </a:lnTo>
                <a:lnTo>
                  <a:pt x="57260" y="70450"/>
                </a:lnTo>
                <a:lnTo>
                  <a:pt x="57240" y="70450"/>
                </a:lnTo>
                <a:lnTo>
                  <a:pt x="57220" y="70460"/>
                </a:lnTo>
                <a:lnTo>
                  <a:pt x="57210" y="70460"/>
                </a:lnTo>
                <a:lnTo>
                  <a:pt x="57190" y="70500"/>
                </a:lnTo>
                <a:lnTo>
                  <a:pt x="57180" y="70510"/>
                </a:lnTo>
                <a:lnTo>
                  <a:pt x="57120" y="70480"/>
                </a:lnTo>
                <a:lnTo>
                  <a:pt x="57060" y="70480"/>
                </a:lnTo>
                <a:lnTo>
                  <a:pt x="56920" y="70380"/>
                </a:lnTo>
                <a:lnTo>
                  <a:pt x="56910" y="70370"/>
                </a:lnTo>
                <a:lnTo>
                  <a:pt x="56900" y="70370"/>
                </a:lnTo>
                <a:lnTo>
                  <a:pt x="56840" y="70430"/>
                </a:lnTo>
                <a:lnTo>
                  <a:pt x="56780" y="70430"/>
                </a:lnTo>
                <a:lnTo>
                  <a:pt x="56740" y="70420"/>
                </a:lnTo>
                <a:lnTo>
                  <a:pt x="56690" y="70450"/>
                </a:lnTo>
                <a:lnTo>
                  <a:pt x="56660" y="70460"/>
                </a:lnTo>
                <a:lnTo>
                  <a:pt x="56620" y="70440"/>
                </a:lnTo>
                <a:lnTo>
                  <a:pt x="56580" y="70450"/>
                </a:lnTo>
                <a:lnTo>
                  <a:pt x="56540" y="70460"/>
                </a:lnTo>
                <a:lnTo>
                  <a:pt x="56530" y="70470"/>
                </a:lnTo>
                <a:lnTo>
                  <a:pt x="56490" y="70450"/>
                </a:lnTo>
                <a:lnTo>
                  <a:pt x="56470" y="70420"/>
                </a:lnTo>
                <a:lnTo>
                  <a:pt x="56450" y="70400"/>
                </a:lnTo>
                <a:lnTo>
                  <a:pt x="56430" y="70380"/>
                </a:lnTo>
                <a:lnTo>
                  <a:pt x="56400" y="70380"/>
                </a:lnTo>
                <a:lnTo>
                  <a:pt x="56310" y="70420"/>
                </a:lnTo>
                <a:lnTo>
                  <a:pt x="56270" y="70440"/>
                </a:lnTo>
                <a:lnTo>
                  <a:pt x="56240" y="70510"/>
                </a:lnTo>
                <a:lnTo>
                  <a:pt x="56230" y="70510"/>
                </a:lnTo>
                <a:lnTo>
                  <a:pt x="56220" y="70520"/>
                </a:lnTo>
                <a:lnTo>
                  <a:pt x="56200" y="70530"/>
                </a:lnTo>
                <a:lnTo>
                  <a:pt x="56180" y="70550"/>
                </a:lnTo>
                <a:lnTo>
                  <a:pt x="56150" y="70540"/>
                </a:lnTo>
                <a:lnTo>
                  <a:pt x="56160" y="70500"/>
                </a:lnTo>
                <a:lnTo>
                  <a:pt x="56160" y="70480"/>
                </a:lnTo>
                <a:lnTo>
                  <a:pt x="56120" y="70490"/>
                </a:lnTo>
                <a:lnTo>
                  <a:pt x="56060" y="70530"/>
                </a:lnTo>
                <a:lnTo>
                  <a:pt x="56030" y="70520"/>
                </a:lnTo>
                <a:lnTo>
                  <a:pt x="56020" y="70530"/>
                </a:lnTo>
                <a:lnTo>
                  <a:pt x="56010" y="70530"/>
                </a:lnTo>
                <a:lnTo>
                  <a:pt x="56000" y="70550"/>
                </a:lnTo>
                <a:lnTo>
                  <a:pt x="56000" y="70560"/>
                </a:lnTo>
                <a:lnTo>
                  <a:pt x="55980" y="70560"/>
                </a:lnTo>
                <a:lnTo>
                  <a:pt x="55970" y="70550"/>
                </a:lnTo>
                <a:lnTo>
                  <a:pt x="55960" y="70540"/>
                </a:lnTo>
                <a:lnTo>
                  <a:pt x="55940" y="70550"/>
                </a:lnTo>
                <a:lnTo>
                  <a:pt x="55930" y="70550"/>
                </a:lnTo>
                <a:lnTo>
                  <a:pt x="55920" y="70550"/>
                </a:lnTo>
                <a:lnTo>
                  <a:pt x="55880" y="70530"/>
                </a:lnTo>
                <a:lnTo>
                  <a:pt x="55870" y="70530"/>
                </a:lnTo>
                <a:lnTo>
                  <a:pt x="55800" y="70550"/>
                </a:lnTo>
                <a:lnTo>
                  <a:pt x="55790" y="70550"/>
                </a:lnTo>
                <a:lnTo>
                  <a:pt x="55780" y="70550"/>
                </a:lnTo>
                <a:lnTo>
                  <a:pt x="55760" y="70550"/>
                </a:lnTo>
                <a:lnTo>
                  <a:pt x="55750" y="70560"/>
                </a:lnTo>
                <a:lnTo>
                  <a:pt x="55740" y="70560"/>
                </a:lnTo>
                <a:lnTo>
                  <a:pt x="55730" y="70590"/>
                </a:lnTo>
                <a:lnTo>
                  <a:pt x="55700" y="70600"/>
                </a:lnTo>
                <a:lnTo>
                  <a:pt x="55680" y="70600"/>
                </a:lnTo>
                <a:lnTo>
                  <a:pt x="55670" y="70600"/>
                </a:lnTo>
                <a:lnTo>
                  <a:pt x="55660" y="70590"/>
                </a:lnTo>
                <a:lnTo>
                  <a:pt x="55650" y="70580"/>
                </a:lnTo>
                <a:lnTo>
                  <a:pt x="55630" y="70590"/>
                </a:lnTo>
                <a:lnTo>
                  <a:pt x="55600" y="70580"/>
                </a:lnTo>
                <a:lnTo>
                  <a:pt x="55550" y="70550"/>
                </a:lnTo>
                <a:lnTo>
                  <a:pt x="55480" y="70500"/>
                </a:lnTo>
                <a:lnTo>
                  <a:pt x="55460" y="70500"/>
                </a:lnTo>
                <a:lnTo>
                  <a:pt x="55390" y="70560"/>
                </a:lnTo>
                <a:lnTo>
                  <a:pt x="55370" y="70560"/>
                </a:lnTo>
                <a:lnTo>
                  <a:pt x="55360" y="70560"/>
                </a:lnTo>
                <a:lnTo>
                  <a:pt x="55330" y="70560"/>
                </a:lnTo>
                <a:lnTo>
                  <a:pt x="55310" y="70550"/>
                </a:lnTo>
                <a:lnTo>
                  <a:pt x="55290" y="70530"/>
                </a:lnTo>
                <a:lnTo>
                  <a:pt x="55280" y="70530"/>
                </a:lnTo>
                <a:lnTo>
                  <a:pt x="55270" y="70520"/>
                </a:lnTo>
                <a:lnTo>
                  <a:pt x="55270" y="70510"/>
                </a:lnTo>
                <a:lnTo>
                  <a:pt x="55240" y="70510"/>
                </a:lnTo>
                <a:lnTo>
                  <a:pt x="55200" y="70570"/>
                </a:lnTo>
                <a:lnTo>
                  <a:pt x="55150" y="70590"/>
                </a:lnTo>
                <a:lnTo>
                  <a:pt x="55120" y="70610"/>
                </a:lnTo>
                <a:lnTo>
                  <a:pt x="55110" y="70620"/>
                </a:lnTo>
                <a:lnTo>
                  <a:pt x="55090" y="70640"/>
                </a:lnTo>
                <a:lnTo>
                  <a:pt x="55080" y="70640"/>
                </a:lnTo>
                <a:lnTo>
                  <a:pt x="55070" y="70640"/>
                </a:lnTo>
                <a:lnTo>
                  <a:pt x="55050" y="70630"/>
                </a:lnTo>
                <a:lnTo>
                  <a:pt x="55040" y="70620"/>
                </a:lnTo>
                <a:lnTo>
                  <a:pt x="55030" y="70610"/>
                </a:lnTo>
                <a:lnTo>
                  <a:pt x="55000" y="70610"/>
                </a:lnTo>
                <a:lnTo>
                  <a:pt x="54970" y="70590"/>
                </a:lnTo>
                <a:lnTo>
                  <a:pt x="54830" y="70580"/>
                </a:lnTo>
                <a:lnTo>
                  <a:pt x="54800" y="70580"/>
                </a:lnTo>
                <a:lnTo>
                  <a:pt x="54780" y="70570"/>
                </a:lnTo>
                <a:lnTo>
                  <a:pt x="54770" y="70560"/>
                </a:lnTo>
                <a:lnTo>
                  <a:pt x="54760" y="70560"/>
                </a:lnTo>
                <a:lnTo>
                  <a:pt x="54740" y="70550"/>
                </a:lnTo>
                <a:lnTo>
                  <a:pt x="54730" y="70550"/>
                </a:lnTo>
                <a:lnTo>
                  <a:pt x="54720" y="70540"/>
                </a:lnTo>
                <a:lnTo>
                  <a:pt x="54640" y="70540"/>
                </a:lnTo>
                <a:lnTo>
                  <a:pt x="54620" y="70540"/>
                </a:lnTo>
                <a:lnTo>
                  <a:pt x="54600" y="70540"/>
                </a:lnTo>
                <a:lnTo>
                  <a:pt x="54560" y="70530"/>
                </a:lnTo>
                <a:lnTo>
                  <a:pt x="54520" y="70520"/>
                </a:lnTo>
                <a:lnTo>
                  <a:pt x="54500" y="70530"/>
                </a:lnTo>
                <a:lnTo>
                  <a:pt x="54490" y="70540"/>
                </a:lnTo>
                <a:lnTo>
                  <a:pt x="54480" y="70550"/>
                </a:lnTo>
                <a:lnTo>
                  <a:pt x="54470" y="70570"/>
                </a:lnTo>
                <a:lnTo>
                  <a:pt x="54400" y="70550"/>
                </a:lnTo>
                <a:lnTo>
                  <a:pt x="54390" y="70550"/>
                </a:lnTo>
                <a:lnTo>
                  <a:pt x="54360" y="70570"/>
                </a:lnTo>
                <a:lnTo>
                  <a:pt x="54320" y="70590"/>
                </a:lnTo>
                <a:lnTo>
                  <a:pt x="54320" y="70630"/>
                </a:lnTo>
                <a:lnTo>
                  <a:pt x="54320" y="70640"/>
                </a:lnTo>
                <a:lnTo>
                  <a:pt x="54310" y="70650"/>
                </a:lnTo>
                <a:lnTo>
                  <a:pt x="54270" y="70640"/>
                </a:lnTo>
                <a:lnTo>
                  <a:pt x="54260" y="70640"/>
                </a:lnTo>
                <a:lnTo>
                  <a:pt x="54220" y="70630"/>
                </a:lnTo>
                <a:lnTo>
                  <a:pt x="54190" y="70640"/>
                </a:lnTo>
                <a:lnTo>
                  <a:pt x="54120" y="70620"/>
                </a:lnTo>
                <a:lnTo>
                  <a:pt x="54110" y="70610"/>
                </a:lnTo>
                <a:lnTo>
                  <a:pt x="54080" y="70570"/>
                </a:lnTo>
                <a:lnTo>
                  <a:pt x="53990" y="70530"/>
                </a:lnTo>
                <a:lnTo>
                  <a:pt x="53910" y="70480"/>
                </a:lnTo>
                <a:lnTo>
                  <a:pt x="53890" y="70470"/>
                </a:lnTo>
                <a:lnTo>
                  <a:pt x="53900" y="70460"/>
                </a:lnTo>
                <a:lnTo>
                  <a:pt x="53910" y="70440"/>
                </a:lnTo>
                <a:lnTo>
                  <a:pt x="53900" y="70430"/>
                </a:lnTo>
                <a:lnTo>
                  <a:pt x="53850" y="70430"/>
                </a:lnTo>
                <a:lnTo>
                  <a:pt x="53830" y="70380"/>
                </a:lnTo>
                <a:lnTo>
                  <a:pt x="53830" y="70370"/>
                </a:lnTo>
                <a:lnTo>
                  <a:pt x="53810" y="70350"/>
                </a:lnTo>
                <a:lnTo>
                  <a:pt x="53770" y="70340"/>
                </a:lnTo>
                <a:lnTo>
                  <a:pt x="53770" y="70350"/>
                </a:lnTo>
                <a:lnTo>
                  <a:pt x="53760" y="70350"/>
                </a:lnTo>
                <a:lnTo>
                  <a:pt x="53730" y="70360"/>
                </a:lnTo>
                <a:lnTo>
                  <a:pt x="53720" y="70330"/>
                </a:lnTo>
                <a:lnTo>
                  <a:pt x="53700" y="70310"/>
                </a:lnTo>
                <a:lnTo>
                  <a:pt x="53690" y="70300"/>
                </a:lnTo>
                <a:lnTo>
                  <a:pt x="53650" y="70190"/>
                </a:lnTo>
                <a:lnTo>
                  <a:pt x="53640" y="70190"/>
                </a:lnTo>
                <a:lnTo>
                  <a:pt x="53630" y="70180"/>
                </a:lnTo>
                <a:lnTo>
                  <a:pt x="53530" y="70130"/>
                </a:lnTo>
                <a:lnTo>
                  <a:pt x="53490" y="70050"/>
                </a:lnTo>
                <a:lnTo>
                  <a:pt x="53460" y="70010"/>
                </a:lnTo>
                <a:lnTo>
                  <a:pt x="53440" y="69980"/>
                </a:lnTo>
                <a:lnTo>
                  <a:pt x="53410" y="69960"/>
                </a:lnTo>
                <a:lnTo>
                  <a:pt x="53360" y="69910"/>
                </a:lnTo>
                <a:lnTo>
                  <a:pt x="53340" y="69880"/>
                </a:lnTo>
                <a:lnTo>
                  <a:pt x="53300" y="69840"/>
                </a:lnTo>
                <a:lnTo>
                  <a:pt x="53280" y="69830"/>
                </a:lnTo>
                <a:lnTo>
                  <a:pt x="53250" y="69840"/>
                </a:lnTo>
                <a:lnTo>
                  <a:pt x="53230" y="69800"/>
                </a:lnTo>
                <a:lnTo>
                  <a:pt x="53150" y="69730"/>
                </a:lnTo>
                <a:lnTo>
                  <a:pt x="53100" y="69650"/>
                </a:lnTo>
                <a:lnTo>
                  <a:pt x="53050" y="69610"/>
                </a:lnTo>
                <a:lnTo>
                  <a:pt x="52980" y="69600"/>
                </a:lnTo>
                <a:lnTo>
                  <a:pt x="52950" y="69560"/>
                </a:lnTo>
                <a:lnTo>
                  <a:pt x="52920" y="69510"/>
                </a:lnTo>
                <a:lnTo>
                  <a:pt x="52880" y="69470"/>
                </a:lnTo>
                <a:lnTo>
                  <a:pt x="52770" y="69410"/>
                </a:lnTo>
                <a:lnTo>
                  <a:pt x="52670" y="69390"/>
                </a:lnTo>
                <a:lnTo>
                  <a:pt x="52570" y="69350"/>
                </a:lnTo>
                <a:lnTo>
                  <a:pt x="52530" y="69340"/>
                </a:lnTo>
                <a:lnTo>
                  <a:pt x="52520" y="69340"/>
                </a:lnTo>
                <a:lnTo>
                  <a:pt x="52510" y="69330"/>
                </a:lnTo>
                <a:lnTo>
                  <a:pt x="52510" y="69320"/>
                </a:lnTo>
                <a:lnTo>
                  <a:pt x="52480" y="69230"/>
                </a:lnTo>
                <a:lnTo>
                  <a:pt x="52380" y="69100"/>
                </a:lnTo>
                <a:lnTo>
                  <a:pt x="52370" y="69060"/>
                </a:lnTo>
                <a:lnTo>
                  <a:pt x="52390" y="69020"/>
                </a:lnTo>
                <a:lnTo>
                  <a:pt x="52390" y="69010"/>
                </a:lnTo>
                <a:lnTo>
                  <a:pt x="52380" y="68980"/>
                </a:lnTo>
                <a:lnTo>
                  <a:pt x="52320" y="68930"/>
                </a:lnTo>
                <a:lnTo>
                  <a:pt x="52300" y="68920"/>
                </a:lnTo>
                <a:lnTo>
                  <a:pt x="52220" y="68890"/>
                </a:lnTo>
                <a:lnTo>
                  <a:pt x="52210" y="68880"/>
                </a:lnTo>
                <a:lnTo>
                  <a:pt x="52190" y="68840"/>
                </a:lnTo>
                <a:lnTo>
                  <a:pt x="52170" y="68820"/>
                </a:lnTo>
                <a:lnTo>
                  <a:pt x="52150" y="68770"/>
                </a:lnTo>
                <a:lnTo>
                  <a:pt x="52100" y="68770"/>
                </a:lnTo>
                <a:lnTo>
                  <a:pt x="52080" y="68760"/>
                </a:lnTo>
                <a:lnTo>
                  <a:pt x="52060" y="68760"/>
                </a:lnTo>
                <a:lnTo>
                  <a:pt x="51960" y="68720"/>
                </a:lnTo>
                <a:lnTo>
                  <a:pt x="51890" y="68680"/>
                </a:lnTo>
                <a:lnTo>
                  <a:pt x="51850" y="68650"/>
                </a:lnTo>
                <a:lnTo>
                  <a:pt x="51800" y="68620"/>
                </a:lnTo>
                <a:lnTo>
                  <a:pt x="51790" y="68610"/>
                </a:lnTo>
                <a:lnTo>
                  <a:pt x="51750" y="68560"/>
                </a:lnTo>
                <a:lnTo>
                  <a:pt x="51730" y="68570"/>
                </a:lnTo>
                <a:lnTo>
                  <a:pt x="51700" y="68570"/>
                </a:lnTo>
                <a:lnTo>
                  <a:pt x="51700" y="68560"/>
                </a:lnTo>
                <a:lnTo>
                  <a:pt x="51570" y="68630"/>
                </a:lnTo>
                <a:lnTo>
                  <a:pt x="51360" y="68750"/>
                </a:lnTo>
                <a:lnTo>
                  <a:pt x="51260" y="68800"/>
                </a:lnTo>
                <a:lnTo>
                  <a:pt x="51240" y="68810"/>
                </a:lnTo>
                <a:lnTo>
                  <a:pt x="51170" y="68850"/>
                </a:lnTo>
                <a:lnTo>
                  <a:pt x="51100" y="68880"/>
                </a:lnTo>
                <a:lnTo>
                  <a:pt x="50170" y="69240"/>
                </a:lnTo>
                <a:lnTo>
                  <a:pt x="50080" y="69280"/>
                </a:lnTo>
                <a:lnTo>
                  <a:pt x="49700" y="69430"/>
                </a:lnTo>
                <a:lnTo>
                  <a:pt x="49600" y="69470"/>
                </a:lnTo>
                <a:lnTo>
                  <a:pt x="49460" y="69540"/>
                </a:lnTo>
                <a:lnTo>
                  <a:pt x="49430" y="69570"/>
                </a:lnTo>
                <a:lnTo>
                  <a:pt x="49410" y="69600"/>
                </a:lnTo>
                <a:lnTo>
                  <a:pt x="49380" y="69670"/>
                </a:lnTo>
                <a:lnTo>
                  <a:pt x="48130" y="70130"/>
                </a:lnTo>
                <a:lnTo>
                  <a:pt x="47030" y="70700"/>
                </a:lnTo>
                <a:lnTo>
                  <a:pt x="46920" y="70750"/>
                </a:lnTo>
                <a:lnTo>
                  <a:pt x="46850" y="70780"/>
                </a:lnTo>
                <a:lnTo>
                  <a:pt x="46790" y="70810"/>
                </a:lnTo>
                <a:lnTo>
                  <a:pt x="46630" y="70880"/>
                </a:lnTo>
                <a:lnTo>
                  <a:pt x="46340" y="71010"/>
                </a:lnTo>
                <a:lnTo>
                  <a:pt x="46310" y="71020"/>
                </a:lnTo>
                <a:lnTo>
                  <a:pt x="46260" y="71050"/>
                </a:lnTo>
                <a:lnTo>
                  <a:pt x="46220" y="71070"/>
                </a:lnTo>
                <a:lnTo>
                  <a:pt x="45960" y="71650"/>
                </a:lnTo>
                <a:lnTo>
                  <a:pt x="45900" y="71800"/>
                </a:lnTo>
                <a:lnTo>
                  <a:pt x="45850" y="71910"/>
                </a:lnTo>
                <a:lnTo>
                  <a:pt x="45730" y="72190"/>
                </a:lnTo>
                <a:lnTo>
                  <a:pt x="45710" y="72220"/>
                </a:lnTo>
                <a:lnTo>
                  <a:pt x="45660" y="72270"/>
                </a:lnTo>
                <a:lnTo>
                  <a:pt x="45600" y="72330"/>
                </a:lnTo>
                <a:lnTo>
                  <a:pt x="45490" y="72430"/>
                </a:lnTo>
                <a:lnTo>
                  <a:pt x="45310" y="72600"/>
                </a:lnTo>
                <a:lnTo>
                  <a:pt x="44570" y="73300"/>
                </a:lnTo>
                <a:lnTo>
                  <a:pt x="44550" y="73370"/>
                </a:lnTo>
                <a:lnTo>
                  <a:pt x="44540" y="73390"/>
                </a:lnTo>
                <a:lnTo>
                  <a:pt x="44360" y="73870"/>
                </a:lnTo>
                <a:lnTo>
                  <a:pt x="44340" y="73870"/>
                </a:lnTo>
                <a:lnTo>
                  <a:pt x="44300" y="73870"/>
                </a:lnTo>
                <a:lnTo>
                  <a:pt x="44110" y="73860"/>
                </a:lnTo>
                <a:lnTo>
                  <a:pt x="44110" y="73850"/>
                </a:lnTo>
                <a:lnTo>
                  <a:pt x="44080" y="73830"/>
                </a:lnTo>
                <a:lnTo>
                  <a:pt x="44010" y="73780"/>
                </a:lnTo>
                <a:lnTo>
                  <a:pt x="44000" y="73620"/>
                </a:lnTo>
                <a:lnTo>
                  <a:pt x="43990" y="73610"/>
                </a:lnTo>
                <a:lnTo>
                  <a:pt x="43780" y="73560"/>
                </a:lnTo>
                <a:lnTo>
                  <a:pt x="43750" y="73550"/>
                </a:lnTo>
                <a:lnTo>
                  <a:pt x="43700" y="73530"/>
                </a:lnTo>
                <a:lnTo>
                  <a:pt x="43570" y="73550"/>
                </a:lnTo>
                <a:lnTo>
                  <a:pt x="43560" y="73550"/>
                </a:lnTo>
                <a:lnTo>
                  <a:pt x="43530" y="73550"/>
                </a:lnTo>
                <a:lnTo>
                  <a:pt x="43110" y="73510"/>
                </a:lnTo>
                <a:lnTo>
                  <a:pt x="42980" y="73490"/>
                </a:lnTo>
                <a:lnTo>
                  <a:pt x="42960" y="73310"/>
                </a:lnTo>
                <a:lnTo>
                  <a:pt x="42930" y="73330"/>
                </a:lnTo>
                <a:lnTo>
                  <a:pt x="42830" y="73400"/>
                </a:lnTo>
                <a:lnTo>
                  <a:pt x="42770" y="73440"/>
                </a:lnTo>
                <a:lnTo>
                  <a:pt x="42760" y="73450"/>
                </a:lnTo>
                <a:lnTo>
                  <a:pt x="42750" y="73460"/>
                </a:lnTo>
                <a:lnTo>
                  <a:pt x="42590" y="73470"/>
                </a:lnTo>
                <a:lnTo>
                  <a:pt x="42570" y="73470"/>
                </a:lnTo>
                <a:lnTo>
                  <a:pt x="42480" y="73480"/>
                </a:lnTo>
                <a:lnTo>
                  <a:pt x="42160" y="73440"/>
                </a:lnTo>
                <a:lnTo>
                  <a:pt x="42150" y="73430"/>
                </a:lnTo>
                <a:lnTo>
                  <a:pt x="42110" y="73410"/>
                </a:lnTo>
                <a:lnTo>
                  <a:pt x="41750" y="73240"/>
                </a:lnTo>
                <a:lnTo>
                  <a:pt x="41660" y="73190"/>
                </a:lnTo>
                <a:lnTo>
                  <a:pt x="41590" y="73160"/>
                </a:lnTo>
                <a:lnTo>
                  <a:pt x="41590" y="73150"/>
                </a:lnTo>
                <a:lnTo>
                  <a:pt x="41520" y="7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