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Sidama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Sidam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7480" y="55850"/>
                </a:moveTo>
                <a:lnTo>
                  <a:pt x="37430" y="55840"/>
                </a:lnTo>
                <a:lnTo>
                  <a:pt x="37420" y="55850"/>
                </a:lnTo>
                <a:lnTo>
                  <a:pt x="37420" y="55860"/>
                </a:lnTo>
                <a:lnTo>
                  <a:pt x="37410" y="55870"/>
                </a:lnTo>
                <a:lnTo>
                  <a:pt x="37400" y="55870"/>
                </a:lnTo>
                <a:lnTo>
                  <a:pt x="37400" y="55880"/>
                </a:lnTo>
                <a:lnTo>
                  <a:pt x="37390" y="55880"/>
                </a:lnTo>
                <a:lnTo>
                  <a:pt x="37390" y="55890"/>
                </a:lnTo>
                <a:lnTo>
                  <a:pt x="37390" y="55900"/>
                </a:lnTo>
                <a:lnTo>
                  <a:pt x="37380" y="55910"/>
                </a:lnTo>
                <a:lnTo>
                  <a:pt x="37380" y="55920"/>
                </a:lnTo>
                <a:lnTo>
                  <a:pt x="37380" y="55930"/>
                </a:lnTo>
                <a:lnTo>
                  <a:pt x="37370" y="55930"/>
                </a:lnTo>
                <a:lnTo>
                  <a:pt x="37360" y="55930"/>
                </a:lnTo>
                <a:lnTo>
                  <a:pt x="37350" y="55930"/>
                </a:lnTo>
                <a:lnTo>
                  <a:pt x="37340" y="55930"/>
                </a:lnTo>
                <a:lnTo>
                  <a:pt x="37340" y="55920"/>
                </a:lnTo>
                <a:lnTo>
                  <a:pt x="37340" y="55910"/>
                </a:lnTo>
                <a:lnTo>
                  <a:pt x="37340" y="55900"/>
                </a:lnTo>
                <a:lnTo>
                  <a:pt x="37340" y="55890"/>
                </a:lnTo>
                <a:lnTo>
                  <a:pt x="37330" y="55890"/>
                </a:lnTo>
                <a:lnTo>
                  <a:pt x="37330" y="55880"/>
                </a:lnTo>
                <a:lnTo>
                  <a:pt x="37320" y="55880"/>
                </a:lnTo>
                <a:lnTo>
                  <a:pt x="37320" y="55870"/>
                </a:lnTo>
                <a:lnTo>
                  <a:pt x="37320" y="55860"/>
                </a:lnTo>
                <a:lnTo>
                  <a:pt x="37300" y="55870"/>
                </a:lnTo>
                <a:lnTo>
                  <a:pt x="37300" y="55860"/>
                </a:lnTo>
                <a:lnTo>
                  <a:pt x="37290" y="55860"/>
                </a:lnTo>
                <a:lnTo>
                  <a:pt x="37290" y="55850"/>
                </a:lnTo>
                <a:lnTo>
                  <a:pt x="37300" y="55840"/>
                </a:lnTo>
                <a:lnTo>
                  <a:pt x="37300" y="55830"/>
                </a:lnTo>
                <a:lnTo>
                  <a:pt x="37310" y="55830"/>
                </a:lnTo>
                <a:lnTo>
                  <a:pt x="37320" y="55820"/>
                </a:lnTo>
                <a:lnTo>
                  <a:pt x="37320" y="55800"/>
                </a:lnTo>
                <a:lnTo>
                  <a:pt x="37330" y="55790"/>
                </a:lnTo>
                <a:lnTo>
                  <a:pt x="37330" y="55770"/>
                </a:lnTo>
                <a:lnTo>
                  <a:pt x="37330" y="55760"/>
                </a:lnTo>
                <a:lnTo>
                  <a:pt x="37340" y="55750"/>
                </a:lnTo>
                <a:lnTo>
                  <a:pt x="37340" y="55740"/>
                </a:lnTo>
                <a:lnTo>
                  <a:pt x="37340" y="55720"/>
                </a:lnTo>
                <a:lnTo>
                  <a:pt x="37350" y="55710"/>
                </a:lnTo>
                <a:lnTo>
                  <a:pt x="37350" y="55700"/>
                </a:lnTo>
                <a:lnTo>
                  <a:pt x="37350" y="55690"/>
                </a:lnTo>
                <a:lnTo>
                  <a:pt x="37350" y="55680"/>
                </a:lnTo>
                <a:lnTo>
                  <a:pt x="37360" y="55680"/>
                </a:lnTo>
                <a:lnTo>
                  <a:pt x="37350" y="55670"/>
                </a:lnTo>
                <a:lnTo>
                  <a:pt x="37340" y="55670"/>
                </a:lnTo>
                <a:lnTo>
                  <a:pt x="37340" y="55660"/>
                </a:lnTo>
                <a:lnTo>
                  <a:pt x="37330" y="55660"/>
                </a:lnTo>
                <a:lnTo>
                  <a:pt x="37330" y="55640"/>
                </a:lnTo>
                <a:lnTo>
                  <a:pt x="37330" y="55630"/>
                </a:lnTo>
                <a:lnTo>
                  <a:pt x="37320" y="55620"/>
                </a:lnTo>
                <a:lnTo>
                  <a:pt x="37320" y="55610"/>
                </a:lnTo>
                <a:lnTo>
                  <a:pt x="37320" y="55600"/>
                </a:lnTo>
                <a:lnTo>
                  <a:pt x="37310" y="55590"/>
                </a:lnTo>
                <a:lnTo>
                  <a:pt x="37300" y="55580"/>
                </a:lnTo>
                <a:lnTo>
                  <a:pt x="37290" y="55570"/>
                </a:lnTo>
                <a:lnTo>
                  <a:pt x="37280" y="55570"/>
                </a:lnTo>
                <a:lnTo>
                  <a:pt x="37270" y="55570"/>
                </a:lnTo>
                <a:lnTo>
                  <a:pt x="37270" y="55560"/>
                </a:lnTo>
                <a:lnTo>
                  <a:pt x="37260" y="55560"/>
                </a:lnTo>
                <a:lnTo>
                  <a:pt x="37250" y="55560"/>
                </a:lnTo>
                <a:lnTo>
                  <a:pt x="37250" y="55570"/>
                </a:lnTo>
                <a:lnTo>
                  <a:pt x="37240" y="55570"/>
                </a:lnTo>
                <a:lnTo>
                  <a:pt x="37230" y="55570"/>
                </a:lnTo>
                <a:lnTo>
                  <a:pt x="37220" y="55560"/>
                </a:lnTo>
                <a:lnTo>
                  <a:pt x="37210" y="55560"/>
                </a:lnTo>
                <a:lnTo>
                  <a:pt x="37200" y="55560"/>
                </a:lnTo>
                <a:lnTo>
                  <a:pt x="37200" y="55570"/>
                </a:lnTo>
                <a:lnTo>
                  <a:pt x="37190" y="55570"/>
                </a:lnTo>
                <a:lnTo>
                  <a:pt x="37180" y="55570"/>
                </a:lnTo>
                <a:lnTo>
                  <a:pt x="37170" y="55570"/>
                </a:lnTo>
                <a:lnTo>
                  <a:pt x="37160" y="55570"/>
                </a:lnTo>
                <a:lnTo>
                  <a:pt x="37150" y="55560"/>
                </a:lnTo>
                <a:lnTo>
                  <a:pt x="37140" y="55570"/>
                </a:lnTo>
                <a:lnTo>
                  <a:pt x="37130" y="55570"/>
                </a:lnTo>
                <a:lnTo>
                  <a:pt x="37130" y="55580"/>
                </a:lnTo>
                <a:lnTo>
                  <a:pt x="37120" y="55580"/>
                </a:lnTo>
                <a:lnTo>
                  <a:pt x="37110" y="55570"/>
                </a:lnTo>
                <a:lnTo>
                  <a:pt x="37100" y="55570"/>
                </a:lnTo>
                <a:lnTo>
                  <a:pt x="37090" y="55570"/>
                </a:lnTo>
                <a:lnTo>
                  <a:pt x="37080" y="55570"/>
                </a:lnTo>
                <a:lnTo>
                  <a:pt x="37070" y="55570"/>
                </a:lnTo>
                <a:lnTo>
                  <a:pt x="37060" y="55570"/>
                </a:lnTo>
                <a:lnTo>
                  <a:pt x="37060" y="55560"/>
                </a:lnTo>
                <a:lnTo>
                  <a:pt x="37050" y="55560"/>
                </a:lnTo>
                <a:lnTo>
                  <a:pt x="37040" y="55560"/>
                </a:lnTo>
                <a:lnTo>
                  <a:pt x="37040" y="55550"/>
                </a:lnTo>
                <a:lnTo>
                  <a:pt x="37030" y="55550"/>
                </a:lnTo>
                <a:lnTo>
                  <a:pt x="37020" y="55550"/>
                </a:lnTo>
                <a:lnTo>
                  <a:pt x="37010" y="55540"/>
                </a:lnTo>
                <a:lnTo>
                  <a:pt x="37000" y="55540"/>
                </a:lnTo>
                <a:lnTo>
                  <a:pt x="36990" y="55540"/>
                </a:lnTo>
                <a:lnTo>
                  <a:pt x="36980" y="55540"/>
                </a:lnTo>
                <a:lnTo>
                  <a:pt x="36980" y="55530"/>
                </a:lnTo>
                <a:lnTo>
                  <a:pt x="36970" y="55530"/>
                </a:lnTo>
                <a:lnTo>
                  <a:pt x="36970" y="55540"/>
                </a:lnTo>
                <a:lnTo>
                  <a:pt x="36960" y="55540"/>
                </a:lnTo>
                <a:lnTo>
                  <a:pt x="36960" y="55550"/>
                </a:lnTo>
                <a:lnTo>
                  <a:pt x="36950" y="55550"/>
                </a:lnTo>
                <a:lnTo>
                  <a:pt x="36940" y="55550"/>
                </a:lnTo>
                <a:lnTo>
                  <a:pt x="36930" y="55550"/>
                </a:lnTo>
                <a:lnTo>
                  <a:pt x="36910" y="55550"/>
                </a:lnTo>
                <a:lnTo>
                  <a:pt x="36900" y="55550"/>
                </a:lnTo>
                <a:lnTo>
                  <a:pt x="36890" y="55550"/>
                </a:lnTo>
                <a:lnTo>
                  <a:pt x="36880" y="55550"/>
                </a:lnTo>
                <a:lnTo>
                  <a:pt x="36870" y="55550"/>
                </a:lnTo>
                <a:lnTo>
                  <a:pt x="36860" y="55550"/>
                </a:lnTo>
                <a:lnTo>
                  <a:pt x="36850" y="55550"/>
                </a:lnTo>
                <a:lnTo>
                  <a:pt x="36840" y="55550"/>
                </a:lnTo>
                <a:lnTo>
                  <a:pt x="36830" y="55540"/>
                </a:lnTo>
                <a:lnTo>
                  <a:pt x="36820" y="55540"/>
                </a:lnTo>
                <a:lnTo>
                  <a:pt x="36810" y="55540"/>
                </a:lnTo>
                <a:lnTo>
                  <a:pt x="36810" y="55530"/>
                </a:lnTo>
                <a:lnTo>
                  <a:pt x="36800" y="55540"/>
                </a:lnTo>
                <a:lnTo>
                  <a:pt x="36790" y="55540"/>
                </a:lnTo>
                <a:lnTo>
                  <a:pt x="36780" y="55540"/>
                </a:lnTo>
                <a:lnTo>
                  <a:pt x="36770" y="55540"/>
                </a:lnTo>
                <a:lnTo>
                  <a:pt x="36770" y="55530"/>
                </a:lnTo>
                <a:lnTo>
                  <a:pt x="36760" y="55520"/>
                </a:lnTo>
                <a:lnTo>
                  <a:pt x="36750" y="55510"/>
                </a:lnTo>
                <a:lnTo>
                  <a:pt x="36740" y="55520"/>
                </a:lnTo>
                <a:lnTo>
                  <a:pt x="36730" y="55520"/>
                </a:lnTo>
                <a:lnTo>
                  <a:pt x="36720" y="55510"/>
                </a:lnTo>
                <a:lnTo>
                  <a:pt x="36710" y="55500"/>
                </a:lnTo>
                <a:lnTo>
                  <a:pt x="36710" y="55490"/>
                </a:lnTo>
                <a:lnTo>
                  <a:pt x="36700" y="55490"/>
                </a:lnTo>
                <a:lnTo>
                  <a:pt x="36690" y="55490"/>
                </a:lnTo>
                <a:lnTo>
                  <a:pt x="36680" y="55490"/>
                </a:lnTo>
                <a:lnTo>
                  <a:pt x="36670" y="55490"/>
                </a:lnTo>
                <a:lnTo>
                  <a:pt x="36670" y="55480"/>
                </a:lnTo>
                <a:lnTo>
                  <a:pt x="36660" y="55490"/>
                </a:lnTo>
                <a:lnTo>
                  <a:pt x="36660" y="55480"/>
                </a:lnTo>
                <a:lnTo>
                  <a:pt x="36660" y="55470"/>
                </a:lnTo>
                <a:lnTo>
                  <a:pt x="36660" y="55460"/>
                </a:lnTo>
                <a:lnTo>
                  <a:pt x="36670" y="55460"/>
                </a:lnTo>
                <a:lnTo>
                  <a:pt x="36670" y="55450"/>
                </a:lnTo>
                <a:lnTo>
                  <a:pt x="36660" y="55450"/>
                </a:lnTo>
                <a:lnTo>
                  <a:pt x="36660" y="55440"/>
                </a:lnTo>
                <a:lnTo>
                  <a:pt x="36650" y="55440"/>
                </a:lnTo>
                <a:lnTo>
                  <a:pt x="36640" y="55450"/>
                </a:lnTo>
                <a:lnTo>
                  <a:pt x="36640" y="55440"/>
                </a:lnTo>
                <a:lnTo>
                  <a:pt x="36640" y="55430"/>
                </a:lnTo>
                <a:lnTo>
                  <a:pt x="36640" y="55420"/>
                </a:lnTo>
                <a:lnTo>
                  <a:pt x="36640" y="55410"/>
                </a:lnTo>
                <a:lnTo>
                  <a:pt x="36630" y="55410"/>
                </a:lnTo>
                <a:lnTo>
                  <a:pt x="36620" y="55410"/>
                </a:lnTo>
                <a:lnTo>
                  <a:pt x="36610" y="55410"/>
                </a:lnTo>
                <a:lnTo>
                  <a:pt x="36610" y="55420"/>
                </a:lnTo>
                <a:lnTo>
                  <a:pt x="36620" y="55420"/>
                </a:lnTo>
                <a:lnTo>
                  <a:pt x="36620" y="55430"/>
                </a:lnTo>
                <a:lnTo>
                  <a:pt x="36570" y="55400"/>
                </a:lnTo>
                <a:lnTo>
                  <a:pt x="36480" y="55340"/>
                </a:lnTo>
                <a:lnTo>
                  <a:pt x="36460" y="55310"/>
                </a:lnTo>
                <a:lnTo>
                  <a:pt x="36450" y="55310"/>
                </a:lnTo>
                <a:lnTo>
                  <a:pt x="36440" y="55290"/>
                </a:lnTo>
                <a:lnTo>
                  <a:pt x="36430" y="55280"/>
                </a:lnTo>
                <a:lnTo>
                  <a:pt x="36390" y="55240"/>
                </a:lnTo>
                <a:lnTo>
                  <a:pt x="36270" y="55280"/>
                </a:lnTo>
                <a:lnTo>
                  <a:pt x="36260" y="55280"/>
                </a:lnTo>
                <a:lnTo>
                  <a:pt x="36250" y="55290"/>
                </a:lnTo>
                <a:lnTo>
                  <a:pt x="36210" y="55270"/>
                </a:lnTo>
                <a:lnTo>
                  <a:pt x="36180" y="55280"/>
                </a:lnTo>
                <a:lnTo>
                  <a:pt x="36170" y="55280"/>
                </a:lnTo>
                <a:lnTo>
                  <a:pt x="36120" y="55300"/>
                </a:lnTo>
                <a:lnTo>
                  <a:pt x="36080" y="55310"/>
                </a:lnTo>
                <a:lnTo>
                  <a:pt x="36070" y="55310"/>
                </a:lnTo>
                <a:lnTo>
                  <a:pt x="35940" y="55350"/>
                </a:lnTo>
                <a:lnTo>
                  <a:pt x="35850" y="55420"/>
                </a:lnTo>
                <a:lnTo>
                  <a:pt x="35770" y="55300"/>
                </a:lnTo>
                <a:lnTo>
                  <a:pt x="35780" y="55260"/>
                </a:lnTo>
                <a:lnTo>
                  <a:pt x="35780" y="55250"/>
                </a:lnTo>
                <a:lnTo>
                  <a:pt x="35790" y="55200"/>
                </a:lnTo>
                <a:lnTo>
                  <a:pt x="35810" y="55080"/>
                </a:lnTo>
                <a:lnTo>
                  <a:pt x="35810" y="55070"/>
                </a:lnTo>
                <a:lnTo>
                  <a:pt x="35800" y="55060"/>
                </a:lnTo>
                <a:lnTo>
                  <a:pt x="35770" y="55040"/>
                </a:lnTo>
                <a:lnTo>
                  <a:pt x="35750" y="55010"/>
                </a:lnTo>
                <a:lnTo>
                  <a:pt x="35740" y="55010"/>
                </a:lnTo>
                <a:lnTo>
                  <a:pt x="35600" y="55050"/>
                </a:lnTo>
                <a:lnTo>
                  <a:pt x="35520" y="54970"/>
                </a:lnTo>
                <a:lnTo>
                  <a:pt x="35480" y="54920"/>
                </a:lnTo>
                <a:lnTo>
                  <a:pt x="35450" y="54890"/>
                </a:lnTo>
                <a:lnTo>
                  <a:pt x="35350" y="54870"/>
                </a:lnTo>
                <a:lnTo>
                  <a:pt x="35240" y="54840"/>
                </a:lnTo>
                <a:lnTo>
                  <a:pt x="35220" y="54840"/>
                </a:lnTo>
                <a:lnTo>
                  <a:pt x="35130" y="54710"/>
                </a:lnTo>
                <a:lnTo>
                  <a:pt x="35110" y="54670"/>
                </a:lnTo>
                <a:lnTo>
                  <a:pt x="35000" y="54590"/>
                </a:lnTo>
                <a:lnTo>
                  <a:pt x="35020" y="54580"/>
                </a:lnTo>
                <a:lnTo>
                  <a:pt x="35020" y="54570"/>
                </a:lnTo>
                <a:lnTo>
                  <a:pt x="35010" y="54550"/>
                </a:lnTo>
                <a:lnTo>
                  <a:pt x="35010" y="54540"/>
                </a:lnTo>
                <a:lnTo>
                  <a:pt x="35000" y="54530"/>
                </a:lnTo>
                <a:lnTo>
                  <a:pt x="34990" y="54530"/>
                </a:lnTo>
                <a:lnTo>
                  <a:pt x="34980" y="54530"/>
                </a:lnTo>
                <a:lnTo>
                  <a:pt x="34980" y="54520"/>
                </a:lnTo>
                <a:lnTo>
                  <a:pt x="34980" y="54500"/>
                </a:lnTo>
                <a:lnTo>
                  <a:pt x="34980" y="54490"/>
                </a:lnTo>
                <a:lnTo>
                  <a:pt x="34980" y="54470"/>
                </a:lnTo>
                <a:lnTo>
                  <a:pt x="34980" y="54450"/>
                </a:lnTo>
                <a:lnTo>
                  <a:pt x="34980" y="54420"/>
                </a:lnTo>
                <a:lnTo>
                  <a:pt x="34980" y="54410"/>
                </a:lnTo>
                <a:lnTo>
                  <a:pt x="34980" y="54390"/>
                </a:lnTo>
                <a:lnTo>
                  <a:pt x="34970" y="54370"/>
                </a:lnTo>
                <a:lnTo>
                  <a:pt x="34970" y="54350"/>
                </a:lnTo>
                <a:lnTo>
                  <a:pt x="34960" y="54340"/>
                </a:lnTo>
                <a:lnTo>
                  <a:pt x="34960" y="54330"/>
                </a:lnTo>
                <a:lnTo>
                  <a:pt x="34960" y="54320"/>
                </a:lnTo>
                <a:lnTo>
                  <a:pt x="34970" y="54300"/>
                </a:lnTo>
                <a:lnTo>
                  <a:pt x="34970" y="54290"/>
                </a:lnTo>
                <a:lnTo>
                  <a:pt x="34970" y="54280"/>
                </a:lnTo>
                <a:lnTo>
                  <a:pt x="34970" y="54270"/>
                </a:lnTo>
                <a:lnTo>
                  <a:pt x="34980" y="54260"/>
                </a:lnTo>
                <a:lnTo>
                  <a:pt x="34980" y="54250"/>
                </a:lnTo>
                <a:lnTo>
                  <a:pt x="34980" y="54230"/>
                </a:lnTo>
                <a:lnTo>
                  <a:pt x="34990" y="54210"/>
                </a:lnTo>
                <a:lnTo>
                  <a:pt x="34990" y="54200"/>
                </a:lnTo>
                <a:lnTo>
                  <a:pt x="34990" y="54180"/>
                </a:lnTo>
                <a:lnTo>
                  <a:pt x="34990" y="54170"/>
                </a:lnTo>
                <a:lnTo>
                  <a:pt x="35000" y="54140"/>
                </a:lnTo>
                <a:lnTo>
                  <a:pt x="35000" y="54120"/>
                </a:lnTo>
                <a:lnTo>
                  <a:pt x="35010" y="54100"/>
                </a:lnTo>
                <a:lnTo>
                  <a:pt x="35010" y="54070"/>
                </a:lnTo>
                <a:lnTo>
                  <a:pt x="35020" y="54060"/>
                </a:lnTo>
                <a:lnTo>
                  <a:pt x="35020" y="54040"/>
                </a:lnTo>
                <a:lnTo>
                  <a:pt x="35030" y="54030"/>
                </a:lnTo>
                <a:lnTo>
                  <a:pt x="35040" y="54020"/>
                </a:lnTo>
                <a:lnTo>
                  <a:pt x="35050" y="54030"/>
                </a:lnTo>
                <a:lnTo>
                  <a:pt x="35060" y="54030"/>
                </a:lnTo>
                <a:lnTo>
                  <a:pt x="35070" y="54020"/>
                </a:lnTo>
                <a:lnTo>
                  <a:pt x="35080" y="54010"/>
                </a:lnTo>
                <a:lnTo>
                  <a:pt x="35090" y="54000"/>
                </a:lnTo>
                <a:lnTo>
                  <a:pt x="35100" y="54000"/>
                </a:lnTo>
                <a:lnTo>
                  <a:pt x="35120" y="54000"/>
                </a:lnTo>
                <a:lnTo>
                  <a:pt x="35130" y="53990"/>
                </a:lnTo>
                <a:lnTo>
                  <a:pt x="35130" y="53980"/>
                </a:lnTo>
                <a:lnTo>
                  <a:pt x="35130" y="53970"/>
                </a:lnTo>
                <a:lnTo>
                  <a:pt x="35130" y="53960"/>
                </a:lnTo>
                <a:lnTo>
                  <a:pt x="35140" y="53960"/>
                </a:lnTo>
                <a:lnTo>
                  <a:pt x="35140" y="53950"/>
                </a:lnTo>
                <a:lnTo>
                  <a:pt x="35140" y="53940"/>
                </a:lnTo>
                <a:lnTo>
                  <a:pt x="35140" y="53930"/>
                </a:lnTo>
                <a:lnTo>
                  <a:pt x="35130" y="53930"/>
                </a:lnTo>
                <a:lnTo>
                  <a:pt x="35120" y="53920"/>
                </a:lnTo>
                <a:lnTo>
                  <a:pt x="35130" y="53910"/>
                </a:lnTo>
                <a:lnTo>
                  <a:pt x="35140" y="53920"/>
                </a:lnTo>
                <a:lnTo>
                  <a:pt x="35150" y="53920"/>
                </a:lnTo>
                <a:lnTo>
                  <a:pt x="35150" y="53930"/>
                </a:lnTo>
                <a:lnTo>
                  <a:pt x="35150" y="53920"/>
                </a:lnTo>
                <a:lnTo>
                  <a:pt x="35160" y="53910"/>
                </a:lnTo>
                <a:lnTo>
                  <a:pt x="35170" y="53900"/>
                </a:lnTo>
                <a:lnTo>
                  <a:pt x="35180" y="53890"/>
                </a:lnTo>
                <a:lnTo>
                  <a:pt x="35180" y="53880"/>
                </a:lnTo>
                <a:lnTo>
                  <a:pt x="35190" y="53880"/>
                </a:lnTo>
                <a:lnTo>
                  <a:pt x="35200" y="53880"/>
                </a:lnTo>
                <a:lnTo>
                  <a:pt x="35210" y="53870"/>
                </a:lnTo>
                <a:lnTo>
                  <a:pt x="35210" y="53860"/>
                </a:lnTo>
                <a:lnTo>
                  <a:pt x="35210" y="53850"/>
                </a:lnTo>
                <a:lnTo>
                  <a:pt x="35200" y="53850"/>
                </a:lnTo>
                <a:lnTo>
                  <a:pt x="35200" y="53840"/>
                </a:lnTo>
                <a:lnTo>
                  <a:pt x="35200" y="53830"/>
                </a:lnTo>
                <a:lnTo>
                  <a:pt x="35210" y="53830"/>
                </a:lnTo>
                <a:lnTo>
                  <a:pt x="35210" y="53820"/>
                </a:lnTo>
                <a:lnTo>
                  <a:pt x="35220" y="53820"/>
                </a:lnTo>
                <a:lnTo>
                  <a:pt x="35220" y="53810"/>
                </a:lnTo>
                <a:lnTo>
                  <a:pt x="35230" y="53800"/>
                </a:lnTo>
                <a:lnTo>
                  <a:pt x="35230" y="53790"/>
                </a:lnTo>
                <a:lnTo>
                  <a:pt x="35240" y="53770"/>
                </a:lnTo>
                <a:lnTo>
                  <a:pt x="35240" y="53760"/>
                </a:lnTo>
                <a:lnTo>
                  <a:pt x="35240" y="53750"/>
                </a:lnTo>
                <a:lnTo>
                  <a:pt x="35240" y="53740"/>
                </a:lnTo>
                <a:lnTo>
                  <a:pt x="35230" y="53730"/>
                </a:lnTo>
                <a:lnTo>
                  <a:pt x="35240" y="53720"/>
                </a:lnTo>
                <a:lnTo>
                  <a:pt x="35240" y="53710"/>
                </a:lnTo>
                <a:lnTo>
                  <a:pt x="35240" y="53700"/>
                </a:lnTo>
                <a:lnTo>
                  <a:pt x="35250" y="53700"/>
                </a:lnTo>
                <a:lnTo>
                  <a:pt x="35250" y="53690"/>
                </a:lnTo>
                <a:lnTo>
                  <a:pt x="35250" y="53680"/>
                </a:lnTo>
                <a:lnTo>
                  <a:pt x="35250" y="53670"/>
                </a:lnTo>
                <a:lnTo>
                  <a:pt x="35250" y="53660"/>
                </a:lnTo>
                <a:lnTo>
                  <a:pt x="35250" y="53650"/>
                </a:lnTo>
                <a:lnTo>
                  <a:pt x="35260" y="53640"/>
                </a:lnTo>
                <a:lnTo>
                  <a:pt x="35270" y="53630"/>
                </a:lnTo>
                <a:lnTo>
                  <a:pt x="35270" y="53620"/>
                </a:lnTo>
                <a:lnTo>
                  <a:pt x="35270" y="53610"/>
                </a:lnTo>
                <a:lnTo>
                  <a:pt x="35280" y="53600"/>
                </a:lnTo>
                <a:lnTo>
                  <a:pt x="35280" y="53590"/>
                </a:lnTo>
                <a:lnTo>
                  <a:pt x="35290" y="53590"/>
                </a:lnTo>
                <a:lnTo>
                  <a:pt x="35290" y="53580"/>
                </a:lnTo>
                <a:lnTo>
                  <a:pt x="35300" y="53570"/>
                </a:lnTo>
                <a:lnTo>
                  <a:pt x="35300" y="53560"/>
                </a:lnTo>
                <a:lnTo>
                  <a:pt x="35300" y="53550"/>
                </a:lnTo>
                <a:lnTo>
                  <a:pt x="35310" y="53540"/>
                </a:lnTo>
                <a:lnTo>
                  <a:pt x="35310" y="53530"/>
                </a:lnTo>
                <a:lnTo>
                  <a:pt x="35310" y="53520"/>
                </a:lnTo>
                <a:lnTo>
                  <a:pt x="35320" y="53510"/>
                </a:lnTo>
                <a:lnTo>
                  <a:pt x="35320" y="53500"/>
                </a:lnTo>
                <a:lnTo>
                  <a:pt x="35320" y="53490"/>
                </a:lnTo>
                <a:lnTo>
                  <a:pt x="35310" y="53490"/>
                </a:lnTo>
                <a:lnTo>
                  <a:pt x="35310" y="53480"/>
                </a:lnTo>
                <a:lnTo>
                  <a:pt x="35320" y="53470"/>
                </a:lnTo>
                <a:lnTo>
                  <a:pt x="35320" y="53460"/>
                </a:lnTo>
                <a:lnTo>
                  <a:pt x="35320" y="53450"/>
                </a:lnTo>
                <a:lnTo>
                  <a:pt x="35330" y="53440"/>
                </a:lnTo>
                <a:lnTo>
                  <a:pt x="35330" y="53430"/>
                </a:lnTo>
                <a:lnTo>
                  <a:pt x="35330" y="53420"/>
                </a:lnTo>
                <a:lnTo>
                  <a:pt x="35330" y="53410"/>
                </a:lnTo>
                <a:lnTo>
                  <a:pt x="35330" y="53400"/>
                </a:lnTo>
                <a:lnTo>
                  <a:pt x="35330" y="53390"/>
                </a:lnTo>
                <a:lnTo>
                  <a:pt x="35340" y="53380"/>
                </a:lnTo>
                <a:lnTo>
                  <a:pt x="35350" y="53370"/>
                </a:lnTo>
                <a:lnTo>
                  <a:pt x="35350" y="53360"/>
                </a:lnTo>
                <a:lnTo>
                  <a:pt x="35360" y="53350"/>
                </a:lnTo>
                <a:lnTo>
                  <a:pt x="35370" y="53340"/>
                </a:lnTo>
                <a:lnTo>
                  <a:pt x="35370" y="53330"/>
                </a:lnTo>
                <a:lnTo>
                  <a:pt x="35370" y="53320"/>
                </a:lnTo>
                <a:lnTo>
                  <a:pt x="35380" y="53310"/>
                </a:lnTo>
                <a:lnTo>
                  <a:pt x="35380" y="53300"/>
                </a:lnTo>
                <a:lnTo>
                  <a:pt x="35380" y="53280"/>
                </a:lnTo>
                <a:lnTo>
                  <a:pt x="35380" y="53270"/>
                </a:lnTo>
                <a:lnTo>
                  <a:pt x="35390" y="53260"/>
                </a:lnTo>
                <a:lnTo>
                  <a:pt x="35390" y="53250"/>
                </a:lnTo>
                <a:lnTo>
                  <a:pt x="35390" y="53240"/>
                </a:lnTo>
                <a:lnTo>
                  <a:pt x="35390" y="53230"/>
                </a:lnTo>
                <a:lnTo>
                  <a:pt x="35400" y="53220"/>
                </a:lnTo>
                <a:lnTo>
                  <a:pt x="35400" y="53210"/>
                </a:lnTo>
                <a:lnTo>
                  <a:pt x="35410" y="53210"/>
                </a:lnTo>
                <a:lnTo>
                  <a:pt x="35410" y="53200"/>
                </a:lnTo>
                <a:lnTo>
                  <a:pt x="35420" y="53190"/>
                </a:lnTo>
                <a:lnTo>
                  <a:pt x="35420" y="53180"/>
                </a:lnTo>
                <a:lnTo>
                  <a:pt x="35430" y="53170"/>
                </a:lnTo>
                <a:lnTo>
                  <a:pt x="35430" y="53160"/>
                </a:lnTo>
                <a:lnTo>
                  <a:pt x="35440" y="53160"/>
                </a:lnTo>
                <a:lnTo>
                  <a:pt x="35450" y="53150"/>
                </a:lnTo>
                <a:lnTo>
                  <a:pt x="35450" y="53140"/>
                </a:lnTo>
                <a:lnTo>
                  <a:pt x="35460" y="53130"/>
                </a:lnTo>
                <a:lnTo>
                  <a:pt x="35460" y="53120"/>
                </a:lnTo>
                <a:lnTo>
                  <a:pt x="35460" y="53110"/>
                </a:lnTo>
                <a:lnTo>
                  <a:pt x="35460" y="53100"/>
                </a:lnTo>
                <a:lnTo>
                  <a:pt x="35470" y="53090"/>
                </a:lnTo>
                <a:lnTo>
                  <a:pt x="35470" y="53080"/>
                </a:lnTo>
                <a:lnTo>
                  <a:pt x="35470" y="53070"/>
                </a:lnTo>
                <a:lnTo>
                  <a:pt x="35470" y="53060"/>
                </a:lnTo>
                <a:lnTo>
                  <a:pt x="35480" y="53050"/>
                </a:lnTo>
                <a:lnTo>
                  <a:pt x="35480" y="53040"/>
                </a:lnTo>
                <a:lnTo>
                  <a:pt x="35490" y="53020"/>
                </a:lnTo>
                <a:lnTo>
                  <a:pt x="35490" y="53010"/>
                </a:lnTo>
                <a:lnTo>
                  <a:pt x="35500" y="53000"/>
                </a:lnTo>
                <a:lnTo>
                  <a:pt x="35500" y="52990"/>
                </a:lnTo>
                <a:lnTo>
                  <a:pt x="35500" y="52980"/>
                </a:lnTo>
                <a:lnTo>
                  <a:pt x="35510" y="52980"/>
                </a:lnTo>
                <a:lnTo>
                  <a:pt x="35510" y="52970"/>
                </a:lnTo>
                <a:lnTo>
                  <a:pt x="35520" y="52960"/>
                </a:lnTo>
                <a:lnTo>
                  <a:pt x="35520" y="52950"/>
                </a:lnTo>
                <a:lnTo>
                  <a:pt x="35520" y="52940"/>
                </a:lnTo>
                <a:lnTo>
                  <a:pt x="35530" y="52930"/>
                </a:lnTo>
                <a:lnTo>
                  <a:pt x="35540" y="52920"/>
                </a:lnTo>
                <a:lnTo>
                  <a:pt x="35550" y="52910"/>
                </a:lnTo>
                <a:lnTo>
                  <a:pt x="35560" y="52910"/>
                </a:lnTo>
                <a:lnTo>
                  <a:pt x="35560" y="52900"/>
                </a:lnTo>
                <a:lnTo>
                  <a:pt x="35570" y="52900"/>
                </a:lnTo>
                <a:lnTo>
                  <a:pt x="35570" y="52890"/>
                </a:lnTo>
                <a:lnTo>
                  <a:pt x="35570" y="52880"/>
                </a:lnTo>
                <a:lnTo>
                  <a:pt x="35580" y="52870"/>
                </a:lnTo>
                <a:lnTo>
                  <a:pt x="35590" y="52860"/>
                </a:lnTo>
                <a:lnTo>
                  <a:pt x="35590" y="52850"/>
                </a:lnTo>
                <a:lnTo>
                  <a:pt x="35590" y="52840"/>
                </a:lnTo>
                <a:lnTo>
                  <a:pt x="35600" y="52820"/>
                </a:lnTo>
                <a:lnTo>
                  <a:pt x="35610" y="52800"/>
                </a:lnTo>
                <a:lnTo>
                  <a:pt x="35620" y="52790"/>
                </a:lnTo>
                <a:lnTo>
                  <a:pt x="35620" y="52780"/>
                </a:lnTo>
                <a:lnTo>
                  <a:pt x="35620" y="52770"/>
                </a:lnTo>
                <a:lnTo>
                  <a:pt x="35620" y="52760"/>
                </a:lnTo>
                <a:lnTo>
                  <a:pt x="35620" y="52750"/>
                </a:lnTo>
                <a:lnTo>
                  <a:pt x="35630" y="52740"/>
                </a:lnTo>
                <a:lnTo>
                  <a:pt x="35630" y="52730"/>
                </a:lnTo>
                <a:lnTo>
                  <a:pt x="35640" y="52730"/>
                </a:lnTo>
                <a:lnTo>
                  <a:pt x="35640" y="52720"/>
                </a:lnTo>
                <a:lnTo>
                  <a:pt x="35640" y="52710"/>
                </a:lnTo>
                <a:lnTo>
                  <a:pt x="35630" y="52690"/>
                </a:lnTo>
                <a:lnTo>
                  <a:pt x="35620" y="52690"/>
                </a:lnTo>
                <a:lnTo>
                  <a:pt x="35620" y="52680"/>
                </a:lnTo>
                <a:lnTo>
                  <a:pt x="35630" y="52670"/>
                </a:lnTo>
                <a:lnTo>
                  <a:pt x="35630" y="52660"/>
                </a:lnTo>
                <a:lnTo>
                  <a:pt x="35640" y="52660"/>
                </a:lnTo>
                <a:lnTo>
                  <a:pt x="35640" y="52650"/>
                </a:lnTo>
                <a:lnTo>
                  <a:pt x="35650" y="52650"/>
                </a:lnTo>
                <a:lnTo>
                  <a:pt x="35650" y="52640"/>
                </a:lnTo>
                <a:lnTo>
                  <a:pt x="35660" y="52630"/>
                </a:lnTo>
                <a:lnTo>
                  <a:pt x="35660" y="52620"/>
                </a:lnTo>
                <a:lnTo>
                  <a:pt x="35660" y="52610"/>
                </a:lnTo>
                <a:lnTo>
                  <a:pt x="35670" y="52600"/>
                </a:lnTo>
                <a:lnTo>
                  <a:pt x="35670" y="52590"/>
                </a:lnTo>
                <a:lnTo>
                  <a:pt x="35680" y="52580"/>
                </a:lnTo>
                <a:lnTo>
                  <a:pt x="35680" y="52570"/>
                </a:lnTo>
                <a:lnTo>
                  <a:pt x="35680" y="52560"/>
                </a:lnTo>
                <a:lnTo>
                  <a:pt x="35690" y="52550"/>
                </a:lnTo>
                <a:lnTo>
                  <a:pt x="35690" y="52540"/>
                </a:lnTo>
                <a:lnTo>
                  <a:pt x="35700" y="52530"/>
                </a:lnTo>
                <a:lnTo>
                  <a:pt x="35700" y="52520"/>
                </a:lnTo>
                <a:lnTo>
                  <a:pt x="35700" y="52510"/>
                </a:lnTo>
                <a:lnTo>
                  <a:pt x="35700" y="52500"/>
                </a:lnTo>
                <a:lnTo>
                  <a:pt x="35700" y="52490"/>
                </a:lnTo>
                <a:lnTo>
                  <a:pt x="35690" y="52480"/>
                </a:lnTo>
                <a:lnTo>
                  <a:pt x="35700" y="52470"/>
                </a:lnTo>
                <a:lnTo>
                  <a:pt x="35700" y="52460"/>
                </a:lnTo>
                <a:lnTo>
                  <a:pt x="35700" y="52450"/>
                </a:lnTo>
                <a:lnTo>
                  <a:pt x="35700" y="52440"/>
                </a:lnTo>
                <a:lnTo>
                  <a:pt x="35690" y="52430"/>
                </a:lnTo>
                <a:lnTo>
                  <a:pt x="35690" y="52420"/>
                </a:lnTo>
                <a:lnTo>
                  <a:pt x="35690" y="52410"/>
                </a:lnTo>
                <a:lnTo>
                  <a:pt x="35690" y="52400"/>
                </a:lnTo>
                <a:lnTo>
                  <a:pt x="35700" y="52390"/>
                </a:lnTo>
                <a:lnTo>
                  <a:pt x="35710" y="52390"/>
                </a:lnTo>
                <a:lnTo>
                  <a:pt x="35720" y="52390"/>
                </a:lnTo>
                <a:lnTo>
                  <a:pt x="35730" y="52380"/>
                </a:lnTo>
                <a:lnTo>
                  <a:pt x="35730" y="52370"/>
                </a:lnTo>
                <a:lnTo>
                  <a:pt x="35730" y="52360"/>
                </a:lnTo>
                <a:lnTo>
                  <a:pt x="35730" y="52350"/>
                </a:lnTo>
                <a:lnTo>
                  <a:pt x="35730" y="52340"/>
                </a:lnTo>
                <a:lnTo>
                  <a:pt x="35720" y="52330"/>
                </a:lnTo>
                <a:lnTo>
                  <a:pt x="35720" y="52320"/>
                </a:lnTo>
                <a:lnTo>
                  <a:pt x="35710" y="52310"/>
                </a:lnTo>
                <a:lnTo>
                  <a:pt x="35710" y="52300"/>
                </a:lnTo>
                <a:lnTo>
                  <a:pt x="35720" y="52300"/>
                </a:lnTo>
                <a:lnTo>
                  <a:pt x="35730" y="52290"/>
                </a:lnTo>
                <a:lnTo>
                  <a:pt x="35730" y="52280"/>
                </a:lnTo>
                <a:lnTo>
                  <a:pt x="35730" y="52270"/>
                </a:lnTo>
                <a:lnTo>
                  <a:pt x="35730" y="52260"/>
                </a:lnTo>
                <a:lnTo>
                  <a:pt x="35720" y="52250"/>
                </a:lnTo>
                <a:lnTo>
                  <a:pt x="35730" y="52250"/>
                </a:lnTo>
                <a:lnTo>
                  <a:pt x="35720" y="52240"/>
                </a:lnTo>
                <a:lnTo>
                  <a:pt x="35710" y="52230"/>
                </a:lnTo>
                <a:lnTo>
                  <a:pt x="35700" y="52230"/>
                </a:lnTo>
                <a:lnTo>
                  <a:pt x="35700" y="52220"/>
                </a:lnTo>
                <a:lnTo>
                  <a:pt x="35690" y="52210"/>
                </a:lnTo>
                <a:lnTo>
                  <a:pt x="35690" y="52200"/>
                </a:lnTo>
                <a:lnTo>
                  <a:pt x="35690" y="52190"/>
                </a:lnTo>
                <a:lnTo>
                  <a:pt x="35690" y="52180"/>
                </a:lnTo>
                <a:lnTo>
                  <a:pt x="35700" y="52180"/>
                </a:lnTo>
                <a:lnTo>
                  <a:pt x="35700" y="52170"/>
                </a:lnTo>
                <a:lnTo>
                  <a:pt x="35700" y="52160"/>
                </a:lnTo>
                <a:lnTo>
                  <a:pt x="35690" y="52160"/>
                </a:lnTo>
                <a:lnTo>
                  <a:pt x="35730" y="52150"/>
                </a:lnTo>
                <a:lnTo>
                  <a:pt x="35790" y="52130"/>
                </a:lnTo>
                <a:lnTo>
                  <a:pt x="35830" y="52090"/>
                </a:lnTo>
                <a:lnTo>
                  <a:pt x="35870" y="52050"/>
                </a:lnTo>
                <a:lnTo>
                  <a:pt x="35920" y="52000"/>
                </a:lnTo>
                <a:lnTo>
                  <a:pt x="35930" y="52000"/>
                </a:lnTo>
                <a:lnTo>
                  <a:pt x="35940" y="51990"/>
                </a:lnTo>
                <a:lnTo>
                  <a:pt x="36080" y="51920"/>
                </a:lnTo>
                <a:lnTo>
                  <a:pt x="36090" y="51920"/>
                </a:lnTo>
                <a:lnTo>
                  <a:pt x="36100" y="51920"/>
                </a:lnTo>
                <a:lnTo>
                  <a:pt x="36110" y="51920"/>
                </a:lnTo>
                <a:lnTo>
                  <a:pt x="36120" y="51920"/>
                </a:lnTo>
                <a:lnTo>
                  <a:pt x="36220" y="51910"/>
                </a:lnTo>
                <a:lnTo>
                  <a:pt x="36340" y="51880"/>
                </a:lnTo>
                <a:lnTo>
                  <a:pt x="36350" y="51870"/>
                </a:lnTo>
                <a:lnTo>
                  <a:pt x="36370" y="51820"/>
                </a:lnTo>
                <a:lnTo>
                  <a:pt x="36370" y="51810"/>
                </a:lnTo>
                <a:lnTo>
                  <a:pt x="36400" y="51760"/>
                </a:lnTo>
                <a:lnTo>
                  <a:pt x="36450" y="51630"/>
                </a:lnTo>
                <a:lnTo>
                  <a:pt x="36550" y="51490"/>
                </a:lnTo>
                <a:lnTo>
                  <a:pt x="36660" y="51340"/>
                </a:lnTo>
                <a:lnTo>
                  <a:pt x="36680" y="51320"/>
                </a:lnTo>
                <a:lnTo>
                  <a:pt x="36750" y="51250"/>
                </a:lnTo>
                <a:lnTo>
                  <a:pt x="36780" y="51170"/>
                </a:lnTo>
                <a:lnTo>
                  <a:pt x="36800" y="51100"/>
                </a:lnTo>
                <a:lnTo>
                  <a:pt x="36860" y="51010"/>
                </a:lnTo>
                <a:lnTo>
                  <a:pt x="36980" y="50990"/>
                </a:lnTo>
                <a:lnTo>
                  <a:pt x="37060" y="51100"/>
                </a:lnTo>
                <a:lnTo>
                  <a:pt x="37070" y="51110"/>
                </a:lnTo>
                <a:lnTo>
                  <a:pt x="37200" y="51200"/>
                </a:lnTo>
                <a:lnTo>
                  <a:pt x="37300" y="51240"/>
                </a:lnTo>
                <a:lnTo>
                  <a:pt x="37330" y="51250"/>
                </a:lnTo>
                <a:lnTo>
                  <a:pt x="37460" y="51250"/>
                </a:lnTo>
                <a:lnTo>
                  <a:pt x="37480" y="51240"/>
                </a:lnTo>
                <a:lnTo>
                  <a:pt x="37590" y="51220"/>
                </a:lnTo>
                <a:lnTo>
                  <a:pt x="37690" y="51270"/>
                </a:lnTo>
                <a:lnTo>
                  <a:pt x="37720" y="51390"/>
                </a:lnTo>
                <a:lnTo>
                  <a:pt x="37770" y="51420"/>
                </a:lnTo>
                <a:lnTo>
                  <a:pt x="37790" y="51430"/>
                </a:lnTo>
                <a:lnTo>
                  <a:pt x="37810" y="51440"/>
                </a:lnTo>
                <a:lnTo>
                  <a:pt x="37830" y="51450"/>
                </a:lnTo>
                <a:lnTo>
                  <a:pt x="37870" y="51450"/>
                </a:lnTo>
                <a:lnTo>
                  <a:pt x="37950" y="51460"/>
                </a:lnTo>
                <a:lnTo>
                  <a:pt x="37970" y="51460"/>
                </a:lnTo>
                <a:lnTo>
                  <a:pt x="37980" y="51460"/>
                </a:lnTo>
                <a:lnTo>
                  <a:pt x="38000" y="51460"/>
                </a:lnTo>
                <a:lnTo>
                  <a:pt x="38110" y="51440"/>
                </a:lnTo>
                <a:lnTo>
                  <a:pt x="38160" y="51440"/>
                </a:lnTo>
                <a:lnTo>
                  <a:pt x="38210" y="51440"/>
                </a:lnTo>
                <a:lnTo>
                  <a:pt x="38250" y="51410"/>
                </a:lnTo>
                <a:lnTo>
                  <a:pt x="38320" y="51330"/>
                </a:lnTo>
                <a:lnTo>
                  <a:pt x="38340" y="51310"/>
                </a:lnTo>
                <a:lnTo>
                  <a:pt x="38360" y="51290"/>
                </a:lnTo>
                <a:lnTo>
                  <a:pt x="38440" y="51230"/>
                </a:lnTo>
                <a:lnTo>
                  <a:pt x="38530" y="51230"/>
                </a:lnTo>
                <a:lnTo>
                  <a:pt x="38540" y="51230"/>
                </a:lnTo>
                <a:lnTo>
                  <a:pt x="38550" y="51230"/>
                </a:lnTo>
                <a:lnTo>
                  <a:pt x="38580" y="51240"/>
                </a:lnTo>
                <a:lnTo>
                  <a:pt x="38610" y="51240"/>
                </a:lnTo>
                <a:lnTo>
                  <a:pt x="38640" y="51260"/>
                </a:lnTo>
                <a:lnTo>
                  <a:pt x="38730" y="51320"/>
                </a:lnTo>
                <a:lnTo>
                  <a:pt x="38820" y="51410"/>
                </a:lnTo>
                <a:lnTo>
                  <a:pt x="38790" y="51520"/>
                </a:lnTo>
                <a:lnTo>
                  <a:pt x="38770" y="51590"/>
                </a:lnTo>
                <a:lnTo>
                  <a:pt x="38800" y="51600"/>
                </a:lnTo>
                <a:lnTo>
                  <a:pt x="38810" y="51600"/>
                </a:lnTo>
                <a:lnTo>
                  <a:pt x="38870" y="51620"/>
                </a:lnTo>
                <a:lnTo>
                  <a:pt x="38950" y="51630"/>
                </a:lnTo>
                <a:lnTo>
                  <a:pt x="39030" y="51700"/>
                </a:lnTo>
                <a:lnTo>
                  <a:pt x="39040" y="51720"/>
                </a:lnTo>
                <a:lnTo>
                  <a:pt x="39050" y="51790"/>
                </a:lnTo>
                <a:lnTo>
                  <a:pt x="39010" y="51820"/>
                </a:lnTo>
                <a:lnTo>
                  <a:pt x="38990" y="51900"/>
                </a:lnTo>
                <a:lnTo>
                  <a:pt x="39010" y="51960"/>
                </a:lnTo>
                <a:lnTo>
                  <a:pt x="39080" y="51990"/>
                </a:lnTo>
                <a:lnTo>
                  <a:pt x="39110" y="51940"/>
                </a:lnTo>
                <a:lnTo>
                  <a:pt x="39130" y="51910"/>
                </a:lnTo>
                <a:lnTo>
                  <a:pt x="39210" y="51920"/>
                </a:lnTo>
                <a:lnTo>
                  <a:pt x="39210" y="51930"/>
                </a:lnTo>
                <a:lnTo>
                  <a:pt x="39230" y="52050"/>
                </a:lnTo>
                <a:lnTo>
                  <a:pt x="39220" y="52130"/>
                </a:lnTo>
                <a:lnTo>
                  <a:pt x="39220" y="52160"/>
                </a:lnTo>
                <a:lnTo>
                  <a:pt x="39170" y="52180"/>
                </a:lnTo>
                <a:lnTo>
                  <a:pt x="39150" y="52190"/>
                </a:lnTo>
                <a:lnTo>
                  <a:pt x="39120" y="52260"/>
                </a:lnTo>
                <a:lnTo>
                  <a:pt x="39160" y="52330"/>
                </a:lnTo>
                <a:lnTo>
                  <a:pt x="39180" y="52420"/>
                </a:lnTo>
                <a:lnTo>
                  <a:pt x="39160" y="52520"/>
                </a:lnTo>
                <a:lnTo>
                  <a:pt x="39150" y="52590"/>
                </a:lnTo>
                <a:lnTo>
                  <a:pt x="39180" y="52700"/>
                </a:lnTo>
                <a:lnTo>
                  <a:pt x="39210" y="52780"/>
                </a:lnTo>
                <a:lnTo>
                  <a:pt x="39230" y="52830"/>
                </a:lnTo>
                <a:lnTo>
                  <a:pt x="39230" y="52850"/>
                </a:lnTo>
                <a:lnTo>
                  <a:pt x="39220" y="52860"/>
                </a:lnTo>
                <a:lnTo>
                  <a:pt x="39210" y="52870"/>
                </a:lnTo>
                <a:lnTo>
                  <a:pt x="39160" y="52900"/>
                </a:lnTo>
                <a:lnTo>
                  <a:pt x="39140" y="52920"/>
                </a:lnTo>
                <a:lnTo>
                  <a:pt x="39090" y="52950"/>
                </a:lnTo>
                <a:lnTo>
                  <a:pt x="39070" y="52960"/>
                </a:lnTo>
                <a:lnTo>
                  <a:pt x="39050" y="52970"/>
                </a:lnTo>
                <a:lnTo>
                  <a:pt x="39000" y="53000"/>
                </a:lnTo>
                <a:lnTo>
                  <a:pt x="38950" y="53020"/>
                </a:lnTo>
                <a:lnTo>
                  <a:pt x="38920" y="53050"/>
                </a:lnTo>
                <a:lnTo>
                  <a:pt x="38880" y="53080"/>
                </a:lnTo>
                <a:lnTo>
                  <a:pt x="38840" y="53100"/>
                </a:lnTo>
                <a:lnTo>
                  <a:pt x="38830" y="53110"/>
                </a:lnTo>
                <a:lnTo>
                  <a:pt x="38780" y="53140"/>
                </a:lnTo>
                <a:lnTo>
                  <a:pt x="38770" y="53190"/>
                </a:lnTo>
                <a:lnTo>
                  <a:pt x="38770" y="53200"/>
                </a:lnTo>
                <a:lnTo>
                  <a:pt x="38760" y="53220"/>
                </a:lnTo>
                <a:lnTo>
                  <a:pt x="38760" y="53270"/>
                </a:lnTo>
                <a:lnTo>
                  <a:pt x="38760" y="53280"/>
                </a:lnTo>
                <a:lnTo>
                  <a:pt x="38760" y="53310"/>
                </a:lnTo>
                <a:lnTo>
                  <a:pt x="38760" y="53350"/>
                </a:lnTo>
                <a:lnTo>
                  <a:pt x="38760" y="53360"/>
                </a:lnTo>
                <a:lnTo>
                  <a:pt x="38760" y="53370"/>
                </a:lnTo>
                <a:lnTo>
                  <a:pt x="38760" y="53390"/>
                </a:lnTo>
                <a:lnTo>
                  <a:pt x="38780" y="53400"/>
                </a:lnTo>
                <a:lnTo>
                  <a:pt x="38810" y="53410"/>
                </a:lnTo>
                <a:lnTo>
                  <a:pt x="38830" y="53410"/>
                </a:lnTo>
                <a:lnTo>
                  <a:pt x="38850" y="53410"/>
                </a:lnTo>
                <a:lnTo>
                  <a:pt x="38890" y="53400"/>
                </a:lnTo>
                <a:lnTo>
                  <a:pt x="38980" y="53450"/>
                </a:lnTo>
                <a:lnTo>
                  <a:pt x="39000" y="53500"/>
                </a:lnTo>
                <a:lnTo>
                  <a:pt x="39020" y="53530"/>
                </a:lnTo>
                <a:lnTo>
                  <a:pt x="39080" y="53560"/>
                </a:lnTo>
                <a:lnTo>
                  <a:pt x="39150" y="53570"/>
                </a:lnTo>
                <a:lnTo>
                  <a:pt x="39180" y="53570"/>
                </a:lnTo>
                <a:lnTo>
                  <a:pt x="39270" y="53640"/>
                </a:lnTo>
                <a:lnTo>
                  <a:pt x="39310" y="53760"/>
                </a:lnTo>
                <a:lnTo>
                  <a:pt x="39400" y="53820"/>
                </a:lnTo>
                <a:lnTo>
                  <a:pt x="39480" y="53850"/>
                </a:lnTo>
                <a:lnTo>
                  <a:pt x="39630" y="53830"/>
                </a:lnTo>
                <a:lnTo>
                  <a:pt x="39810" y="53820"/>
                </a:lnTo>
                <a:lnTo>
                  <a:pt x="39860" y="53810"/>
                </a:lnTo>
                <a:lnTo>
                  <a:pt x="39960" y="53880"/>
                </a:lnTo>
                <a:lnTo>
                  <a:pt x="39970" y="53930"/>
                </a:lnTo>
                <a:lnTo>
                  <a:pt x="39970" y="53940"/>
                </a:lnTo>
                <a:lnTo>
                  <a:pt x="39980" y="53980"/>
                </a:lnTo>
                <a:lnTo>
                  <a:pt x="40090" y="54020"/>
                </a:lnTo>
                <a:lnTo>
                  <a:pt x="40190" y="54020"/>
                </a:lnTo>
                <a:lnTo>
                  <a:pt x="40220" y="54020"/>
                </a:lnTo>
                <a:lnTo>
                  <a:pt x="40370" y="54040"/>
                </a:lnTo>
                <a:lnTo>
                  <a:pt x="40470" y="54080"/>
                </a:lnTo>
                <a:lnTo>
                  <a:pt x="40510" y="54090"/>
                </a:lnTo>
                <a:lnTo>
                  <a:pt x="40550" y="54090"/>
                </a:lnTo>
                <a:lnTo>
                  <a:pt x="40570" y="54100"/>
                </a:lnTo>
                <a:lnTo>
                  <a:pt x="40600" y="54130"/>
                </a:lnTo>
                <a:lnTo>
                  <a:pt x="40660" y="54170"/>
                </a:lnTo>
                <a:lnTo>
                  <a:pt x="40630" y="54250"/>
                </a:lnTo>
                <a:lnTo>
                  <a:pt x="40610" y="54380"/>
                </a:lnTo>
                <a:lnTo>
                  <a:pt x="40720" y="54430"/>
                </a:lnTo>
                <a:lnTo>
                  <a:pt x="40850" y="54420"/>
                </a:lnTo>
                <a:lnTo>
                  <a:pt x="40860" y="54420"/>
                </a:lnTo>
                <a:lnTo>
                  <a:pt x="40870" y="54410"/>
                </a:lnTo>
                <a:lnTo>
                  <a:pt x="40930" y="54400"/>
                </a:lnTo>
                <a:lnTo>
                  <a:pt x="40940" y="54400"/>
                </a:lnTo>
                <a:lnTo>
                  <a:pt x="41030" y="54380"/>
                </a:lnTo>
                <a:lnTo>
                  <a:pt x="41160" y="54370"/>
                </a:lnTo>
                <a:lnTo>
                  <a:pt x="41180" y="54370"/>
                </a:lnTo>
                <a:lnTo>
                  <a:pt x="41330" y="54380"/>
                </a:lnTo>
                <a:lnTo>
                  <a:pt x="41360" y="54450"/>
                </a:lnTo>
                <a:lnTo>
                  <a:pt x="41290" y="54540"/>
                </a:lnTo>
                <a:lnTo>
                  <a:pt x="41260" y="54620"/>
                </a:lnTo>
                <a:lnTo>
                  <a:pt x="41290" y="54700"/>
                </a:lnTo>
                <a:lnTo>
                  <a:pt x="41390" y="54720"/>
                </a:lnTo>
                <a:lnTo>
                  <a:pt x="41490" y="54770"/>
                </a:lnTo>
                <a:lnTo>
                  <a:pt x="41550" y="54920"/>
                </a:lnTo>
                <a:lnTo>
                  <a:pt x="41550" y="55050"/>
                </a:lnTo>
                <a:lnTo>
                  <a:pt x="41550" y="55080"/>
                </a:lnTo>
                <a:lnTo>
                  <a:pt x="41550" y="55100"/>
                </a:lnTo>
                <a:lnTo>
                  <a:pt x="41550" y="55110"/>
                </a:lnTo>
                <a:lnTo>
                  <a:pt x="41550" y="55130"/>
                </a:lnTo>
                <a:lnTo>
                  <a:pt x="41540" y="55220"/>
                </a:lnTo>
                <a:lnTo>
                  <a:pt x="41570" y="55320"/>
                </a:lnTo>
                <a:lnTo>
                  <a:pt x="41620" y="55420"/>
                </a:lnTo>
                <a:lnTo>
                  <a:pt x="41620" y="55430"/>
                </a:lnTo>
                <a:lnTo>
                  <a:pt x="41640" y="55530"/>
                </a:lnTo>
                <a:lnTo>
                  <a:pt x="41640" y="55550"/>
                </a:lnTo>
                <a:lnTo>
                  <a:pt x="41670" y="55640"/>
                </a:lnTo>
                <a:lnTo>
                  <a:pt x="41670" y="55670"/>
                </a:lnTo>
                <a:lnTo>
                  <a:pt x="41690" y="55720"/>
                </a:lnTo>
                <a:lnTo>
                  <a:pt x="41690" y="55740"/>
                </a:lnTo>
                <a:lnTo>
                  <a:pt x="41700" y="55780"/>
                </a:lnTo>
                <a:lnTo>
                  <a:pt x="41720" y="55900"/>
                </a:lnTo>
                <a:lnTo>
                  <a:pt x="41730" y="55920"/>
                </a:lnTo>
                <a:lnTo>
                  <a:pt x="41740" y="56000"/>
                </a:lnTo>
                <a:lnTo>
                  <a:pt x="41740" y="56050"/>
                </a:lnTo>
                <a:lnTo>
                  <a:pt x="41730" y="56140"/>
                </a:lnTo>
                <a:lnTo>
                  <a:pt x="41690" y="56270"/>
                </a:lnTo>
                <a:lnTo>
                  <a:pt x="41630" y="56350"/>
                </a:lnTo>
                <a:lnTo>
                  <a:pt x="41600" y="56370"/>
                </a:lnTo>
                <a:lnTo>
                  <a:pt x="41590" y="56380"/>
                </a:lnTo>
                <a:lnTo>
                  <a:pt x="41560" y="56410"/>
                </a:lnTo>
                <a:lnTo>
                  <a:pt x="41550" y="56420"/>
                </a:lnTo>
                <a:lnTo>
                  <a:pt x="41520" y="56440"/>
                </a:lnTo>
                <a:lnTo>
                  <a:pt x="41520" y="56450"/>
                </a:lnTo>
                <a:lnTo>
                  <a:pt x="41490" y="56560"/>
                </a:lnTo>
                <a:lnTo>
                  <a:pt x="41520" y="56640"/>
                </a:lnTo>
                <a:lnTo>
                  <a:pt x="41530" y="56650"/>
                </a:lnTo>
                <a:lnTo>
                  <a:pt x="41540" y="56670"/>
                </a:lnTo>
                <a:lnTo>
                  <a:pt x="41540" y="56680"/>
                </a:lnTo>
                <a:lnTo>
                  <a:pt x="41550" y="56700"/>
                </a:lnTo>
                <a:lnTo>
                  <a:pt x="41570" y="56770"/>
                </a:lnTo>
                <a:lnTo>
                  <a:pt x="41590" y="56860"/>
                </a:lnTo>
                <a:lnTo>
                  <a:pt x="41650" y="57020"/>
                </a:lnTo>
                <a:lnTo>
                  <a:pt x="41700" y="57050"/>
                </a:lnTo>
                <a:lnTo>
                  <a:pt x="41760" y="57090"/>
                </a:lnTo>
                <a:lnTo>
                  <a:pt x="41770" y="57130"/>
                </a:lnTo>
                <a:lnTo>
                  <a:pt x="41590" y="57140"/>
                </a:lnTo>
                <a:lnTo>
                  <a:pt x="41510" y="57150"/>
                </a:lnTo>
                <a:lnTo>
                  <a:pt x="41470" y="57160"/>
                </a:lnTo>
                <a:lnTo>
                  <a:pt x="41450" y="57170"/>
                </a:lnTo>
                <a:lnTo>
                  <a:pt x="41300" y="57210"/>
                </a:lnTo>
                <a:lnTo>
                  <a:pt x="41240" y="57230"/>
                </a:lnTo>
                <a:lnTo>
                  <a:pt x="41180" y="57260"/>
                </a:lnTo>
                <a:lnTo>
                  <a:pt x="41040" y="57230"/>
                </a:lnTo>
                <a:lnTo>
                  <a:pt x="40950" y="57210"/>
                </a:lnTo>
                <a:lnTo>
                  <a:pt x="40940" y="57210"/>
                </a:lnTo>
                <a:lnTo>
                  <a:pt x="40890" y="57200"/>
                </a:lnTo>
                <a:lnTo>
                  <a:pt x="40780" y="57150"/>
                </a:lnTo>
                <a:lnTo>
                  <a:pt x="40730" y="57130"/>
                </a:lnTo>
                <a:lnTo>
                  <a:pt x="40660" y="57000"/>
                </a:lnTo>
                <a:lnTo>
                  <a:pt x="40620" y="56930"/>
                </a:lnTo>
                <a:lnTo>
                  <a:pt x="40580" y="56880"/>
                </a:lnTo>
                <a:lnTo>
                  <a:pt x="40540" y="56790"/>
                </a:lnTo>
                <a:lnTo>
                  <a:pt x="40510" y="56750"/>
                </a:lnTo>
                <a:lnTo>
                  <a:pt x="40490" y="56700"/>
                </a:lnTo>
                <a:lnTo>
                  <a:pt x="40380" y="56570"/>
                </a:lnTo>
                <a:lnTo>
                  <a:pt x="40350" y="56520"/>
                </a:lnTo>
                <a:lnTo>
                  <a:pt x="40270" y="56360"/>
                </a:lnTo>
                <a:lnTo>
                  <a:pt x="40200" y="56260"/>
                </a:lnTo>
                <a:lnTo>
                  <a:pt x="40140" y="56200"/>
                </a:lnTo>
                <a:lnTo>
                  <a:pt x="40070" y="56140"/>
                </a:lnTo>
                <a:lnTo>
                  <a:pt x="40060" y="56140"/>
                </a:lnTo>
                <a:lnTo>
                  <a:pt x="40060" y="56130"/>
                </a:lnTo>
                <a:lnTo>
                  <a:pt x="39950" y="56010"/>
                </a:lnTo>
                <a:lnTo>
                  <a:pt x="39950" y="56000"/>
                </a:lnTo>
                <a:lnTo>
                  <a:pt x="39930" y="55990"/>
                </a:lnTo>
                <a:lnTo>
                  <a:pt x="39830" y="55930"/>
                </a:lnTo>
                <a:lnTo>
                  <a:pt x="39730" y="55830"/>
                </a:lnTo>
                <a:lnTo>
                  <a:pt x="39670" y="55750"/>
                </a:lnTo>
                <a:lnTo>
                  <a:pt x="39650" y="55730"/>
                </a:lnTo>
                <a:lnTo>
                  <a:pt x="39630" y="55710"/>
                </a:lnTo>
                <a:lnTo>
                  <a:pt x="39580" y="55660"/>
                </a:lnTo>
                <a:lnTo>
                  <a:pt x="39560" y="55640"/>
                </a:lnTo>
                <a:lnTo>
                  <a:pt x="39550" y="55640"/>
                </a:lnTo>
                <a:lnTo>
                  <a:pt x="39500" y="55600"/>
                </a:lnTo>
                <a:lnTo>
                  <a:pt x="39470" y="55600"/>
                </a:lnTo>
                <a:lnTo>
                  <a:pt x="39450" y="55600"/>
                </a:lnTo>
                <a:lnTo>
                  <a:pt x="39430" y="55600"/>
                </a:lnTo>
                <a:lnTo>
                  <a:pt x="39380" y="55600"/>
                </a:lnTo>
                <a:lnTo>
                  <a:pt x="39250" y="55680"/>
                </a:lnTo>
                <a:lnTo>
                  <a:pt x="39190" y="55700"/>
                </a:lnTo>
                <a:lnTo>
                  <a:pt x="39160" y="55680"/>
                </a:lnTo>
                <a:lnTo>
                  <a:pt x="39150" y="55670"/>
                </a:lnTo>
                <a:lnTo>
                  <a:pt x="39140" y="55670"/>
                </a:lnTo>
                <a:lnTo>
                  <a:pt x="39120" y="55650"/>
                </a:lnTo>
                <a:lnTo>
                  <a:pt x="39090" y="55620"/>
                </a:lnTo>
                <a:lnTo>
                  <a:pt x="38980" y="55600"/>
                </a:lnTo>
                <a:lnTo>
                  <a:pt x="38910" y="55540"/>
                </a:lnTo>
                <a:lnTo>
                  <a:pt x="38890" y="55540"/>
                </a:lnTo>
                <a:lnTo>
                  <a:pt x="38870" y="55530"/>
                </a:lnTo>
                <a:lnTo>
                  <a:pt x="38810" y="55520"/>
                </a:lnTo>
                <a:lnTo>
                  <a:pt x="38700" y="55550"/>
                </a:lnTo>
                <a:lnTo>
                  <a:pt x="38580" y="55520"/>
                </a:lnTo>
                <a:lnTo>
                  <a:pt x="38540" y="55490"/>
                </a:lnTo>
                <a:lnTo>
                  <a:pt x="38530" y="55490"/>
                </a:lnTo>
                <a:lnTo>
                  <a:pt x="38450" y="55440"/>
                </a:lnTo>
                <a:lnTo>
                  <a:pt x="38440" y="55430"/>
                </a:lnTo>
                <a:lnTo>
                  <a:pt x="38420" y="55430"/>
                </a:lnTo>
                <a:lnTo>
                  <a:pt x="38340" y="55410"/>
                </a:lnTo>
                <a:lnTo>
                  <a:pt x="38330" y="55410"/>
                </a:lnTo>
                <a:lnTo>
                  <a:pt x="38300" y="55420"/>
                </a:lnTo>
                <a:lnTo>
                  <a:pt x="38240" y="55420"/>
                </a:lnTo>
                <a:lnTo>
                  <a:pt x="38160" y="55430"/>
                </a:lnTo>
                <a:lnTo>
                  <a:pt x="38120" y="55440"/>
                </a:lnTo>
                <a:lnTo>
                  <a:pt x="38030" y="55440"/>
                </a:lnTo>
                <a:lnTo>
                  <a:pt x="37960" y="55440"/>
                </a:lnTo>
                <a:lnTo>
                  <a:pt x="37820" y="55470"/>
                </a:lnTo>
                <a:lnTo>
                  <a:pt x="37790" y="55470"/>
                </a:lnTo>
                <a:lnTo>
                  <a:pt x="37760" y="55490"/>
                </a:lnTo>
                <a:lnTo>
                  <a:pt x="37740" y="55500"/>
                </a:lnTo>
                <a:lnTo>
                  <a:pt x="37730" y="55510"/>
                </a:lnTo>
                <a:lnTo>
                  <a:pt x="37710" y="55520"/>
                </a:lnTo>
                <a:lnTo>
                  <a:pt x="37650" y="55560"/>
                </a:lnTo>
                <a:lnTo>
                  <a:pt x="37640" y="55570"/>
                </a:lnTo>
                <a:lnTo>
                  <a:pt x="37630" y="55580"/>
                </a:lnTo>
                <a:lnTo>
                  <a:pt x="37620" y="55580"/>
                </a:lnTo>
                <a:lnTo>
                  <a:pt x="37620" y="55590"/>
                </a:lnTo>
                <a:lnTo>
                  <a:pt x="37610" y="55600"/>
                </a:lnTo>
                <a:lnTo>
                  <a:pt x="37580" y="55630"/>
                </a:lnTo>
                <a:lnTo>
                  <a:pt x="37500" y="55740"/>
                </a:lnTo>
                <a:lnTo>
                  <a:pt x="37490" y="55760"/>
                </a:lnTo>
                <a:lnTo>
                  <a:pt x="37490" y="55800"/>
                </a:lnTo>
                <a:lnTo>
                  <a:pt x="37480" y="55820"/>
                </a:lnTo>
                <a:lnTo>
                  <a:pt x="37480" y="55840"/>
                </a:lnTo>
                <a:lnTo>
                  <a:pt x="37480" y="5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