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SNNP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Ethiopia • State Map | Fully Editable Vector Shape</a:t>
            </a:r>
          </a:p>
        </p:txBody>
      </p:sp>
      <p:sp>
        <p:nvSpPr>
          <p:cNvPr id="101" name="SNNP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36620" y="55430"/>
                </a:moveTo>
                <a:lnTo>
                  <a:pt x="36620" y="55420"/>
                </a:lnTo>
                <a:lnTo>
                  <a:pt x="36610" y="55420"/>
                </a:lnTo>
                <a:lnTo>
                  <a:pt x="36610" y="55410"/>
                </a:lnTo>
                <a:lnTo>
                  <a:pt x="36620" y="55410"/>
                </a:lnTo>
                <a:lnTo>
                  <a:pt x="36630" y="55410"/>
                </a:lnTo>
                <a:lnTo>
                  <a:pt x="36640" y="55410"/>
                </a:lnTo>
                <a:lnTo>
                  <a:pt x="36640" y="55420"/>
                </a:lnTo>
                <a:lnTo>
                  <a:pt x="36640" y="55430"/>
                </a:lnTo>
                <a:lnTo>
                  <a:pt x="36640" y="55440"/>
                </a:lnTo>
                <a:lnTo>
                  <a:pt x="36640" y="55450"/>
                </a:lnTo>
                <a:lnTo>
                  <a:pt x="36650" y="55440"/>
                </a:lnTo>
                <a:lnTo>
                  <a:pt x="36660" y="55440"/>
                </a:lnTo>
                <a:lnTo>
                  <a:pt x="36660" y="55450"/>
                </a:lnTo>
                <a:lnTo>
                  <a:pt x="36670" y="55450"/>
                </a:lnTo>
                <a:lnTo>
                  <a:pt x="36670" y="55460"/>
                </a:lnTo>
                <a:lnTo>
                  <a:pt x="36660" y="55460"/>
                </a:lnTo>
                <a:lnTo>
                  <a:pt x="36660" y="55470"/>
                </a:lnTo>
                <a:lnTo>
                  <a:pt x="36660" y="55480"/>
                </a:lnTo>
                <a:lnTo>
                  <a:pt x="36660" y="55490"/>
                </a:lnTo>
                <a:lnTo>
                  <a:pt x="36670" y="55480"/>
                </a:lnTo>
                <a:lnTo>
                  <a:pt x="36670" y="55490"/>
                </a:lnTo>
                <a:lnTo>
                  <a:pt x="36680" y="55490"/>
                </a:lnTo>
                <a:lnTo>
                  <a:pt x="36690" y="55490"/>
                </a:lnTo>
                <a:lnTo>
                  <a:pt x="36700" y="55490"/>
                </a:lnTo>
                <a:lnTo>
                  <a:pt x="36710" y="55490"/>
                </a:lnTo>
                <a:lnTo>
                  <a:pt x="36710" y="55500"/>
                </a:lnTo>
                <a:lnTo>
                  <a:pt x="36720" y="55510"/>
                </a:lnTo>
                <a:lnTo>
                  <a:pt x="36730" y="55520"/>
                </a:lnTo>
                <a:lnTo>
                  <a:pt x="36740" y="55520"/>
                </a:lnTo>
                <a:lnTo>
                  <a:pt x="36750" y="55510"/>
                </a:lnTo>
                <a:lnTo>
                  <a:pt x="36760" y="55520"/>
                </a:lnTo>
                <a:lnTo>
                  <a:pt x="36770" y="55530"/>
                </a:lnTo>
                <a:lnTo>
                  <a:pt x="36770" y="55540"/>
                </a:lnTo>
                <a:lnTo>
                  <a:pt x="36780" y="55540"/>
                </a:lnTo>
                <a:lnTo>
                  <a:pt x="36790" y="55540"/>
                </a:lnTo>
                <a:lnTo>
                  <a:pt x="36800" y="55540"/>
                </a:lnTo>
                <a:lnTo>
                  <a:pt x="36810" y="55530"/>
                </a:lnTo>
                <a:lnTo>
                  <a:pt x="36810" y="55540"/>
                </a:lnTo>
                <a:lnTo>
                  <a:pt x="36820" y="55540"/>
                </a:lnTo>
                <a:lnTo>
                  <a:pt x="36830" y="55540"/>
                </a:lnTo>
                <a:lnTo>
                  <a:pt x="36840" y="55550"/>
                </a:lnTo>
                <a:lnTo>
                  <a:pt x="36850" y="55550"/>
                </a:lnTo>
                <a:lnTo>
                  <a:pt x="36860" y="55550"/>
                </a:lnTo>
                <a:lnTo>
                  <a:pt x="36870" y="55550"/>
                </a:lnTo>
                <a:lnTo>
                  <a:pt x="36880" y="55550"/>
                </a:lnTo>
                <a:lnTo>
                  <a:pt x="36890" y="55550"/>
                </a:lnTo>
                <a:lnTo>
                  <a:pt x="36900" y="55550"/>
                </a:lnTo>
                <a:lnTo>
                  <a:pt x="36910" y="55550"/>
                </a:lnTo>
                <a:lnTo>
                  <a:pt x="36930" y="55550"/>
                </a:lnTo>
                <a:lnTo>
                  <a:pt x="36940" y="55550"/>
                </a:lnTo>
                <a:lnTo>
                  <a:pt x="36950" y="55550"/>
                </a:lnTo>
                <a:lnTo>
                  <a:pt x="36960" y="55550"/>
                </a:lnTo>
                <a:lnTo>
                  <a:pt x="36960" y="55540"/>
                </a:lnTo>
                <a:lnTo>
                  <a:pt x="36970" y="55540"/>
                </a:lnTo>
                <a:lnTo>
                  <a:pt x="36970" y="55530"/>
                </a:lnTo>
                <a:lnTo>
                  <a:pt x="36980" y="55530"/>
                </a:lnTo>
                <a:lnTo>
                  <a:pt x="36980" y="55540"/>
                </a:lnTo>
                <a:lnTo>
                  <a:pt x="36990" y="55540"/>
                </a:lnTo>
                <a:lnTo>
                  <a:pt x="37000" y="55540"/>
                </a:lnTo>
                <a:lnTo>
                  <a:pt x="37010" y="55540"/>
                </a:lnTo>
                <a:lnTo>
                  <a:pt x="37020" y="55550"/>
                </a:lnTo>
                <a:lnTo>
                  <a:pt x="37030" y="55550"/>
                </a:lnTo>
                <a:lnTo>
                  <a:pt x="37040" y="55550"/>
                </a:lnTo>
                <a:lnTo>
                  <a:pt x="37040" y="55560"/>
                </a:lnTo>
                <a:lnTo>
                  <a:pt x="37050" y="55560"/>
                </a:lnTo>
                <a:lnTo>
                  <a:pt x="37060" y="55560"/>
                </a:lnTo>
                <a:lnTo>
                  <a:pt x="37060" y="55570"/>
                </a:lnTo>
                <a:lnTo>
                  <a:pt x="37070" y="55570"/>
                </a:lnTo>
                <a:lnTo>
                  <a:pt x="37080" y="55570"/>
                </a:lnTo>
                <a:lnTo>
                  <a:pt x="37090" y="55570"/>
                </a:lnTo>
                <a:lnTo>
                  <a:pt x="37100" y="55570"/>
                </a:lnTo>
                <a:lnTo>
                  <a:pt x="37110" y="55570"/>
                </a:lnTo>
                <a:lnTo>
                  <a:pt x="37120" y="55580"/>
                </a:lnTo>
                <a:lnTo>
                  <a:pt x="37130" y="55580"/>
                </a:lnTo>
                <a:lnTo>
                  <a:pt x="37130" y="55570"/>
                </a:lnTo>
                <a:lnTo>
                  <a:pt x="37140" y="55570"/>
                </a:lnTo>
                <a:lnTo>
                  <a:pt x="37150" y="55560"/>
                </a:lnTo>
                <a:lnTo>
                  <a:pt x="37160" y="55570"/>
                </a:lnTo>
                <a:lnTo>
                  <a:pt x="37170" y="55570"/>
                </a:lnTo>
                <a:lnTo>
                  <a:pt x="37180" y="55570"/>
                </a:lnTo>
                <a:lnTo>
                  <a:pt x="37190" y="55570"/>
                </a:lnTo>
                <a:lnTo>
                  <a:pt x="37200" y="55570"/>
                </a:lnTo>
                <a:lnTo>
                  <a:pt x="37200" y="55560"/>
                </a:lnTo>
                <a:lnTo>
                  <a:pt x="37210" y="55560"/>
                </a:lnTo>
                <a:lnTo>
                  <a:pt x="37220" y="55560"/>
                </a:lnTo>
                <a:lnTo>
                  <a:pt x="37230" y="55570"/>
                </a:lnTo>
                <a:lnTo>
                  <a:pt x="37240" y="55570"/>
                </a:lnTo>
                <a:lnTo>
                  <a:pt x="37250" y="55570"/>
                </a:lnTo>
                <a:lnTo>
                  <a:pt x="37250" y="55560"/>
                </a:lnTo>
                <a:lnTo>
                  <a:pt x="37260" y="55560"/>
                </a:lnTo>
                <a:lnTo>
                  <a:pt x="37270" y="55560"/>
                </a:lnTo>
                <a:lnTo>
                  <a:pt x="37270" y="55570"/>
                </a:lnTo>
                <a:lnTo>
                  <a:pt x="37280" y="55570"/>
                </a:lnTo>
                <a:lnTo>
                  <a:pt x="37290" y="55570"/>
                </a:lnTo>
                <a:lnTo>
                  <a:pt x="37300" y="55580"/>
                </a:lnTo>
                <a:lnTo>
                  <a:pt x="37310" y="55590"/>
                </a:lnTo>
                <a:lnTo>
                  <a:pt x="37320" y="55600"/>
                </a:lnTo>
                <a:lnTo>
                  <a:pt x="37320" y="55610"/>
                </a:lnTo>
                <a:lnTo>
                  <a:pt x="37320" y="55620"/>
                </a:lnTo>
                <a:lnTo>
                  <a:pt x="37330" y="55630"/>
                </a:lnTo>
                <a:lnTo>
                  <a:pt x="37330" y="55640"/>
                </a:lnTo>
                <a:lnTo>
                  <a:pt x="37330" y="55660"/>
                </a:lnTo>
                <a:lnTo>
                  <a:pt x="37340" y="55660"/>
                </a:lnTo>
                <a:lnTo>
                  <a:pt x="37340" y="55670"/>
                </a:lnTo>
                <a:lnTo>
                  <a:pt x="37350" y="55670"/>
                </a:lnTo>
                <a:lnTo>
                  <a:pt x="37360" y="55680"/>
                </a:lnTo>
                <a:lnTo>
                  <a:pt x="37350" y="55680"/>
                </a:lnTo>
                <a:lnTo>
                  <a:pt x="37350" y="55690"/>
                </a:lnTo>
                <a:lnTo>
                  <a:pt x="37350" y="55700"/>
                </a:lnTo>
                <a:lnTo>
                  <a:pt x="37350" y="55710"/>
                </a:lnTo>
                <a:lnTo>
                  <a:pt x="37340" y="55720"/>
                </a:lnTo>
                <a:lnTo>
                  <a:pt x="37340" y="55740"/>
                </a:lnTo>
                <a:lnTo>
                  <a:pt x="37340" y="55750"/>
                </a:lnTo>
                <a:lnTo>
                  <a:pt x="37330" y="55760"/>
                </a:lnTo>
                <a:lnTo>
                  <a:pt x="37330" y="55770"/>
                </a:lnTo>
                <a:lnTo>
                  <a:pt x="37330" y="55790"/>
                </a:lnTo>
                <a:lnTo>
                  <a:pt x="37320" y="55800"/>
                </a:lnTo>
                <a:lnTo>
                  <a:pt x="37320" y="55820"/>
                </a:lnTo>
                <a:lnTo>
                  <a:pt x="37310" y="55830"/>
                </a:lnTo>
                <a:lnTo>
                  <a:pt x="37300" y="55830"/>
                </a:lnTo>
                <a:lnTo>
                  <a:pt x="37300" y="55840"/>
                </a:lnTo>
                <a:lnTo>
                  <a:pt x="37290" y="55850"/>
                </a:lnTo>
                <a:lnTo>
                  <a:pt x="37290" y="55860"/>
                </a:lnTo>
                <a:lnTo>
                  <a:pt x="37300" y="55860"/>
                </a:lnTo>
                <a:lnTo>
                  <a:pt x="37300" y="55870"/>
                </a:lnTo>
                <a:lnTo>
                  <a:pt x="37320" y="55860"/>
                </a:lnTo>
                <a:lnTo>
                  <a:pt x="37320" y="55870"/>
                </a:lnTo>
                <a:lnTo>
                  <a:pt x="37320" y="55880"/>
                </a:lnTo>
                <a:lnTo>
                  <a:pt x="37330" y="55880"/>
                </a:lnTo>
                <a:lnTo>
                  <a:pt x="37330" y="55890"/>
                </a:lnTo>
                <a:lnTo>
                  <a:pt x="37340" y="55890"/>
                </a:lnTo>
                <a:lnTo>
                  <a:pt x="37340" y="55900"/>
                </a:lnTo>
                <a:lnTo>
                  <a:pt x="37340" y="55910"/>
                </a:lnTo>
                <a:lnTo>
                  <a:pt x="37340" y="55920"/>
                </a:lnTo>
                <a:lnTo>
                  <a:pt x="37340" y="55930"/>
                </a:lnTo>
                <a:lnTo>
                  <a:pt x="37350" y="55930"/>
                </a:lnTo>
                <a:lnTo>
                  <a:pt x="37360" y="55930"/>
                </a:lnTo>
                <a:lnTo>
                  <a:pt x="37370" y="55930"/>
                </a:lnTo>
                <a:lnTo>
                  <a:pt x="37380" y="55930"/>
                </a:lnTo>
                <a:lnTo>
                  <a:pt x="37380" y="55920"/>
                </a:lnTo>
                <a:lnTo>
                  <a:pt x="37380" y="55910"/>
                </a:lnTo>
                <a:lnTo>
                  <a:pt x="37390" y="55900"/>
                </a:lnTo>
                <a:lnTo>
                  <a:pt x="37390" y="55890"/>
                </a:lnTo>
                <a:lnTo>
                  <a:pt x="37390" y="55880"/>
                </a:lnTo>
                <a:lnTo>
                  <a:pt x="37400" y="55880"/>
                </a:lnTo>
                <a:lnTo>
                  <a:pt x="37400" y="55870"/>
                </a:lnTo>
                <a:lnTo>
                  <a:pt x="37410" y="55870"/>
                </a:lnTo>
                <a:lnTo>
                  <a:pt x="37420" y="55860"/>
                </a:lnTo>
                <a:lnTo>
                  <a:pt x="37420" y="55850"/>
                </a:lnTo>
                <a:lnTo>
                  <a:pt x="37430" y="55840"/>
                </a:lnTo>
                <a:lnTo>
                  <a:pt x="37480" y="55850"/>
                </a:lnTo>
                <a:lnTo>
                  <a:pt x="37470" y="55870"/>
                </a:lnTo>
                <a:lnTo>
                  <a:pt x="37470" y="55940"/>
                </a:lnTo>
                <a:lnTo>
                  <a:pt x="37460" y="55970"/>
                </a:lnTo>
                <a:lnTo>
                  <a:pt x="37470" y="56050"/>
                </a:lnTo>
                <a:lnTo>
                  <a:pt x="37470" y="56110"/>
                </a:lnTo>
                <a:lnTo>
                  <a:pt x="37480" y="56230"/>
                </a:lnTo>
                <a:lnTo>
                  <a:pt x="37500" y="56270"/>
                </a:lnTo>
                <a:lnTo>
                  <a:pt x="37490" y="56280"/>
                </a:lnTo>
                <a:lnTo>
                  <a:pt x="37490" y="56300"/>
                </a:lnTo>
                <a:lnTo>
                  <a:pt x="37480" y="56330"/>
                </a:lnTo>
                <a:lnTo>
                  <a:pt x="37490" y="56350"/>
                </a:lnTo>
                <a:lnTo>
                  <a:pt x="37530" y="56480"/>
                </a:lnTo>
                <a:lnTo>
                  <a:pt x="37540" y="56590"/>
                </a:lnTo>
                <a:lnTo>
                  <a:pt x="37550" y="56630"/>
                </a:lnTo>
                <a:lnTo>
                  <a:pt x="37550" y="56650"/>
                </a:lnTo>
                <a:lnTo>
                  <a:pt x="37560" y="56730"/>
                </a:lnTo>
                <a:lnTo>
                  <a:pt x="37570" y="56780"/>
                </a:lnTo>
                <a:lnTo>
                  <a:pt x="37540" y="56890"/>
                </a:lnTo>
                <a:lnTo>
                  <a:pt x="37460" y="56920"/>
                </a:lnTo>
                <a:lnTo>
                  <a:pt x="37410" y="56950"/>
                </a:lnTo>
                <a:lnTo>
                  <a:pt x="37290" y="56990"/>
                </a:lnTo>
                <a:lnTo>
                  <a:pt x="37270" y="57020"/>
                </a:lnTo>
                <a:lnTo>
                  <a:pt x="37230" y="57050"/>
                </a:lnTo>
                <a:lnTo>
                  <a:pt x="37220" y="57060"/>
                </a:lnTo>
                <a:lnTo>
                  <a:pt x="37190" y="57100"/>
                </a:lnTo>
                <a:lnTo>
                  <a:pt x="37180" y="57120"/>
                </a:lnTo>
                <a:lnTo>
                  <a:pt x="37170" y="57140"/>
                </a:lnTo>
                <a:lnTo>
                  <a:pt x="37120" y="57230"/>
                </a:lnTo>
                <a:lnTo>
                  <a:pt x="37110" y="57280"/>
                </a:lnTo>
                <a:lnTo>
                  <a:pt x="37100" y="57370"/>
                </a:lnTo>
                <a:lnTo>
                  <a:pt x="37060" y="57470"/>
                </a:lnTo>
                <a:lnTo>
                  <a:pt x="37050" y="57480"/>
                </a:lnTo>
                <a:lnTo>
                  <a:pt x="37050" y="57490"/>
                </a:lnTo>
                <a:lnTo>
                  <a:pt x="37040" y="57500"/>
                </a:lnTo>
                <a:lnTo>
                  <a:pt x="37040" y="57510"/>
                </a:lnTo>
                <a:lnTo>
                  <a:pt x="36980" y="57600"/>
                </a:lnTo>
                <a:lnTo>
                  <a:pt x="36950" y="57640"/>
                </a:lnTo>
                <a:lnTo>
                  <a:pt x="36920" y="57680"/>
                </a:lnTo>
                <a:lnTo>
                  <a:pt x="36890" y="57730"/>
                </a:lnTo>
                <a:lnTo>
                  <a:pt x="36860" y="57780"/>
                </a:lnTo>
                <a:lnTo>
                  <a:pt x="36840" y="57810"/>
                </a:lnTo>
                <a:lnTo>
                  <a:pt x="36830" y="57860"/>
                </a:lnTo>
                <a:lnTo>
                  <a:pt x="36810" y="57930"/>
                </a:lnTo>
                <a:lnTo>
                  <a:pt x="36720" y="57980"/>
                </a:lnTo>
                <a:lnTo>
                  <a:pt x="36640" y="58030"/>
                </a:lnTo>
                <a:lnTo>
                  <a:pt x="36600" y="58060"/>
                </a:lnTo>
                <a:lnTo>
                  <a:pt x="36590" y="58080"/>
                </a:lnTo>
                <a:lnTo>
                  <a:pt x="36580" y="58090"/>
                </a:lnTo>
                <a:lnTo>
                  <a:pt x="36580" y="58110"/>
                </a:lnTo>
                <a:lnTo>
                  <a:pt x="36570" y="58140"/>
                </a:lnTo>
                <a:lnTo>
                  <a:pt x="36550" y="58180"/>
                </a:lnTo>
                <a:lnTo>
                  <a:pt x="36560" y="58190"/>
                </a:lnTo>
                <a:lnTo>
                  <a:pt x="36560" y="58200"/>
                </a:lnTo>
                <a:lnTo>
                  <a:pt x="36600" y="58250"/>
                </a:lnTo>
                <a:lnTo>
                  <a:pt x="36620" y="58280"/>
                </a:lnTo>
                <a:lnTo>
                  <a:pt x="36670" y="58260"/>
                </a:lnTo>
                <a:lnTo>
                  <a:pt x="36680" y="58260"/>
                </a:lnTo>
                <a:lnTo>
                  <a:pt x="36750" y="58220"/>
                </a:lnTo>
                <a:lnTo>
                  <a:pt x="36840" y="58250"/>
                </a:lnTo>
                <a:lnTo>
                  <a:pt x="36870" y="58320"/>
                </a:lnTo>
                <a:lnTo>
                  <a:pt x="36890" y="58370"/>
                </a:lnTo>
                <a:lnTo>
                  <a:pt x="36950" y="58370"/>
                </a:lnTo>
                <a:lnTo>
                  <a:pt x="37030" y="58400"/>
                </a:lnTo>
                <a:lnTo>
                  <a:pt x="37060" y="58410"/>
                </a:lnTo>
                <a:lnTo>
                  <a:pt x="37100" y="58420"/>
                </a:lnTo>
                <a:lnTo>
                  <a:pt x="37180" y="58450"/>
                </a:lnTo>
                <a:lnTo>
                  <a:pt x="37260" y="58510"/>
                </a:lnTo>
                <a:lnTo>
                  <a:pt x="37310" y="58590"/>
                </a:lnTo>
                <a:lnTo>
                  <a:pt x="37270" y="58630"/>
                </a:lnTo>
                <a:lnTo>
                  <a:pt x="37210" y="58680"/>
                </a:lnTo>
                <a:lnTo>
                  <a:pt x="37080" y="58690"/>
                </a:lnTo>
                <a:lnTo>
                  <a:pt x="37020" y="58750"/>
                </a:lnTo>
                <a:lnTo>
                  <a:pt x="36960" y="58810"/>
                </a:lnTo>
                <a:lnTo>
                  <a:pt x="36940" y="58830"/>
                </a:lnTo>
                <a:lnTo>
                  <a:pt x="36880" y="58900"/>
                </a:lnTo>
                <a:lnTo>
                  <a:pt x="36790" y="58930"/>
                </a:lnTo>
                <a:lnTo>
                  <a:pt x="36750" y="58940"/>
                </a:lnTo>
                <a:lnTo>
                  <a:pt x="36650" y="58930"/>
                </a:lnTo>
                <a:lnTo>
                  <a:pt x="36630" y="58920"/>
                </a:lnTo>
                <a:lnTo>
                  <a:pt x="36610" y="58920"/>
                </a:lnTo>
                <a:lnTo>
                  <a:pt x="36560" y="58900"/>
                </a:lnTo>
                <a:lnTo>
                  <a:pt x="36540" y="58900"/>
                </a:lnTo>
                <a:lnTo>
                  <a:pt x="36450" y="58960"/>
                </a:lnTo>
                <a:lnTo>
                  <a:pt x="36350" y="59050"/>
                </a:lnTo>
                <a:lnTo>
                  <a:pt x="36310" y="59060"/>
                </a:lnTo>
                <a:lnTo>
                  <a:pt x="36260" y="59080"/>
                </a:lnTo>
                <a:lnTo>
                  <a:pt x="36170" y="59070"/>
                </a:lnTo>
                <a:lnTo>
                  <a:pt x="36110" y="59020"/>
                </a:lnTo>
                <a:lnTo>
                  <a:pt x="36110" y="58950"/>
                </a:lnTo>
                <a:lnTo>
                  <a:pt x="36110" y="58920"/>
                </a:lnTo>
                <a:lnTo>
                  <a:pt x="36140" y="58880"/>
                </a:lnTo>
                <a:lnTo>
                  <a:pt x="36170" y="58840"/>
                </a:lnTo>
                <a:lnTo>
                  <a:pt x="36190" y="58780"/>
                </a:lnTo>
                <a:lnTo>
                  <a:pt x="36200" y="58760"/>
                </a:lnTo>
                <a:lnTo>
                  <a:pt x="36210" y="58750"/>
                </a:lnTo>
                <a:lnTo>
                  <a:pt x="36190" y="58610"/>
                </a:lnTo>
                <a:lnTo>
                  <a:pt x="36160" y="58540"/>
                </a:lnTo>
                <a:lnTo>
                  <a:pt x="36140" y="58490"/>
                </a:lnTo>
                <a:lnTo>
                  <a:pt x="36070" y="58470"/>
                </a:lnTo>
                <a:lnTo>
                  <a:pt x="36000" y="58450"/>
                </a:lnTo>
                <a:lnTo>
                  <a:pt x="35940" y="58360"/>
                </a:lnTo>
                <a:lnTo>
                  <a:pt x="35890" y="58250"/>
                </a:lnTo>
                <a:lnTo>
                  <a:pt x="35870" y="58190"/>
                </a:lnTo>
                <a:lnTo>
                  <a:pt x="35840" y="58150"/>
                </a:lnTo>
                <a:lnTo>
                  <a:pt x="35840" y="58130"/>
                </a:lnTo>
                <a:lnTo>
                  <a:pt x="35830" y="58120"/>
                </a:lnTo>
                <a:lnTo>
                  <a:pt x="35820" y="58100"/>
                </a:lnTo>
                <a:lnTo>
                  <a:pt x="35800" y="58080"/>
                </a:lnTo>
                <a:lnTo>
                  <a:pt x="35750" y="58040"/>
                </a:lnTo>
                <a:lnTo>
                  <a:pt x="35640" y="58000"/>
                </a:lnTo>
                <a:lnTo>
                  <a:pt x="35630" y="57940"/>
                </a:lnTo>
                <a:lnTo>
                  <a:pt x="35630" y="57900"/>
                </a:lnTo>
                <a:lnTo>
                  <a:pt x="35610" y="57800"/>
                </a:lnTo>
                <a:lnTo>
                  <a:pt x="35610" y="57790"/>
                </a:lnTo>
                <a:lnTo>
                  <a:pt x="35540" y="57700"/>
                </a:lnTo>
                <a:lnTo>
                  <a:pt x="35510" y="57630"/>
                </a:lnTo>
                <a:lnTo>
                  <a:pt x="35500" y="57570"/>
                </a:lnTo>
                <a:lnTo>
                  <a:pt x="35490" y="57550"/>
                </a:lnTo>
                <a:lnTo>
                  <a:pt x="35480" y="57540"/>
                </a:lnTo>
                <a:lnTo>
                  <a:pt x="35470" y="57530"/>
                </a:lnTo>
                <a:lnTo>
                  <a:pt x="35460" y="57510"/>
                </a:lnTo>
                <a:lnTo>
                  <a:pt x="35390" y="57380"/>
                </a:lnTo>
                <a:lnTo>
                  <a:pt x="35410" y="57260"/>
                </a:lnTo>
                <a:lnTo>
                  <a:pt x="35430" y="57120"/>
                </a:lnTo>
                <a:lnTo>
                  <a:pt x="35440" y="57100"/>
                </a:lnTo>
                <a:lnTo>
                  <a:pt x="35450" y="57100"/>
                </a:lnTo>
                <a:lnTo>
                  <a:pt x="35520" y="57000"/>
                </a:lnTo>
                <a:lnTo>
                  <a:pt x="35570" y="57040"/>
                </a:lnTo>
                <a:lnTo>
                  <a:pt x="35610" y="57080"/>
                </a:lnTo>
                <a:lnTo>
                  <a:pt x="35660" y="57150"/>
                </a:lnTo>
                <a:lnTo>
                  <a:pt x="35680" y="57150"/>
                </a:lnTo>
                <a:lnTo>
                  <a:pt x="35760" y="57160"/>
                </a:lnTo>
                <a:lnTo>
                  <a:pt x="35860" y="57130"/>
                </a:lnTo>
                <a:lnTo>
                  <a:pt x="35940" y="57080"/>
                </a:lnTo>
                <a:lnTo>
                  <a:pt x="36020" y="57000"/>
                </a:lnTo>
                <a:lnTo>
                  <a:pt x="36040" y="56990"/>
                </a:lnTo>
                <a:lnTo>
                  <a:pt x="36100" y="56860"/>
                </a:lnTo>
                <a:lnTo>
                  <a:pt x="36100" y="56840"/>
                </a:lnTo>
                <a:lnTo>
                  <a:pt x="36090" y="56770"/>
                </a:lnTo>
                <a:lnTo>
                  <a:pt x="36080" y="56720"/>
                </a:lnTo>
                <a:lnTo>
                  <a:pt x="35990" y="56640"/>
                </a:lnTo>
                <a:lnTo>
                  <a:pt x="35960" y="56580"/>
                </a:lnTo>
                <a:lnTo>
                  <a:pt x="35950" y="56540"/>
                </a:lnTo>
                <a:lnTo>
                  <a:pt x="35960" y="56470"/>
                </a:lnTo>
                <a:lnTo>
                  <a:pt x="35970" y="56440"/>
                </a:lnTo>
                <a:lnTo>
                  <a:pt x="35990" y="56420"/>
                </a:lnTo>
                <a:lnTo>
                  <a:pt x="36000" y="56380"/>
                </a:lnTo>
                <a:lnTo>
                  <a:pt x="36010" y="56370"/>
                </a:lnTo>
                <a:lnTo>
                  <a:pt x="36010" y="56360"/>
                </a:lnTo>
                <a:lnTo>
                  <a:pt x="36040" y="56270"/>
                </a:lnTo>
                <a:lnTo>
                  <a:pt x="36050" y="56240"/>
                </a:lnTo>
                <a:lnTo>
                  <a:pt x="36090" y="56180"/>
                </a:lnTo>
                <a:lnTo>
                  <a:pt x="36100" y="56150"/>
                </a:lnTo>
                <a:lnTo>
                  <a:pt x="36150" y="56120"/>
                </a:lnTo>
                <a:lnTo>
                  <a:pt x="36200" y="56080"/>
                </a:lnTo>
                <a:lnTo>
                  <a:pt x="36210" y="56080"/>
                </a:lnTo>
                <a:lnTo>
                  <a:pt x="36300" y="56080"/>
                </a:lnTo>
                <a:lnTo>
                  <a:pt x="36310" y="56080"/>
                </a:lnTo>
                <a:lnTo>
                  <a:pt x="36410" y="56050"/>
                </a:lnTo>
                <a:lnTo>
                  <a:pt x="36460" y="56030"/>
                </a:lnTo>
                <a:lnTo>
                  <a:pt x="36530" y="55990"/>
                </a:lnTo>
                <a:lnTo>
                  <a:pt x="36560" y="55980"/>
                </a:lnTo>
                <a:lnTo>
                  <a:pt x="36650" y="55900"/>
                </a:lnTo>
                <a:lnTo>
                  <a:pt x="36680" y="55830"/>
                </a:lnTo>
                <a:lnTo>
                  <a:pt x="36680" y="55690"/>
                </a:lnTo>
                <a:lnTo>
                  <a:pt x="36680" y="55680"/>
                </a:lnTo>
                <a:lnTo>
                  <a:pt x="36680" y="55670"/>
                </a:lnTo>
                <a:lnTo>
                  <a:pt x="36670" y="55660"/>
                </a:lnTo>
                <a:lnTo>
                  <a:pt x="36670" y="55650"/>
                </a:lnTo>
                <a:lnTo>
                  <a:pt x="36660" y="55640"/>
                </a:lnTo>
                <a:lnTo>
                  <a:pt x="36650" y="55640"/>
                </a:lnTo>
                <a:lnTo>
                  <a:pt x="36650" y="55630"/>
                </a:lnTo>
                <a:lnTo>
                  <a:pt x="36640" y="55630"/>
                </a:lnTo>
                <a:lnTo>
                  <a:pt x="36640" y="55620"/>
                </a:lnTo>
                <a:lnTo>
                  <a:pt x="36630" y="55620"/>
                </a:lnTo>
                <a:lnTo>
                  <a:pt x="36620" y="55610"/>
                </a:lnTo>
                <a:lnTo>
                  <a:pt x="36630" y="55600"/>
                </a:lnTo>
                <a:lnTo>
                  <a:pt x="36630" y="55590"/>
                </a:lnTo>
                <a:lnTo>
                  <a:pt x="36620" y="55570"/>
                </a:lnTo>
                <a:lnTo>
                  <a:pt x="36610" y="55570"/>
                </a:lnTo>
                <a:lnTo>
                  <a:pt x="36610" y="55560"/>
                </a:lnTo>
                <a:lnTo>
                  <a:pt x="36610" y="55550"/>
                </a:lnTo>
                <a:lnTo>
                  <a:pt x="36620" y="55550"/>
                </a:lnTo>
                <a:lnTo>
                  <a:pt x="36620" y="55540"/>
                </a:lnTo>
                <a:lnTo>
                  <a:pt x="36610" y="55530"/>
                </a:lnTo>
                <a:lnTo>
                  <a:pt x="36610" y="55520"/>
                </a:lnTo>
                <a:lnTo>
                  <a:pt x="36610" y="55510"/>
                </a:lnTo>
                <a:lnTo>
                  <a:pt x="36620" y="55500"/>
                </a:lnTo>
                <a:lnTo>
                  <a:pt x="36620" y="55490"/>
                </a:lnTo>
                <a:lnTo>
                  <a:pt x="36620" y="55480"/>
                </a:lnTo>
                <a:lnTo>
                  <a:pt x="36620" y="55470"/>
                </a:lnTo>
                <a:lnTo>
                  <a:pt x="36620" y="55460"/>
                </a:lnTo>
                <a:lnTo>
                  <a:pt x="36620" y="55450"/>
                </a:lnTo>
                <a:lnTo>
                  <a:pt x="36620" y="55440"/>
                </a:lnTo>
                <a:lnTo>
                  <a:pt x="36620" y="55430"/>
                </a:lnTo>
                <a:close/>
                <a:moveTo>
                  <a:pt x="15830" y="56070"/>
                </a:moveTo>
                <a:lnTo>
                  <a:pt x="15830" y="56080"/>
                </a:lnTo>
                <a:lnTo>
                  <a:pt x="16350" y="56210"/>
                </a:lnTo>
                <a:lnTo>
                  <a:pt x="16570" y="56260"/>
                </a:lnTo>
                <a:lnTo>
                  <a:pt x="16580" y="56310"/>
                </a:lnTo>
                <a:lnTo>
                  <a:pt x="16630" y="56280"/>
                </a:lnTo>
                <a:lnTo>
                  <a:pt x="16740" y="56360"/>
                </a:lnTo>
                <a:lnTo>
                  <a:pt x="16790" y="56390"/>
                </a:lnTo>
                <a:lnTo>
                  <a:pt x="16820" y="56360"/>
                </a:lnTo>
                <a:lnTo>
                  <a:pt x="16950" y="56240"/>
                </a:lnTo>
                <a:lnTo>
                  <a:pt x="16980" y="56240"/>
                </a:lnTo>
                <a:lnTo>
                  <a:pt x="17080" y="56230"/>
                </a:lnTo>
                <a:lnTo>
                  <a:pt x="17160" y="56220"/>
                </a:lnTo>
                <a:lnTo>
                  <a:pt x="17220" y="56160"/>
                </a:lnTo>
                <a:lnTo>
                  <a:pt x="17360" y="56150"/>
                </a:lnTo>
                <a:lnTo>
                  <a:pt x="17380" y="56100"/>
                </a:lnTo>
                <a:lnTo>
                  <a:pt x="17440" y="55990"/>
                </a:lnTo>
                <a:lnTo>
                  <a:pt x="17510" y="55690"/>
                </a:lnTo>
                <a:lnTo>
                  <a:pt x="17590" y="55670"/>
                </a:lnTo>
                <a:lnTo>
                  <a:pt x="17720" y="55760"/>
                </a:lnTo>
                <a:lnTo>
                  <a:pt x="17800" y="55790"/>
                </a:lnTo>
                <a:lnTo>
                  <a:pt x="17840" y="55730"/>
                </a:lnTo>
                <a:lnTo>
                  <a:pt x="17870" y="55680"/>
                </a:lnTo>
                <a:lnTo>
                  <a:pt x="17930" y="55590"/>
                </a:lnTo>
                <a:lnTo>
                  <a:pt x="17860" y="55410"/>
                </a:lnTo>
                <a:lnTo>
                  <a:pt x="17850" y="55390"/>
                </a:lnTo>
                <a:lnTo>
                  <a:pt x="17770" y="55250"/>
                </a:lnTo>
                <a:lnTo>
                  <a:pt x="17780" y="55240"/>
                </a:lnTo>
                <a:lnTo>
                  <a:pt x="17840" y="55110"/>
                </a:lnTo>
                <a:lnTo>
                  <a:pt x="17840" y="55080"/>
                </a:lnTo>
                <a:lnTo>
                  <a:pt x="17840" y="55010"/>
                </a:lnTo>
                <a:lnTo>
                  <a:pt x="17850" y="54980"/>
                </a:lnTo>
                <a:lnTo>
                  <a:pt x="17850" y="54700"/>
                </a:lnTo>
                <a:lnTo>
                  <a:pt x="17890" y="54520"/>
                </a:lnTo>
                <a:lnTo>
                  <a:pt x="17890" y="54500"/>
                </a:lnTo>
                <a:lnTo>
                  <a:pt x="17900" y="54450"/>
                </a:lnTo>
                <a:lnTo>
                  <a:pt x="17900" y="54440"/>
                </a:lnTo>
                <a:lnTo>
                  <a:pt x="17850" y="54280"/>
                </a:lnTo>
                <a:lnTo>
                  <a:pt x="17850" y="54270"/>
                </a:lnTo>
                <a:lnTo>
                  <a:pt x="17850" y="54190"/>
                </a:lnTo>
                <a:lnTo>
                  <a:pt x="17850" y="54140"/>
                </a:lnTo>
                <a:lnTo>
                  <a:pt x="17850" y="54110"/>
                </a:lnTo>
                <a:lnTo>
                  <a:pt x="17850" y="54090"/>
                </a:lnTo>
                <a:lnTo>
                  <a:pt x="17860" y="54080"/>
                </a:lnTo>
                <a:lnTo>
                  <a:pt x="17870" y="54060"/>
                </a:lnTo>
                <a:lnTo>
                  <a:pt x="17890" y="54010"/>
                </a:lnTo>
                <a:lnTo>
                  <a:pt x="17920" y="53950"/>
                </a:lnTo>
                <a:lnTo>
                  <a:pt x="17910" y="53940"/>
                </a:lnTo>
                <a:lnTo>
                  <a:pt x="17800" y="53770"/>
                </a:lnTo>
                <a:lnTo>
                  <a:pt x="17800" y="53740"/>
                </a:lnTo>
                <a:lnTo>
                  <a:pt x="17810" y="53660"/>
                </a:lnTo>
                <a:lnTo>
                  <a:pt x="17790" y="53640"/>
                </a:lnTo>
                <a:lnTo>
                  <a:pt x="17610" y="53460"/>
                </a:lnTo>
                <a:lnTo>
                  <a:pt x="17430" y="53320"/>
                </a:lnTo>
                <a:lnTo>
                  <a:pt x="17200" y="53150"/>
                </a:lnTo>
                <a:lnTo>
                  <a:pt x="16980" y="53150"/>
                </a:lnTo>
                <a:lnTo>
                  <a:pt x="16630" y="53230"/>
                </a:lnTo>
                <a:lnTo>
                  <a:pt x="16530" y="53230"/>
                </a:lnTo>
                <a:lnTo>
                  <a:pt x="16420" y="53240"/>
                </a:lnTo>
                <a:lnTo>
                  <a:pt x="16400" y="53240"/>
                </a:lnTo>
                <a:lnTo>
                  <a:pt x="16370" y="53240"/>
                </a:lnTo>
                <a:lnTo>
                  <a:pt x="16340" y="53240"/>
                </a:lnTo>
                <a:lnTo>
                  <a:pt x="16320" y="53240"/>
                </a:lnTo>
                <a:lnTo>
                  <a:pt x="16330" y="53210"/>
                </a:lnTo>
                <a:lnTo>
                  <a:pt x="16390" y="53060"/>
                </a:lnTo>
                <a:lnTo>
                  <a:pt x="16530" y="52860"/>
                </a:lnTo>
                <a:lnTo>
                  <a:pt x="16670" y="52830"/>
                </a:lnTo>
                <a:lnTo>
                  <a:pt x="16690" y="52740"/>
                </a:lnTo>
                <a:lnTo>
                  <a:pt x="16700" y="52650"/>
                </a:lnTo>
                <a:lnTo>
                  <a:pt x="16560" y="52450"/>
                </a:lnTo>
                <a:lnTo>
                  <a:pt x="16390" y="52340"/>
                </a:lnTo>
                <a:lnTo>
                  <a:pt x="16350" y="52290"/>
                </a:lnTo>
                <a:lnTo>
                  <a:pt x="16260" y="52180"/>
                </a:lnTo>
                <a:lnTo>
                  <a:pt x="16250" y="52160"/>
                </a:lnTo>
                <a:lnTo>
                  <a:pt x="16240" y="52150"/>
                </a:lnTo>
                <a:lnTo>
                  <a:pt x="16180" y="52070"/>
                </a:lnTo>
                <a:lnTo>
                  <a:pt x="16160" y="51980"/>
                </a:lnTo>
                <a:lnTo>
                  <a:pt x="16140" y="51880"/>
                </a:lnTo>
                <a:lnTo>
                  <a:pt x="16130" y="51820"/>
                </a:lnTo>
                <a:lnTo>
                  <a:pt x="16120" y="51810"/>
                </a:lnTo>
                <a:lnTo>
                  <a:pt x="16020" y="51810"/>
                </a:lnTo>
                <a:lnTo>
                  <a:pt x="16010" y="51750"/>
                </a:lnTo>
                <a:lnTo>
                  <a:pt x="15970" y="51570"/>
                </a:lnTo>
                <a:lnTo>
                  <a:pt x="16070" y="51440"/>
                </a:lnTo>
                <a:lnTo>
                  <a:pt x="16070" y="51430"/>
                </a:lnTo>
                <a:lnTo>
                  <a:pt x="16060" y="51300"/>
                </a:lnTo>
                <a:lnTo>
                  <a:pt x="16050" y="51030"/>
                </a:lnTo>
                <a:lnTo>
                  <a:pt x="16050" y="51020"/>
                </a:lnTo>
                <a:lnTo>
                  <a:pt x="16100" y="50870"/>
                </a:lnTo>
                <a:lnTo>
                  <a:pt x="16120" y="50860"/>
                </a:lnTo>
                <a:lnTo>
                  <a:pt x="16370" y="50820"/>
                </a:lnTo>
                <a:lnTo>
                  <a:pt x="16490" y="50700"/>
                </a:lnTo>
                <a:lnTo>
                  <a:pt x="16510" y="50680"/>
                </a:lnTo>
                <a:lnTo>
                  <a:pt x="16540" y="50570"/>
                </a:lnTo>
                <a:lnTo>
                  <a:pt x="16570" y="50650"/>
                </a:lnTo>
                <a:lnTo>
                  <a:pt x="16580" y="50690"/>
                </a:lnTo>
                <a:lnTo>
                  <a:pt x="16750" y="50790"/>
                </a:lnTo>
                <a:lnTo>
                  <a:pt x="16780" y="50810"/>
                </a:lnTo>
                <a:lnTo>
                  <a:pt x="16820" y="50840"/>
                </a:lnTo>
                <a:lnTo>
                  <a:pt x="16840" y="50860"/>
                </a:lnTo>
                <a:lnTo>
                  <a:pt x="16920" y="50870"/>
                </a:lnTo>
                <a:lnTo>
                  <a:pt x="16930" y="50870"/>
                </a:lnTo>
                <a:lnTo>
                  <a:pt x="16960" y="50870"/>
                </a:lnTo>
                <a:lnTo>
                  <a:pt x="17040" y="50870"/>
                </a:lnTo>
                <a:lnTo>
                  <a:pt x="17050" y="50880"/>
                </a:lnTo>
                <a:lnTo>
                  <a:pt x="17130" y="51050"/>
                </a:lnTo>
                <a:lnTo>
                  <a:pt x="17230" y="51230"/>
                </a:lnTo>
                <a:lnTo>
                  <a:pt x="17410" y="51370"/>
                </a:lnTo>
                <a:lnTo>
                  <a:pt x="17600" y="51380"/>
                </a:lnTo>
                <a:lnTo>
                  <a:pt x="17670" y="51380"/>
                </a:lnTo>
                <a:lnTo>
                  <a:pt x="17960" y="51390"/>
                </a:lnTo>
                <a:lnTo>
                  <a:pt x="18040" y="51340"/>
                </a:lnTo>
                <a:lnTo>
                  <a:pt x="18080" y="51260"/>
                </a:lnTo>
                <a:lnTo>
                  <a:pt x="18140" y="51150"/>
                </a:lnTo>
                <a:lnTo>
                  <a:pt x="18320" y="51160"/>
                </a:lnTo>
                <a:lnTo>
                  <a:pt x="18410" y="51210"/>
                </a:lnTo>
                <a:lnTo>
                  <a:pt x="18480" y="51250"/>
                </a:lnTo>
                <a:lnTo>
                  <a:pt x="18540" y="51290"/>
                </a:lnTo>
                <a:lnTo>
                  <a:pt x="18580" y="51290"/>
                </a:lnTo>
                <a:lnTo>
                  <a:pt x="18620" y="51290"/>
                </a:lnTo>
                <a:lnTo>
                  <a:pt x="18720" y="51220"/>
                </a:lnTo>
                <a:lnTo>
                  <a:pt x="18870" y="51270"/>
                </a:lnTo>
                <a:lnTo>
                  <a:pt x="18970" y="51280"/>
                </a:lnTo>
                <a:lnTo>
                  <a:pt x="18990" y="51270"/>
                </a:lnTo>
                <a:lnTo>
                  <a:pt x="19020" y="51250"/>
                </a:lnTo>
                <a:lnTo>
                  <a:pt x="19000" y="51200"/>
                </a:lnTo>
                <a:lnTo>
                  <a:pt x="18980" y="51170"/>
                </a:lnTo>
                <a:lnTo>
                  <a:pt x="18950" y="51120"/>
                </a:lnTo>
                <a:lnTo>
                  <a:pt x="18880" y="51070"/>
                </a:lnTo>
                <a:lnTo>
                  <a:pt x="18860" y="51060"/>
                </a:lnTo>
                <a:lnTo>
                  <a:pt x="18820" y="51000"/>
                </a:lnTo>
                <a:lnTo>
                  <a:pt x="18810" y="50990"/>
                </a:lnTo>
                <a:lnTo>
                  <a:pt x="18740" y="50900"/>
                </a:lnTo>
                <a:lnTo>
                  <a:pt x="18740" y="50850"/>
                </a:lnTo>
                <a:lnTo>
                  <a:pt x="18780" y="50850"/>
                </a:lnTo>
                <a:lnTo>
                  <a:pt x="18830" y="50790"/>
                </a:lnTo>
                <a:lnTo>
                  <a:pt x="18980" y="50590"/>
                </a:lnTo>
                <a:lnTo>
                  <a:pt x="18870" y="50550"/>
                </a:lnTo>
                <a:lnTo>
                  <a:pt x="18860" y="50550"/>
                </a:lnTo>
                <a:lnTo>
                  <a:pt x="18810" y="50540"/>
                </a:lnTo>
                <a:lnTo>
                  <a:pt x="18860" y="50390"/>
                </a:lnTo>
                <a:lnTo>
                  <a:pt x="18960" y="50300"/>
                </a:lnTo>
                <a:lnTo>
                  <a:pt x="18990" y="50220"/>
                </a:lnTo>
                <a:lnTo>
                  <a:pt x="19020" y="50050"/>
                </a:lnTo>
                <a:lnTo>
                  <a:pt x="19040" y="49950"/>
                </a:lnTo>
                <a:lnTo>
                  <a:pt x="19070" y="49850"/>
                </a:lnTo>
                <a:lnTo>
                  <a:pt x="19090" y="49590"/>
                </a:lnTo>
                <a:lnTo>
                  <a:pt x="19100" y="49580"/>
                </a:lnTo>
                <a:lnTo>
                  <a:pt x="18990" y="49500"/>
                </a:lnTo>
                <a:lnTo>
                  <a:pt x="18950" y="49460"/>
                </a:lnTo>
                <a:lnTo>
                  <a:pt x="18980" y="49400"/>
                </a:lnTo>
                <a:lnTo>
                  <a:pt x="18980" y="49380"/>
                </a:lnTo>
                <a:lnTo>
                  <a:pt x="18870" y="49330"/>
                </a:lnTo>
                <a:lnTo>
                  <a:pt x="18810" y="49230"/>
                </a:lnTo>
                <a:lnTo>
                  <a:pt x="18710" y="49180"/>
                </a:lnTo>
                <a:lnTo>
                  <a:pt x="18660" y="49170"/>
                </a:lnTo>
                <a:lnTo>
                  <a:pt x="18590" y="49070"/>
                </a:lnTo>
                <a:lnTo>
                  <a:pt x="18370" y="49120"/>
                </a:lnTo>
                <a:lnTo>
                  <a:pt x="18320" y="49080"/>
                </a:lnTo>
                <a:lnTo>
                  <a:pt x="18310" y="49060"/>
                </a:lnTo>
                <a:lnTo>
                  <a:pt x="18270" y="49070"/>
                </a:lnTo>
                <a:lnTo>
                  <a:pt x="18260" y="49070"/>
                </a:lnTo>
                <a:lnTo>
                  <a:pt x="18200" y="49100"/>
                </a:lnTo>
                <a:lnTo>
                  <a:pt x="18170" y="49100"/>
                </a:lnTo>
                <a:lnTo>
                  <a:pt x="17990" y="49110"/>
                </a:lnTo>
                <a:lnTo>
                  <a:pt x="17870" y="49210"/>
                </a:lnTo>
                <a:lnTo>
                  <a:pt x="17850" y="49200"/>
                </a:lnTo>
                <a:lnTo>
                  <a:pt x="17830" y="49190"/>
                </a:lnTo>
                <a:lnTo>
                  <a:pt x="17700" y="49120"/>
                </a:lnTo>
                <a:lnTo>
                  <a:pt x="17620" y="49100"/>
                </a:lnTo>
                <a:lnTo>
                  <a:pt x="17460" y="49070"/>
                </a:lnTo>
                <a:lnTo>
                  <a:pt x="17450" y="49040"/>
                </a:lnTo>
                <a:lnTo>
                  <a:pt x="17490" y="48970"/>
                </a:lnTo>
                <a:lnTo>
                  <a:pt x="17550" y="48870"/>
                </a:lnTo>
                <a:lnTo>
                  <a:pt x="17600" y="48820"/>
                </a:lnTo>
                <a:lnTo>
                  <a:pt x="17690" y="48780"/>
                </a:lnTo>
                <a:lnTo>
                  <a:pt x="17760" y="48740"/>
                </a:lnTo>
                <a:lnTo>
                  <a:pt x="17750" y="48600"/>
                </a:lnTo>
                <a:lnTo>
                  <a:pt x="17730" y="48530"/>
                </a:lnTo>
                <a:lnTo>
                  <a:pt x="17720" y="48490"/>
                </a:lnTo>
                <a:lnTo>
                  <a:pt x="17720" y="48450"/>
                </a:lnTo>
                <a:lnTo>
                  <a:pt x="17730" y="48240"/>
                </a:lnTo>
                <a:lnTo>
                  <a:pt x="17670" y="48190"/>
                </a:lnTo>
                <a:lnTo>
                  <a:pt x="17620" y="48160"/>
                </a:lnTo>
                <a:lnTo>
                  <a:pt x="17600" y="48140"/>
                </a:lnTo>
                <a:lnTo>
                  <a:pt x="17480" y="48140"/>
                </a:lnTo>
                <a:lnTo>
                  <a:pt x="17420" y="48140"/>
                </a:lnTo>
                <a:lnTo>
                  <a:pt x="17420" y="48100"/>
                </a:lnTo>
                <a:lnTo>
                  <a:pt x="17420" y="48090"/>
                </a:lnTo>
                <a:lnTo>
                  <a:pt x="17420" y="48050"/>
                </a:lnTo>
                <a:lnTo>
                  <a:pt x="17450" y="48050"/>
                </a:lnTo>
                <a:lnTo>
                  <a:pt x="17770" y="48000"/>
                </a:lnTo>
                <a:lnTo>
                  <a:pt x="17950" y="48010"/>
                </a:lnTo>
                <a:lnTo>
                  <a:pt x="17970" y="48010"/>
                </a:lnTo>
                <a:lnTo>
                  <a:pt x="18000" y="48010"/>
                </a:lnTo>
                <a:lnTo>
                  <a:pt x="18030" y="47970"/>
                </a:lnTo>
                <a:lnTo>
                  <a:pt x="18050" y="47950"/>
                </a:lnTo>
                <a:lnTo>
                  <a:pt x="18050" y="47840"/>
                </a:lnTo>
                <a:lnTo>
                  <a:pt x="18070" y="47700"/>
                </a:lnTo>
                <a:lnTo>
                  <a:pt x="18100" y="47670"/>
                </a:lnTo>
                <a:lnTo>
                  <a:pt x="18190" y="47580"/>
                </a:lnTo>
                <a:lnTo>
                  <a:pt x="18220" y="47560"/>
                </a:lnTo>
                <a:lnTo>
                  <a:pt x="18390" y="47440"/>
                </a:lnTo>
                <a:lnTo>
                  <a:pt x="18410" y="47430"/>
                </a:lnTo>
                <a:lnTo>
                  <a:pt x="18470" y="47430"/>
                </a:lnTo>
                <a:lnTo>
                  <a:pt x="18480" y="47430"/>
                </a:lnTo>
                <a:lnTo>
                  <a:pt x="18490" y="47410"/>
                </a:lnTo>
                <a:lnTo>
                  <a:pt x="18490" y="47400"/>
                </a:lnTo>
                <a:lnTo>
                  <a:pt x="18600" y="47350"/>
                </a:lnTo>
                <a:lnTo>
                  <a:pt x="18600" y="47340"/>
                </a:lnTo>
                <a:lnTo>
                  <a:pt x="18690" y="47320"/>
                </a:lnTo>
                <a:lnTo>
                  <a:pt x="18750" y="47280"/>
                </a:lnTo>
                <a:lnTo>
                  <a:pt x="18780" y="47250"/>
                </a:lnTo>
                <a:lnTo>
                  <a:pt x="18790" y="47090"/>
                </a:lnTo>
                <a:lnTo>
                  <a:pt x="18790" y="46980"/>
                </a:lnTo>
                <a:lnTo>
                  <a:pt x="18840" y="46890"/>
                </a:lnTo>
                <a:lnTo>
                  <a:pt x="18890" y="46840"/>
                </a:lnTo>
                <a:lnTo>
                  <a:pt x="18970" y="46910"/>
                </a:lnTo>
                <a:lnTo>
                  <a:pt x="19080" y="46940"/>
                </a:lnTo>
                <a:lnTo>
                  <a:pt x="19140" y="46930"/>
                </a:lnTo>
                <a:lnTo>
                  <a:pt x="19150" y="46930"/>
                </a:lnTo>
                <a:lnTo>
                  <a:pt x="19200" y="46840"/>
                </a:lnTo>
                <a:lnTo>
                  <a:pt x="19250" y="46710"/>
                </a:lnTo>
                <a:lnTo>
                  <a:pt x="19320" y="46610"/>
                </a:lnTo>
                <a:lnTo>
                  <a:pt x="19350" y="46600"/>
                </a:lnTo>
                <a:lnTo>
                  <a:pt x="19380" y="46610"/>
                </a:lnTo>
                <a:lnTo>
                  <a:pt x="19410" y="46630"/>
                </a:lnTo>
                <a:lnTo>
                  <a:pt x="19480" y="46650"/>
                </a:lnTo>
                <a:lnTo>
                  <a:pt x="19500" y="46660"/>
                </a:lnTo>
                <a:lnTo>
                  <a:pt x="19560" y="46660"/>
                </a:lnTo>
                <a:lnTo>
                  <a:pt x="19590" y="46660"/>
                </a:lnTo>
                <a:lnTo>
                  <a:pt x="19660" y="46620"/>
                </a:lnTo>
                <a:lnTo>
                  <a:pt x="19690" y="46600"/>
                </a:lnTo>
                <a:lnTo>
                  <a:pt x="19730" y="46610"/>
                </a:lnTo>
                <a:lnTo>
                  <a:pt x="19780" y="46590"/>
                </a:lnTo>
                <a:lnTo>
                  <a:pt x="19820" y="46540"/>
                </a:lnTo>
                <a:lnTo>
                  <a:pt x="19870" y="46520"/>
                </a:lnTo>
                <a:lnTo>
                  <a:pt x="19930" y="46620"/>
                </a:lnTo>
                <a:lnTo>
                  <a:pt x="19950" y="46690"/>
                </a:lnTo>
                <a:lnTo>
                  <a:pt x="19970" y="46800"/>
                </a:lnTo>
                <a:lnTo>
                  <a:pt x="20020" y="46920"/>
                </a:lnTo>
                <a:lnTo>
                  <a:pt x="20040" y="46940"/>
                </a:lnTo>
                <a:lnTo>
                  <a:pt x="20080" y="46980"/>
                </a:lnTo>
                <a:lnTo>
                  <a:pt x="20170" y="47030"/>
                </a:lnTo>
                <a:lnTo>
                  <a:pt x="20290" y="47050"/>
                </a:lnTo>
                <a:lnTo>
                  <a:pt x="20300" y="47050"/>
                </a:lnTo>
                <a:lnTo>
                  <a:pt x="20310" y="47050"/>
                </a:lnTo>
                <a:lnTo>
                  <a:pt x="20390" y="47050"/>
                </a:lnTo>
                <a:lnTo>
                  <a:pt x="20470" y="47020"/>
                </a:lnTo>
                <a:lnTo>
                  <a:pt x="20530" y="46980"/>
                </a:lnTo>
                <a:lnTo>
                  <a:pt x="20580" y="46940"/>
                </a:lnTo>
                <a:lnTo>
                  <a:pt x="20610" y="46930"/>
                </a:lnTo>
                <a:lnTo>
                  <a:pt x="20760" y="46830"/>
                </a:lnTo>
                <a:lnTo>
                  <a:pt x="20820" y="46780"/>
                </a:lnTo>
                <a:lnTo>
                  <a:pt x="20850" y="46760"/>
                </a:lnTo>
                <a:lnTo>
                  <a:pt x="20920" y="46710"/>
                </a:lnTo>
                <a:lnTo>
                  <a:pt x="20980" y="46740"/>
                </a:lnTo>
                <a:lnTo>
                  <a:pt x="21030" y="46760"/>
                </a:lnTo>
                <a:lnTo>
                  <a:pt x="21060" y="46770"/>
                </a:lnTo>
                <a:lnTo>
                  <a:pt x="21070" y="46760"/>
                </a:lnTo>
                <a:lnTo>
                  <a:pt x="21200" y="46700"/>
                </a:lnTo>
                <a:lnTo>
                  <a:pt x="21270" y="46650"/>
                </a:lnTo>
                <a:lnTo>
                  <a:pt x="21340" y="46600"/>
                </a:lnTo>
                <a:lnTo>
                  <a:pt x="21420" y="46500"/>
                </a:lnTo>
                <a:lnTo>
                  <a:pt x="21470" y="46430"/>
                </a:lnTo>
                <a:lnTo>
                  <a:pt x="21520" y="46370"/>
                </a:lnTo>
                <a:lnTo>
                  <a:pt x="21570" y="46290"/>
                </a:lnTo>
                <a:lnTo>
                  <a:pt x="21570" y="46250"/>
                </a:lnTo>
                <a:lnTo>
                  <a:pt x="21540" y="46200"/>
                </a:lnTo>
                <a:lnTo>
                  <a:pt x="21460" y="46160"/>
                </a:lnTo>
                <a:lnTo>
                  <a:pt x="21390" y="46110"/>
                </a:lnTo>
                <a:lnTo>
                  <a:pt x="21370" y="46070"/>
                </a:lnTo>
                <a:lnTo>
                  <a:pt x="21190" y="45950"/>
                </a:lnTo>
                <a:lnTo>
                  <a:pt x="21140" y="45850"/>
                </a:lnTo>
                <a:lnTo>
                  <a:pt x="21100" y="45740"/>
                </a:lnTo>
                <a:lnTo>
                  <a:pt x="21110" y="45690"/>
                </a:lnTo>
                <a:lnTo>
                  <a:pt x="21130" y="45640"/>
                </a:lnTo>
                <a:lnTo>
                  <a:pt x="21230" y="45570"/>
                </a:lnTo>
                <a:lnTo>
                  <a:pt x="21280" y="45470"/>
                </a:lnTo>
                <a:lnTo>
                  <a:pt x="21360" y="45380"/>
                </a:lnTo>
                <a:lnTo>
                  <a:pt x="21460" y="45390"/>
                </a:lnTo>
                <a:lnTo>
                  <a:pt x="21560" y="45400"/>
                </a:lnTo>
                <a:lnTo>
                  <a:pt x="21630" y="45380"/>
                </a:lnTo>
                <a:lnTo>
                  <a:pt x="21670" y="45380"/>
                </a:lnTo>
                <a:lnTo>
                  <a:pt x="21770" y="45390"/>
                </a:lnTo>
                <a:lnTo>
                  <a:pt x="21790" y="45400"/>
                </a:lnTo>
                <a:lnTo>
                  <a:pt x="21940" y="45410"/>
                </a:lnTo>
                <a:lnTo>
                  <a:pt x="21980" y="45480"/>
                </a:lnTo>
                <a:lnTo>
                  <a:pt x="22010" y="45520"/>
                </a:lnTo>
                <a:lnTo>
                  <a:pt x="22040" y="45640"/>
                </a:lnTo>
                <a:lnTo>
                  <a:pt x="22080" y="45780"/>
                </a:lnTo>
                <a:lnTo>
                  <a:pt x="22100" y="45880"/>
                </a:lnTo>
                <a:lnTo>
                  <a:pt x="22120" y="45930"/>
                </a:lnTo>
                <a:lnTo>
                  <a:pt x="22170" y="46060"/>
                </a:lnTo>
                <a:lnTo>
                  <a:pt x="22200" y="46210"/>
                </a:lnTo>
                <a:lnTo>
                  <a:pt x="22190" y="46330"/>
                </a:lnTo>
                <a:lnTo>
                  <a:pt x="22150" y="46440"/>
                </a:lnTo>
                <a:lnTo>
                  <a:pt x="22090" y="46540"/>
                </a:lnTo>
                <a:lnTo>
                  <a:pt x="22020" y="46640"/>
                </a:lnTo>
                <a:lnTo>
                  <a:pt x="21930" y="46740"/>
                </a:lnTo>
                <a:lnTo>
                  <a:pt x="21880" y="46810"/>
                </a:lnTo>
                <a:lnTo>
                  <a:pt x="21860" y="46870"/>
                </a:lnTo>
                <a:lnTo>
                  <a:pt x="21930" y="46930"/>
                </a:lnTo>
                <a:lnTo>
                  <a:pt x="22020" y="46970"/>
                </a:lnTo>
                <a:lnTo>
                  <a:pt x="22160" y="47060"/>
                </a:lnTo>
                <a:lnTo>
                  <a:pt x="22190" y="47090"/>
                </a:lnTo>
                <a:lnTo>
                  <a:pt x="22220" y="47110"/>
                </a:lnTo>
                <a:lnTo>
                  <a:pt x="22260" y="47150"/>
                </a:lnTo>
                <a:lnTo>
                  <a:pt x="22310" y="47190"/>
                </a:lnTo>
                <a:lnTo>
                  <a:pt x="22430" y="47270"/>
                </a:lnTo>
                <a:lnTo>
                  <a:pt x="22440" y="47270"/>
                </a:lnTo>
                <a:lnTo>
                  <a:pt x="22490" y="47290"/>
                </a:lnTo>
                <a:lnTo>
                  <a:pt x="22540" y="47310"/>
                </a:lnTo>
                <a:lnTo>
                  <a:pt x="22650" y="47360"/>
                </a:lnTo>
                <a:lnTo>
                  <a:pt x="22700" y="47380"/>
                </a:lnTo>
                <a:lnTo>
                  <a:pt x="22760" y="47440"/>
                </a:lnTo>
                <a:lnTo>
                  <a:pt x="22850" y="47660"/>
                </a:lnTo>
                <a:lnTo>
                  <a:pt x="22890" y="47740"/>
                </a:lnTo>
                <a:lnTo>
                  <a:pt x="22900" y="47770"/>
                </a:lnTo>
                <a:lnTo>
                  <a:pt x="23030" y="47870"/>
                </a:lnTo>
                <a:lnTo>
                  <a:pt x="23080" y="47970"/>
                </a:lnTo>
                <a:lnTo>
                  <a:pt x="23090" y="48000"/>
                </a:lnTo>
                <a:lnTo>
                  <a:pt x="23070" y="48120"/>
                </a:lnTo>
                <a:lnTo>
                  <a:pt x="23020" y="48240"/>
                </a:lnTo>
                <a:lnTo>
                  <a:pt x="22980" y="48380"/>
                </a:lnTo>
                <a:lnTo>
                  <a:pt x="22990" y="48500"/>
                </a:lnTo>
                <a:lnTo>
                  <a:pt x="23050" y="48540"/>
                </a:lnTo>
                <a:lnTo>
                  <a:pt x="23130" y="48580"/>
                </a:lnTo>
                <a:lnTo>
                  <a:pt x="23160" y="48590"/>
                </a:lnTo>
                <a:lnTo>
                  <a:pt x="23200" y="48600"/>
                </a:lnTo>
                <a:lnTo>
                  <a:pt x="23220" y="48600"/>
                </a:lnTo>
                <a:lnTo>
                  <a:pt x="23230" y="48600"/>
                </a:lnTo>
                <a:lnTo>
                  <a:pt x="23310" y="48610"/>
                </a:lnTo>
                <a:lnTo>
                  <a:pt x="23320" y="48610"/>
                </a:lnTo>
                <a:lnTo>
                  <a:pt x="23330" y="48610"/>
                </a:lnTo>
                <a:lnTo>
                  <a:pt x="23370" y="48610"/>
                </a:lnTo>
                <a:lnTo>
                  <a:pt x="23400" y="48610"/>
                </a:lnTo>
                <a:lnTo>
                  <a:pt x="23550" y="48600"/>
                </a:lnTo>
                <a:lnTo>
                  <a:pt x="23600" y="48620"/>
                </a:lnTo>
                <a:lnTo>
                  <a:pt x="23730" y="48680"/>
                </a:lnTo>
                <a:lnTo>
                  <a:pt x="23880" y="48800"/>
                </a:lnTo>
                <a:lnTo>
                  <a:pt x="24000" y="48920"/>
                </a:lnTo>
                <a:lnTo>
                  <a:pt x="24030" y="48950"/>
                </a:lnTo>
                <a:lnTo>
                  <a:pt x="24070" y="48980"/>
                </a:lnTo>
                <a:lnTo>
                  <a:pt x="24090" y="48990"/>
                </a:lnTo>
                <a:lnTo>
                  <a:pt x="24090" y="49000"/>
                </a:lnTo>
                <a:lnTo>
                  <a:pt x="24140" y="49040"/>
                </a:lnTo>
                <a:lnTo>
                  <a:pt x="24170" y="49050"/>
                </a:lnTo>
                <a:lnTo>
                  <a:pt x="24240" y="49080"/>
                </a:lnTo>
                <a:lnTo>
                  <a:pt x="24390" y="49130"/>
                </a:lnTo>
                <a:lnTo>
                  <a:pt x="24470" y="49170"/>
                </a:lnTo>
                <a:lnTo>
                  <a:pt x="24510" y="49180"/>
                </a:lnTo>
                <a:lnTo>
                  <a:pt x="24520" y="49190"/>
                </a:lnTo>
                <a:lnTo>
                  <a:pt x="24530" y="49190"/>
                </a:lnTo>
                <a:lnTo>
                  <a:pt x="24560" y="49220"/>
                </a:lnTo>
                <a:lnTo>
                  <a:pt x="24570" y="49220"/>
                </a:lnTo>
                <a:lnTo>
                  <a:pt x="24610" y="49250"/>
                </a:lnTo>
                <a:lnTo>
                  <a:pt x="24740" y="49270"/>
                </a:lnTo>
                <a:lnTo>
                  <a:pt x="24890" y="49270"/>
                </a:lnTo>
                <a:lnTo>
                  <a:pt x="24970" y="49360"/>
                </a:lnTo>
                <a:lnTo>
                  <a:pt x="25050" y="49460"/>
                </a:lnTo>
                <a:lnTo>
                  <a:pt x="25060" y="49460"/>
                </a:lnTo>
                <a:lnTo>
                  <a:pt x="25240" y="49500"/>
                </a:lnTo>
                <a:lnTo>
                  <a:pt x="25370" y="49470"/>
                </a:lnTo>
                <a:lnTo>
                  <a:pt x="25530" y="49450"/>
                </a:lnTo>
                <a:lnTo>
                  <a:pt x="25630" y="49460"/>
                </a:lnTo>
                <a:lnTo>
                  <a:pt x="25710" y="49450"/>
                </a:lnTo>
                <a:lnTo>
                  <a:pt x="25790" y="49490"/>
                </a:lnTo>
                <a:lnTo>
                  <a:pt x="25850" y="49520"/>
                </a:lnTo>
                <a:lnTo>
                  <a:pt x="26060" y="49590"/>
                </a:lnTo>
                <a:lnTo>
                  <a:pt x="26270" y="49680"/>
                </a:lnTo>
                <a:lnTo>
                  <a:pt x="26410" y="49740"/>
                </a:lnTo>
                <a:lnTo>
                  <a:pt x="26450" y="49750"/>
                </a:lnTo>
                <a:lnTo>
                  <a:pt x="26500" y="49720"/>
                </a:lnTo>
                <a:lnTo>
                  <a:pt x="26560" y="49680"/>
                </a:lnTo>
                <a:lnTo>
                  <a:pt x="26620" y="49690"/>
                </a:lnTo>
                <a:lnTo>
                  <a:pt x="26650" y="49730"/>
                </a:lnTo>
                <a:lnTo>
                  <a:pt x="26730" y="49890"/>
                </a:lnTo>
                <a:lnTo>
                  <a:pt x="26860" y="49990"/>
                </a:lnTo>
                <a:lnTo>
                  <a:pt x="26880" y="50010"/>
                </a:lnTo>
                <a:lnTo>
                  <a:pt x="26990" y="50080"/>
                </a:lnTo>
                <a:lnTo>
                  <a:pt x="27110" y="50150"/>
                </a:lnTo>
                <a:lnTo>
                  <a:pt x="27140" y="50170"/>
                </a:lnTo>
                <a:lnTo>
                  <a:pt x="27260" y="50260"/>
                </a:lnTo>
                <a:lnTo>
                  <a:pt x="27400" y="50370"/>
                </a:lnTo>
                <a:lnTo>
                  <a:pt x="27530" y="50440"/>
                </a:lnTo>
                <a:lnTo>
                  <a:pt x="27580" y="50460"/>
                </a:lnTo>
                <a:lnTo>
                  <a:pt x="27580" y="50450"/>
                </a:lnTo>
                <a:lnTo>
                  <a:pt x="27590" y="50440"/>
                </a:lnTo>
                <a:lnTo>
                  <a:pt x="27590" y="50430"/>
                </a:lnTo>
                <a:lnTo>
                  <a:pt x="27600" y="50420"/>
                </a:lnTo>
                <a:lnTo>
                  <a:pt x="27650" y="50350"/>
                </a:lnTo>
                <a:lnTo>
                  <a:pt x="27770" y="50170"/>
                </a:lnTo>
                <a:lnTo>
                  <a:pt x="27880" y="50000"/>
                </a:lnTo>
                <a:lnTo>
                  <a:pt x="27900" y="50000"/>
                </a:lnTo>
                <a:lnTo>
                  <a:pt x="28110" y="49980"/>
                </a:lnTo>
                <a:lnTo>
                  <a:pt x="28320" y="50170"/>
                </a:lnTo>
                <a:lnTo>
                  <a:pt x="28420" y="50270"/>
                </a:lnTo>
                <a:lnTo>
                  <a:pt x="28500" y="50340"/>
                </a:lnTo>
                <a:lnTo>
                  <a:pt x="28570" y="50410"/>
                </a:lnTo>
                <a:lnTo>
                  <a:pt x="28630" y="50520"/>
                </a:lnTo>
                <a:lnTo>
                  <a:pt x="28630" y="50620"/>
                </a:lnTo>
                <a:lnTo>
                  <a:pt x="28660" y="50620"/>
                </a:lnTo>
                <a:lnTo>
                  <a:pt x="28660" y="50610"/>
                </a:lnTo>
                <a:lnTo>
                  <a:pt x="28860" y="50560"/>
                </a:lnTo>
                <a:lnTo>
                  <a:pt x="29060" y="50530"/>
                </a:lnTo>
                <a:lnTo>
                  <a:pt x="29070" y="50530"/>
                </a:lnTo>
                <a:lnTo>
                  <a:pt x="29080" y="50530"/>
                </a:lnTo>
                <a:lnTo>
                  <a:pt x="29170" y="50550"/>
                </a:lnTo>
                <a:lnTo>
                  <a:pt x="29260" y="50560"/>
                </a:lnTo>
                <a:lnTo>
                  <a:pt x="29480" y="50630"/>
                </a:lnTo>
                <a:lnTo>
                  <a:pt x="29510" y="50620"/>
                </a:lnTo>
                <a:lnTo>
                  <a:pt x="29620" y="50600"/>
                </a:lnTo>
                <a:lnTo>
                  <a:pt x="29630" y="50600"/>
                </a:lnTo>
                <a:lnTo>
                  <a:pt x="29640" y="50590"/>
                </a:lnTo>
                <a:lnTo>
                  <a:pt x="29780" y="50530"/>
                </a:lnTo>
                <a:lnTo>
                  <a:pt x="29800" y="50510"/>
                </a:lnTo>
                <a:lnTo>
                  <a:pt x="29950" y="50380"/>
                </a:lnTo>
                <a:lnTo>
                  <a:pt x="30060" y="50270"/>
                </a:lnTo>
                <a:lnTo>
                  <a:pt x="30120" y="50210"/>
                </a:lnTo>
                <a:lnTo>
                  <a:pt x="30130" y="50210"/>
                </a:lnTo>
                <a:lnTo>
                  <a:pt x="30130" y="50200"/>
                </a:lnTo>
                <a:lnTo>
                  <a:pt x="30280" y="50090"/>
                </a:lnTo>
                <a:lnTo>
                  <a:pt x="30430" y="50010"/>
                </a:lnTo>
                <a:lnTo>
                  <a:pt x="30590" y="49950"/>
                </a:lnTo>
                <a:lnTo>
                  <a:pt x="30850" y="49900"/>
                </a:lnTo>
                <a:lnTo>
                  <a:pt x="30850" y="49880"/>
                </a:lnTo>
                <a:lnTo>
                  <a:pt x="30850" y="49860"/>
                </a:lnTo>
                <a:lnTo>
                  <a:pt x="30890" y="49840"/>
                </a:lnTo>
                <a:lnTo>
                  <a:pt x="30960" y="49810"/>
                </a:lnTo>
                <a:lnTo>
                  <a:pt x="31000" y="49790"/>
                </a:lnTo>
                <a:lnTo>
                  <a:pt x="31140" y="49670"/>
                </a:lnTo>
                <a:lnTo>
                  <a:pt x="31210" y="49540"/>
                </a:lnTo>
                <a:lnTo>
                  <a:pt x="31240" y="49400"/>
                </a:lnTo>
                <a:lnTo>
                  <a:pt x="31240" y="49390"/>
                </a:lnTo>
                <a:lnTo>
                  <a:pt x="31250" y="49350"/>
                </a:lnTo>
                <a:lnTo>
                  <a:pt x="31260" y="49250"/>
                </a:lnTo>
                <a:lnTo>
                  <a:pt x="31270" y="49180"/>
                </a:lnTo>
                <a:lnTo>
                  <a:pt x="31310" y="48990"/>
                </a:lnTo>
                <a:lnTo>
                  <a:pt x="31420" y="48800"/>
                </a:lnTo>
                <a:lnTo>
                  <a:pt x="31500" y="48660"/>
                </a:lnTo>
                <a:lnTo>
                  <a:pt x="31540" y="48550"/>
                </a:lnTo>
                <a:lnTo>
                  <a:pt x="31480" y="48430"/>
                </a:lnTo>
                <a:lnTo>
                  <a:pt x="31440" y="48270"/>
                </a:lnTo>
                <a:lnTo>
                  <a:pt x="31430" y="48250"/>
                </a:lnTo>
                <a:lnTo>
                  <a:pt x="31390" y="48120"/>
                </a:lnTo>
                <a:lnTo>
                  <a:pt x="31380" y="48100"/>
                </a:lnTo>
                <a:lnTo>
                  <a:pt x="31310" y="47980"/>
                </a:lnTo>
                <a:lnTo>
                  <a:pt x="31270" y="47820"/>
                </a:lnTo>
                <a:lnTo>
                  <a:pt x="31280" y="47660"/>
                </a:lnTo>
                <a:lnTo>
                  <a:pt x="31270" y="47470"/>
                </a:lnTo>
                <a:lnTo>
                  <a:pt x="31280" y="47290"/>
                </a:lnTo>
                <a:lnTo>
                  <a:pt x="31290" y="47110"/>
                </a:lnTo>
                <a:lnTo>
                  <a:pt x="31300" y="46940"/>
                </a:lnTo>
                <a:lnTo>
                  <a:pt x="31340" y="46780"/>
                </a:lnTo>
                <a:lnTo>
                  <a:pt x="31410" y="46630"/>
                </a:lnTo>
                <a:lnTo>
                  <a:pt x="31480" y="46510"/>
                </a:lnTo>
                <a:lnTo>
                  <a:pt x="31490" y="46380"/>
                </a:lnTo>
                <a:lnTo>
                  <a:pt x="31440" y="46310"/>
                </a:lnTo>
                <a:lnTo>
                  <a:pt x="31370" y="46230"/>
                </a:lnTo>
                <a:lnTo>
                  <a:pt x="31290" y="46180"/>
                </a:lnTo>
                <a:lnTo>
                  <a:pt x="31260" y="46160"/>
                </a:lnTo>
                <a:lnTo>
                  <a:pt x="31210" y="46110"/>
                </a:lnTo>
                <a:lnTo>
                  <a:pt x="31190" y="46040"/>
                </a:lnTo>
                <a:lnTo>
                  <a:pt x="31210" y="45980"/>
                </a:lnTo>
                <a:lnTo>
                  <a:pt x="31220" y="45930"/>
                </a:lnTo>
                <a:lnTo>
                  <a:pt x="31260" y="45920"/>
                </a:lnTo>
                <a:lnTo>
                  <a:pt x="31290" y="45920"/>
                </a:lnTo>
                <a:lnTo>
                  <a:pt x="31320" y="45890"/>
                </a:lnTo>
                <a:lnTo>
                  <a:pt x="31330" y="45890"/>
                </a:lnTo>
                <a:lnTo>
                  <a:pt x="31370" y="45870"/>
                </a:lnTo>
                <a:lnTo>
                  <a:pt x="31420" y="45860"/>
                </a:lnTo>
                <a:lnTo>
                  <a:pt x="31460" y="45860"/>
                </a:lnTo>
                <a:lnTo>
                  <a:pt x="31550" y="45850"/>
                </a:lnTo>
                <a:lnTo>
                  <a:pt x="31630" y="45840"/>
                </a:lnTo>
                <a:lnTo>
                  <a:pt x="31730" y="45800"/>
                </a:lnTo>
                <a:lnTo>
                  <a:pt x="31740" y="45800"/>
                </a:lnTo>
                <a:lnTo>
                  <a:pt x="31820" y="45780"/>
                </a:lnTo>
                <a:lnTo>
                  <a:pt x="31860" y="45790"/>
                </a:lnTo>
                <a:lnTo>
                  <a:pt x="31880" y="45810"/>
                </a:lnTo>
                <a:lnTo>
                  <a:pt x="31910" y="45840"/>
                </a:lnTo>
                <a:lnTo>
                  <a:pt x="31960" y="45880"/>
                </a:lnTo>
                <a:lnTo>
                  <a:pt x="31980" y="45930"/>
                </a:lnTo>
                <a:lnTo>
                  <a:pt x="32000" y="45980"/>
                </a:lnTo>
                <a:lnTo>
                  <a:pt x="32000" y="46020"/>
                </a:lnTo>
                <a:lnTo>
                  <a:pt x="32020" y="46050"/>
                </a:lnTo>
                <a:lnTo>
                  <a:pt x="32040" y="46070"/>
                </a:lnTo>
                <a:lnTo>
                  <a:pt x="32050" y="46090"/>
                </a:lnTo>
                <a:lnTo>
                  <a:pt x="32070" y="46130"/>
                </a:lnTo>
                <a:lnTo>
                  <a:pt x="32110" y="46160"/>
                </a:lnTo>
                <a:lnTo>
                  <a:pt x="32170" y="46190"/>
                </a:lnTo>
                <a:lnTo>
                  <a:pt x="32220" y="46200"/>
                </a:lnTo>
                <a:lnTo>
                  <a:pt x="32310" y="46170"/>
                </a:lnTo>
                <a:lnTo>
                  <a:pt x="32360" y="46150"/>
                </a:lnTo>
                <a:lnTo>
                  <a:pt x="32410" y="46130"/>
                </a:lnTo>
                <a:lnTo>
                  <a:pt x="32500" y="46100"/>
                </a:lnTo>
                <a:lnTo>
                  <a:pt x="32490" y="46040"/>
                </a:lnTo>
                <a:lnTo>
                  <a:pt x="32490" y="45970"/>
                </a:lnTo>
                <a:lnTo>
                  <a:pt x="32490" y="45910"/>
                </a:lnTo>
                <a:lnTo>
                  <a:pt x="32490" y="45880"/>
                </a:lnTo>
                <a:lnTo>
                  <a:pt x="32490" y="45870"/>
                </a:lnTo>
                <a:lnTo>
                  <a:pt x="32490" y="45850"/>
                </a:lnTo>
                <a:lnTo>
                  <a:pt x="32490" y="45820"/>
                </a:lnTo>
                <a:lnTo>
                  <a:pt x="32480" y="45760"/>
                </a:lnTo>
                <a:lnTo>
                  <a:pt x="32460" y="45660"/>
                </a:lnTo>
                <a:lnTo>
                  <a:pt x="32460" y="45630"/>
                </a:lnTo>
                <a:lnTo>
                  <a:pt x="32450" y="45540"/>
                </a:lnTo>
                <a:lnTo>
                  <a:pt x="32450" y="45530"/>
                </a:lnTo>
                <a:lnTo>
                  <a:pt x="32430" y="45430"/>
                </a:lnTo>
                <a:lnTo>
                  <a:pt x="32430" y="45370"/>
                </a:lnTo>
                <a:lnTo>
                  <a:pt x="32430" y="45310"/>
                </a:lnTo>
                <a:lnTo>
                  <a:pt x="32450" y="45200"/>
                </a:lnTo>
                <a:lnTo>
                  <a:pt x="32470" y="45100"/>
                </a:lnTo>
                <a:lnTo>
                  <a:pt x="32480" y="45100"/>
                </a:lnTo>
                <a:lnTo>
                  <a:pt x="32510" y="44980"/>
                </a:lnTo>
                <a:lnTo>
                  <a:pt x="32510" y="44960"/>
                </a:lnTo>
                <a:lnTo>
                  <a:pt x="32530" y="44930"/>
                </a:lnTo>
                <a:lnTo>
                  <a:pt x="32580" y="44800"/>
                </a:lnTo>
                <a:lnTo>
                  <a:pt x="32620" y="44660"/>
                </a:lnTo>
                <a:lnTo>
                  <a:pt x="32610" y="44600"/>
                </a:lnTo>
                <a:lnTo>
                  <a:pt x="32570" y="44590"/>
                </a:lnTo>
                <a:lnTo>
                  <a:pt x="32570" y="44580"/>
                </a:lnTo>
                <a:lnTo>
                  <a:pt x="32580" y="44570"/>
                </a:lnTo>
                <a:lnTo>
                  <a:pt x="32580" y="44560"/>
                </a:lnTo>
                <a:lnTo>
                  <a:pt x="32580" y="44550"/>
                </a:lnTo>
                <a:lnTo>
                  <a:pt x="32580" y="44540"/>
                </a:lnTo>
                <a:lnTo>
                  <a:pt x="32580" y="44530"/>
                </a:lnTo>
                <a:lnTo>
                  <a:pt x="32590" y="44520"/>
                </a:lnTo>
                <a:lnTo>
                  <a:pt x="32590" y="44510"/>
                </a:lnTo>
                <a:lnTo>
                  <a:pt x="32580" y="44510"/>
                </a:lnTo>
                <a:lnTo>
                  <a:pt x="32580" y="44490"/>
                </a:lnTo>
                <a:lnTo>
                  <a:pt x="32570" y="44490"/>
                </a:lnTo>
                <a:lnTo>
                  <a:pt x="32560" y="44480"/>
                </a:lnTo>
                <a:lnTo>
                  <a:pt x="32550" y="44480"/>
                </a:lnTo>
                <a:lnTo>
                  <a:pt x="32540" y="44490"/>
                </a:lnTo>
                <a:lnTo>
                  <a:pt x="32530" y="44490"/>
                </a:lnTo>
                <a:lnTo>
                  <a:pt x="32520" y="44480"/>
                </a:lnTo>
                <a:lnTo>
                  <a:pt x="32510" y="44480"/>
                </a:lnTo>
                <a:lnTo>
                  <a:pt x="32510" y="44470"/>
                </a:lnTo>
                <a:lnTo>
                  <a:pt x="32510" y="44460"/>
                </a:lnTo>
                <a:lnTo>
                  <a:pt x="32500" y="44460"/>
                </a:lnTo>
                <a:lnTo>
                  <a:pt x="32500" y="44450"/>
                </a:lnTo>
                <a:lnTo>
                  <a:pt x="32490" y="44450"/>
                </a:lnTo>
                <a:lnTo>
                  <a:pt x="32480" y="44450"/>
                </a:lnTo>
                <a:lnTo>
                  <a:pt x="32470" y="44460"/>
                </a:lnTo>
                <a:lnTo>
                  <a:pt x="32460" y="44460"/>
                </a:lnTo>
                <a:lnTo>
                  <a:pt x="32460" y="44470"/>
                </a:lnTo>
                <a:lnTo>
                  <a:pt x="32450" y="44470"/>
                </a:lnTo>
                <a:lnTo>
                  <a:pt x="32440" y="44470"/>
                </a:lnTo>
                <a:lnTo>
                  <a:pt x="32440" y="44460"/>
                </a:lnTo>
                <a:lnTo>
                  <a:pt x="32430" y="44460"/>
                </a:lnTo>
                <a:lnTo>
                  <a:pt x="32420" y="44460"/>
                </a:lnTo>
                <a:lnTo>
                  <a:pt x="32420" y="44450"/>
                </a:lnTo>
                <a:lnTo>
                  <a:pt x="32410" y="44450"/>
                </a:lnTo>
                <a:lnTo>
                  <a:pt x="32410" y="44440"/>
                </a:lnTo>
                <a:lnTo>
                  <a:pt x="32390" y="44450"/>
                </a:lnTo>
                <a:lnTo>
                  <a:pt x="32380" y="44450"/>
                </a:lnTo>
                <a:lnTo>
                  <a:pt x="32370" y="44460"/>
                </a:lnTo>
                <a:lnTo>
                  <a:pt x="32360" y="44460"/>
                </a:lnTo>
                <a:lnTo>
                  <a:pt x="32350" y="44460"/>
                </a:lnTo>
                <a:lnTo>
                  <a:pt x="32340" y="44460"/>
                </a:lnTo>
                <a:lnTo>
                  <a:pt x="32330" y="44460"/>
                </a:lnTo>
                <a:lnTo>
                  <a:pt x="32320" y="44450"/>
                </a:lnTo>
                <a:lnTo>
                  <a:pt x="32320" y="44440"/>
                </a:lnTo>
                <a:lnTo>
                  <a:pt x="32310" y="44440"/>
                </a:lnTo>
                <a:lnTo>
                  <a:pt x="32300" y="44430"/>
                </a:lnTo>
                <a:lnTo>
                  <a:pt x="32290" y="44420"/>
                </a:lnTo>
                <a:lnTo>
                  <a:pt x="32290" y="44410"/>
                </a:lnTo>
                <a:lnTo>
                  <a:pt x="32280" y="44410"/>
                </a:lnTo>
                <a:lnTo>
                  <a:pt x="32270" y="44410"/>
                </a:lnTo>
                <a:lnTo>
                  <a:pt x="32260" y="44410"/>
                </a:lnTo>
                <a:lnTo>
                  <a:pt x="32250" y="44420"/>
                </a:lnTo>
                <a:lnTo>
                  <a:pt x="32240" y="44410"/>
                </a:lnTo>
                <a:lnTo>
                  <a:pt x="32230" y="44410"/>
                </a:lnTo>
                <a:lnTo>
                  <a:pt x="32220" y="44400"/>
                </a:lnTo>
                <a:lnTo>
                  <a:pt x="32220" y="44390"/>
                </a:lnTo>
                <a:lnTo>
                  <a:pt x="32210" y="44380"/>
                </a:lnTo>
                <a:lnTo>
                  <a:pt x="32200" y="44380"/>
                </a:lnTo>
                <a:lnTo>
                  <a:pt x="32190" y="44380"/>
                </a:lnTo>
                <a:lnTo>
                  <a:pt x="32180" y="44380"/>
                </a:lnTo>
                <a:lnTo>
                  <a:pt x="32180" y="44390"/>
                </a:lnTo>
                <a:lnTo>
                  <a:pt x="32170" y="44380"/>
                </a:lnTo>
                <a:lnTo>
                  <a:pt x="32170" y="44360"/>
                </a:lnTo>
                <a:lnTo>
                  <a:pt x="32160" y="44350"/>
                </a:lnTo>
                <a:lnTo>
                  <a:pt x="32150" y="44350"/>
                </a:lnTo>
                <a:lnTo>
                  <a:pt x="32140" y="44350"/>
                </a:lnTo>
                <a:lnTo>
                  <a:pt x="32130" y="44350"/>
                </a:lnTo>
                <a:lnTo>
                  <a:pt x="32120" y="44350"/>
                </a:lnTo>
                <a:lnTo>
                  <a:pt x="32110" y="44350"/>
                </a:lnTo>
                <a:lnTo>
                  <a:pt x="32100" y="44340"/>
                </a:lnTo>
                <a:lnTo>
                  <a:pt x="32100" y="44330"/>
                </a:lnTo>
                <a:lnTo>
                  <a:pt x="32090" y="44320"/>
                </a:lnTo>
                <a:lnTo>
                  <a:pt x="32090" y="44310"/>
                </a:lnTo>
                <a:lnTo>
                  <a:pt x="32090" y="44300"/>
                </a:lnTo>
                <a:lnTo>
                  <a:pt x="32080" y="44300"/>
                </a:lnTo>
                <a:lnTo>
                  <a:pt x="32070" y="44290"/>
                </a:lnTo>
                <a:lnTo>
                  <a:pt x="32070" y="44280"/>
                </a:lnTo>
                <a:lnTo>
                  <a:pt x="32070" y="44270"/>
                </a:lnTo>
                <a:lnTo>
                  <a:pt x="32060" y="44260"/>
                </a:lnTo>
                <a:lnTo>
                  <a:pt x="32050" y="44250"/>
                </a:lnTo>
                <a:lnTo>
                  <a:pt x="32040" y="44250"/>
                </a:lnTo>
                <a:lnTo>
                  <a:pt x="32030" y="44260"/>
                </a:lnTo>
                <a:lnTo>
                  <a:pt x="32020" y="44270"/>
                </a:lnTo>
                <a:lnTo>
                  <a:pt x="32010" y="44280"/>
                </a:lnTo>
                <a:lnTo>
                  <a:pt x="32000" y="44290"/>
                </a:lnTo>
                <a:lnTo>
                  <a:pt x="31990" y="44290"/>
                </a:lnTo>
                <a:lnTo>
                  <a:pt x="31970" y="44290"/>
                </a:lnTo>
                <a:lnTo>
                  <a:pt x="31960" y="44300"/>
                </a:lnTo>
                <a:lnTo>
                  <a:pt x="31950" y="44310"/>
                </a:lnTo>
                <a:lnTo>
                  <a:pt x="31930" y="44310"/>
                </a:lnTo>
                <a:lnTo>
                  <a:pt x="31920" y="44320"/>
                </a:lnTo>
                <a:lnTo>
                  <a:pt x="31910" y="44320"/>
                </a:lnTo>
                <a:lnTo>
                  <a:pt x="31900" y="44320"/>
                </a:lnTo>
                <a:lnTo>
                  <a:pt x="31880" y="44320"/>
                </a:lnTo>
                <a:lnTo>
                  <a:pt x="31870" y="44320"/>
                </a:lnTo>
                <a:lnTo>
                  <a:pt x="31870" y="44310"/>
                </a:lnTo>
                <a:lnTo>
                  <a:pt x="31850" y="44310"/>
                </a:lnTo>
                <a:lnTo>
                  <a:pt x="31830" y="44310"/>
                </a:lnTo>
                <a:lnTo>
                  <a:pt x="31830" y="44320"/>
                </a:lnTo>
                <a:lnTo>
                  <a:pt x="31810" y="44320"/>
                </a:lnTo>
                <a:lnTo>
                  <a:pt x="31810" y="44310"/>
                </a:lnTo>
                <a:lnTo>
                  <a:pt x="31810" y="44300"/>
                </a:lnTo>
                <a:lnTo>
                  <a:pt x="31800" y="44300"/>
                </a:lnTo>
                <a:lnTo>
                  <a:pt x="31790" y="44300"/>
                </a:lnTo>
                <a:lnTo>
                  <a:pt x="31770" y="44300"/>
                </a:lnTo>
                <a:lnTo>
                  <a:pt x="31760" y="44300"/>
                </a:lnTo>
                <a:lnTo>
                  <a:pt x="31700" y="44250"/>
                </a:lnTo>
                <a:lnTo>
                  <a:pt x="31660" y="44150"/>
                </a:lnTo>
                <a:lnTo>
                  <a:pt x="31650" y="44010"/>
                </a:lnTo>
                <a:lnTo>
                  <a:pt x="31650" y="43970"/>
                </a:lnTo>
                <a:lnTo>
                  <a:pt x="31660" y="43940"/>
                </a:lnTo>
                <a:lnTo>
                  <a:pt x="31660" y="43910"/>
                </a:lnTo>
                <a:lnTo>
                  <a:pt x="31660" y="43880"/>
                </a:lnTo>
                <a:lnTo>
                  <a:pt x="31670" y="43850"/>
                </a:lnTo>
                <a:lnTo>
                  <a:pt x="31700" y="43730"/>
                </a:lnTo>
                <a:lnTo>
                  <a:pt x="31720" y="43700"/>
                </a:lnTo>
                <a:lnTo>
                  <a:pt x="31760" y="43610"/>
                </a:lnTo>
                <a:lnTo>
                  <a:pt x="31790" y="43560"/>
                </a:lnTo>
                <a:lnTo>
                  <a:pt x="31790" y="43550"/>
                </a:lnTo>
                <a:lnTo>
                  <a:pt x="31860" y="43410"/>
                </a:lnTo>
                <a:lnTo>
                  <a:pt x="31950" y="43330"/>
                </a:lnTo>
                <a:lnTo>
                  <a:pt x="31980" y="43320"/>
                </a:lnTo>
                <a:lnTo>
                  <a:pt x="32020" y="43310"/>
                </a:lnTo>
                <a:lnTo>
                  <a:pt x="32080" y="43290"/>
                </a:lnTo>
                <a:lnTo>
                  <a:pt x="32220" y="43280"/>
                </a:lnTo>
                <a:lnTo>
                  <a:pt x="32330" y="43340"/>
                </a:lnTo>
                <a:lnTo>
                  <a:pt x="32330" y="43350"/>
                </a:lnTo>
                <a:lnTo>
                  <a:pt x="32370" y="43430"/>
                </a:lnTo>
                <a:lnTo>
                  <a:pt x="32400" y="43500"/>
                </a:lnTo>
                <a:lnTo>
                  <a:pt x="32470" y="43640"/>
                </a:lnTo>
                <a:lnTo>
                  <a:pt x="32500" y="43670"/>
                </a:lnTo>
                <a:lnTo>
                  <a:pt x="32520" y="43690"/>
                </a:lnTo>
                <a:lnTo>
                  <a:pt x="32550" y="43710"/>
                </a:lnTo>
                <a:lnTo>
                  <a:pt x="32670" y="43650"/>
                </a:lnTo>
                <a:lnTo>
                  <a:pt x="32880" y="43530"/>
                </a:lnTo>
                <a:lnTo>
                  <a:pt x="32940" y="43560"/>
                </a:lnTo>
                <a:lnTo>
                  <a:pt x="32960" y="43570"/>
                </a:lnTo>
                <a:lnTo>
                  <a:pt x="32990" y="43620"/>
                </a:lnTo>
                <a:lnTo>
                  <a:pt x="33020" y="43680"/>
                </a:lnTo>
                <a:lnTo>
                  <a:pt x="33040" y="43720"/>
                </a:lnTo>
                <a:lnTo>
                  <a:pt x="33110" y="43820"/>
                </a:lnTo>
                <a:lnTo>
                  <a:pt x="33190" y="43840"/>
                </a:lnTo>
                <a:lnTo>
                  <a:pt x="33270" y="43780"/>
                </a:lnTo>
                <a:lnTo>
                  <a:pt x="33340" y="43740"/>
                </a:lnTo>
                <a:lnTo>
                  <a:pt x="33350" y="43740"/>
                </a:lnTo>
                <a:lnTo>
                  <a:pt x="33370" y="43730"/>
                </a:lnTo>
                <a:lnTo>
                  <a:pt x="33380" y="43730"/>
                </a:lnTo>
                <a:lnTo>
                  <a:pt x="33480" y="43760"/>
                </a:lnTo>
                <a:lnTo>
                  <a:pt x="33490" y="43760"/>
                </a:lnTo>
                <a:lnTo>
                  <a:pt x="33560" y="43800"/>
                </a:lnTo>
                <a:lnTo>
                  <a:pt x="33670" y="43830"/>
                </a:lnTo>
                <a:lnTo>
                  <a:pt x="33790" y="43850"/>
                </a:lnTo>
                <a:lnTo>
                  <a:pt x="33930" y="43850"/>
                </a:lnTo>
                <a:lnTo>
                  <a:pt x="34070" y="43830"/>
                </a:lnTo>
                <a:lnTo>
                  <a:pt x="34220" y="43740"/>
                </a:lnTo>
                <a:lnTo>
                  <a:pt x="34360" y="43610"/>
                </a:lnTo>
                <a:lnTo>
                  <a:pt x="34470" y="43570"/>
                </a:lnTo>
                <a:lnTo>
                  <a:pt x="34570" y="43620"/>
                </a:lnTo>
                <a:lnTo>
                  <a:pt x="34590" y="43630"/>
                </a:lnTo>
                <a:lnTo>
                  <a:pt x="34740" y="43660"/>
                </a:lnTo>
                <a:lnTo>
                  <a:pt x="34750" y="43660"/>
                </a:lnTo>
                <a:lnTo>
                  <a:pt x="34830" y="43680"/>
                </a:lnTo>
                <a:lnTo>
                  <a:pt x="34950" y="43600"/>
                </a:lnTo>
                <a:lnTo>
                  <a:pt x="35010" y="43550"/>
                </a:lnTo>
                <a:lnTo>
                  <a:pt x="35040" y="43520"/>
                </a:lnTo>
                <a:lnTo>
                  <a:pt x="35070" y="43490"/>
                </a:lnTo>
                <a:lnTo>
                  <a:pt x="35140" y="43500"/>
                </a:lnTo>
                <a:lnTo>
                  <a:pt x="35220" y="43540"/>
                </a:lnTo>
                <a:lnTo>
                  <a:pt x="35260" y="43560"/>
                </a:lnTo>
                <a:lnTo>
                  <a:pt x="35310" y="43580"/>
                </a:lnTo>
                <a:lnTo>
                  <a:pt x="35370" y="43550"/>
                </a:lnTo>
                <a:lnTo>
                  <a:pt x="35400" y="43530"/>
                </a:lnTo>
                <a:lnTo>
                  <a:pt x="35430" y="43490"/>
                </a:lnTo>
                <a:lnTo>
                  <a:pt x="35530" y="43500"/>
                </a:lnTo>
                <a:lnTo>
                  <a:pt x="35570" y="43490"/>
                </a:lnTo>
                <a:lnTo>
                  <a:pt x="35620" y="43420"/>
                </a:lnTo>
                <a:lnTo>
                  <a:pt x="35650" y="43390"/>
                </a:lnTo>
                <a:lnTo>
                  <a:pt x="35690" y="43380"/>
                </a:lnTo>
                <a:lnTo>
                  <a:pt x="35750" y="43370"/>
                </a:lnTo>
                <a:lnTo>
                  <a:pt x="35850" y="43380"/>
                </a:lnTo>
                <a:lnTo>
                  <a:pt x="35900" y="43380"/>
                </a:lnTo>
                <a:lnTo>
                  <a:pt x="36000" y="43480"/>
                </a:lnTo>
                <a:lnTo>
                  <a:pt x="36110" y="43420"/>
                </a:lnTo>
                <a:lnTo>
                  <a:pt x="36220" y="43380"/>
                </a:lnTo>
                <a:lnTo>
                  <a:pt x="36350" y="43380"/>
                </a:lnTo>
                <a:lnTo>
                  <a:pt x="36520" y="43390"/>
                </a:lnTo>
                <a:lnTo>
                  <a:pt x="36610" y="43430"/>
                </a:lnTo>
                <a:lnTo>
                  <a:pt x="36660" y="43550"/>
                </a:lnTo>
                <a:lnTo>
                  <a:pt x="36720" y="43570"/>
                </a:lnTo>
                <a:lnTo>
                  <a:pt x="36730" y="43580"/>
                </a:lnTo>
                <a:lnTo>
                  <a:pt x="36790" y="43620"/>
                </a:lnTo>
                <a:lnTo>
                  <a:pt x="36800" y="43720"/>
                </a:lnTo>
                <a:lnTo>
                  <a:pt x="36770" y="43860"/>
                </a:lnTo>
                <a:lnTo>
                  <a:pt x="36770" y="43880"/>
                </a:lnTo>
                <a:lnTo>
                  <a:pt x="36770" y="44050"/>
                </a:lnTo>
                <a:lnTo>
                  <a:pt x="36860" y="44210"/>
                </a:lnTo>
                <a:lnTo>
                  <a:pt x="36880" y="44250"/>
                </a:lnTo>
                <a:lnTo>
                  <a:pt x="36920" y="44300"/>
                </a:lnTo>
                <a:lnTo>
                  <a:pt x="37010" y="44330"/>
                </a:lnTo>
                <a:lnTo>
                  <a:pt x="37130" y="44270"/>
                </a:lnTo>
                <a:lnTo>
                  <a:pt x="37180" y="44250"/>
                </a:lnTo>
                <a:lnTo>
                  <a:pt x="37220" y="44210"/>
                </a:lnTo>
                <a:lnTo>
                  <a:pt x="37330" y="44170"/>
                </a:lnTo>
                <a:lnTo>
                  <a:pt x="37460" y="44110"/>
                </a:lnTo>
                <a:lnTo>
                  <a:pt x="37510" y="44050"/>
                </a:lnTo>
                <a:lnTo>
                  <a:pt x="37520" y="43980"/>
                </a:lnTo>
                <a:lnTo>
                  <a:pt x="37530" y="43970"/>
                </a:lnTo>
                <a:lnTo>
                  <a:pt x="37570" y="43840"/>
                </a:lnTo>
                <a:lnTo>
                  <a:pt x="37580" y="43830"/>
                </a:lnTo>
                <a:lnTo>
                  <a:pt x="37620" y="43640"/>
                </a:lnTo>
                <a:lnTo>
                  <a:pt x="37640" y="43520"/>
                </a:lnTo>
                <a:lnTo>
                  <a:pt x="37700" y="43430"/>
                </a:lnTo>
                <a:lnTo>
                  <a:pt x="37710" y="43400"/>
                </a:lnTo>
                <a:lnTo>
                  <a:pt x="37720" y="43330"/>
                </a:lnTo>
                <a:lnTo>
                  <a:pt x="37740" y="43250"/>
                </a:lnTo>
                <a:lnTo>
                  <a:pt x="37740" y="43240"/>
                </a:lnTo>
                <a:lnTo>
                  <a:pt x="37740" y="43220"/>
                </a:lnTo>
                <a:lnTo>
                  <a:pt x="37800" y="43140"/>
                </a:lnTo>
                <a:lnTo>
                  <a:pt x="37840" y="43150"/>
                </a:lnTo>
                <a:lnTo>
                  <a:pt x="37940" y="43160"/>
                </a:lnTo>
                <a:lnTo>
                  <a:pt x="38020" y="43130"/>
                </a:lnTo>
                <a:lnTo>
                  <a:pt x="38100" y="43080"/>
                </a:lnTo>
                <a:lnTo>
                  <a:pt x="38230" y="43110"/>
                </a:lnTo>
                <a:lnTo>
                  <a:pt x="38330" y="43140"/>
                </a:lnTo>
                <a:lnTo>
                  <a:pt x="38390" y="43160"/>
                </a:lnTo>
                <a:lnTo>
                  <a:pt x="38450" y="43230"/>
                </a:lnTo>
                <a:lnTo>
                  <a:pt x="38490" y="43270"/>
                </a:lnTo>
                <a:lnTo>
                  <a:pt x="38570" y="43240"/>
                </a:lnTo>
                <a:lnTo>
                  <a:pt x="38640" y="43240"/>
                </a:lnTo>
                <a:lnTo>
                  <a:pt x="38740" y="43320"/>
                </a:lnTo>
                <a:lnTo>
                  <a:pt x="38770" y="43350"/>
                </a:lnTo>
                <a:lnTo>
                  <a:pt x="38780" y="43360"/>
                </a:lnTo>
                <a:lnTo>
                  <a:pt x="38870" y="43460"/>
                </a:lnTo>
                <a:lnTo>
                  <a:pt x="38920" y="43580"/>
                </a:lnTo>
                <a:lnTo>
                  <a:pt x="38950" y="43740"/>
                </a:lnTo>
                <a:lnTo>
                  <a:pt x="38950" y="43760"/>
                </a:lnTo>
                <a:lnTo>
                  <a:pt x="38940" y="43840"/>
                </a:lnTo>
                <a:lnTo>
                  <a:pt x="38940" y="43880"/>
                </a:lnTo>
                <a:lnTo>
                  <a:pt x="38890" y="44020"/>
                </a:lnTo>
                <a:lnTo>
                  <a:pt x="38850" y="44130"/>
                </a:lnTo>
                <a:lnTo>
                  <a:pt x="38850" y="44140"/>
                </a:lnTo>
                <a:lnTo>
                  <a:pt x="38920" y="44220"/>
                </a:lnTo>
                <a:lnTo>
                  <a:pt x="38950" y="44250"/>
                </a:lnTo>
                <a:lnTo>
                  <a:pt x="38990" y="44270"/>
                </a:lnTo>
                <a:lnTo>
                  <a:pt x="39040" y="44300"/>
                </a:lnTo>
                <a:lnTo>
                  <a:pt x="39100" y="44350"/>
                </a:lnTo>
                <a:lnTo>
                  <a:pt x="39160" y="44380"/>
                </a:lnTo>
                <a:lnTo>
                  <a:pt x="39240" y="44470"/>
                </a:lnTo>
                <a:lnTo>
                  <a:pt x="39240" y="44540"/>
                </a:lnTo>
                <a:lnTo>
                  <a:pt x="39110" y="44640"/>
                </a:lnTo>
                <a:lnTo>
                  <a:pt x="39040" y="44720"/>
                </a:lnTo>
                <a:lnTo>
                  <a:pt x="39020" y="44830"/>
                </a:lnTo>
                <a:lnTo>
                  <a:pt x="39040" y="44970"/>
                </a:lnTo>
                <a:lnTo>
                  <a:pt x="39040" y="45040"/>
                </a:lnTo>
                <a:lnTo>
                  <a:pt x="39050" y="45130"/>
                </a:lnTo>
                <a:lnTo>
                  <a:pt x="39040" y="45200"/>
                </a:lnTo>
                <a:lnTo>
                  <a:pt x="39020" y="45300"/>
                </a:lnTo>
                <a:lnTo>
                  <a:pt x="38980" y="45330"/>
                </a:lnTo>
                <a:lnTo>
                  <a:pt x="38950" y="45300"/>
                </a:lnTo>
                <a:lnTo>
                  <a:pt x="38870" y="45190"/>
                </a:lnTo>
                <a:lnTo>
                  <a:pt x="38850" y="45170"/>
                </a:lnTo>
                <a:lnTo>
                  <a:pt x="38810" y="45120"/>
                </a:lnTo>
                <a:lnTo>
                  <a:pt x="38750" y="45070"/>
                </a:lnTo>
                <a:lnTo>
                  <a:pt x="38720" y="45000"/>
                </a:lnTo>
                <a:lnTo>
                  <a:pt x="38690" y="44880"/>
                </a:lnTo>
                <a:lnTo>
                  <a:pt x="38620" y="44690"/>
                </a:lnTo>
                <a:lnTo>
                  <a:pt x="38560" y="44520"/>
                </a:lnTo>
                <a:lnTo>
                  <a:pt x="38550" y="44350"/>
                </a:lnTo>
                <a:lnTo>
                  <a:pt x="38500" y="44290"/>
                </a:lnTo>
                <a:lnTo>
                  <a:pt x="38480" y="44280"/>
                </a:lnTo>
                <a:lnTo>
                  <a:pt x="38420" y="44270"/>
                </a:lnTo>
                <a:lnTo>
                  <a:pt x="38300" y="44250"/>
                </a:lnTo>
                <a:lnTo>
                  <a:pt x="38230" y="44270"/>
                </a:lnTo>
                <a:lnTo>
                  <a:pt x="38200" y="44360"/>
                </a:lnTo>
                <a:lnTo>
                  <a:pt x="38190" y="44370"/>
                </a:lnTo>
                <a:lnTo>
                  <a:pt x="38190" y="44450"/>
                </a:lnTo>
                <a:lnTo>
                  <a:pt x="38190" y="44500"/>
                </a:lnTo>
                <a:lnTo>
                  <a:pt x="38240" y="44560"/>
                </a:lnTo>
                <a:lnTo>
                  <a:pt x="38250" y="44580"/>
                </a:lnTo>
                <a:lnTo>
                  <a:pt x="38280" y="44620"/>
                </a:lnTo>
                <a:lnTo>
                  <a:pt x="38330" y="44670"/>
                </a:lnTo>
                <a:lnTo>
                  <a:pt x="38340" y="44690"/>
                </a:lnTo>
                <a:lnTo>
                  <a:pt x="38350" y="44690"/>
                </a:lnTo>
                <a:lnTo>
                  <a:pt x="38430" y="44830"/>
                </a:lnTo>
                <a:lnTo>
                  <a:pt x="38460" y="44930"/>
                </a:lnTo>
                <a:lnTo>
                  <a:pt x="38470" y="45010"/>
                </a:lnTo>
                <a:lnTo>
                  <a:pt x="38470" y="45100"/>
                </a:lnTo>
                <a:lnTo>
                  <a:pt x="38440" y="45220"/>
                </a:lnTo>
                <a:lnTo>
                  <a:pt x="38500" y="45330"/>
                </a:lnTo>
                <a:lnTo>
                  <a:pt x="38530" y="45350"/>
                </a:lnTo>
                <a:lnTo>
                  <a:pt x="38580" y="45400"/>
                </a:lnTo>
                <a:lnTo>
                  <a:pt x="38670" y="45460"/>
                </a:lnTo>
                <a:lnTo>
                  <a:pt x="38640" y="45540"/>
                </a:lnTo>
                <a:lnTo>
                  <a:pt x="38630" y="45580"/>
                </a:lnTo>
                <a:lnTo>
                  <a:pt x="38620" y="45620"/>
                </a:lnTo>
                <a:lnTo>
                  <a:pt x="38710" y="45680"/>
                </a:lnTo>
                <a:lnTo>
                  <a:pt x="38690" y="45720"/>
                </a:lnTo>
                <a:lnTo>
                  <a:pt x="38620" y="45790"/>
                </a:lnTo>
                <a:lnTo>
                  <a:pt x="38600" y="45810"/>
                </a:lnTo>
                <a:lnTo>
                  <a:pt x="38620" y="45840"/>
                </a:lnTo>
                <a:lnTo>
                  <a:pt x="38530" y="45940"/>
                </a:lnTo>
                <a:lnTo>
                  <a:pt x="38500" y="46020"/>
                </a:lnTo>
                <a:lnTo>
                  <a:pt x="38490" y="46040"/>
                </a:lnTo>
                <a:lnTo>
                  <a:pt x="38470" y="46120"/>
                </a:lnTo>
                <a:lnTo>
                  <a:pt x="38470" y="46170"/>
                </a:lnTo>
                <a:lnTo>
                  <a:pt x="38470" y="46180"/>
                </a:lnTo>
                <a:lnTo>
                  <a:pt x="38460" y="46260"/>
                </a:lnTo>
                <a:lnTo>
                  <a:pt x="38420" y="46310"/>
                </a:lnTo>
                <a:lnTo>
                  <a:pt x="38390" y="46350"/>
                </a:lnTo>
                <a:lnTo>
                  <a:pt x="38340" y="46460"/>
                </a:lnTo>
                <a:lnTo>
                  <a:pt x="38320" y="46580"/>
                </a:lnTo>
                <a:lnTo>
                  <a:pt x="38240" y="46670"/>
                </a:lnTo>
                <a:lnTo>
                  <a:pt x="38170" y="46710"/>
                </a:lnTo>
                <a:lnTo>
                  <a:pt x="38130" y="46730"/>
                </a:lnTo>
                <a:lnTo>
                  <a:pt x="38110" y="46750"/>
                </a:lnTo>
                <a:lnTo>
                  <a:pt x="38040" y="46790"/>
                </a:lnTo>
                <a:lnTo>
                  <a:pt x="38010" y="46810"/>
                </a:lnTo>
                <a:lnTo>
                  <a:pt x="37960" y="46920"/>
                </a:lnTo>
                <a:lnTo>
                  <a:pt x="37940" y="47030"/>
                </a:lnTo>
                <a:lnTo>
                  <a:pt x="37940" y="47040"/>
                </a:lnTo>
                <a:lnTo>
                  <a:pt x="37890" y="47130"/>
                </a:lnTo>
                <a:lnTo>
                  <a:pt x="37860" y="47160"/>
                </a:lnTo>
                <a:lnTo>
                  <a:pt x="37800" y="47200"/>
                </a:lnTo>
                <a:lnTo>
                  <a:pt x="37740" y="47240"/>
                </a:lnTo>
                <a:lnTo>
                  <a:pt x="37670" y="47300"/>
                </a:lnTo>
                <a:lnTo>
                  <a:pt x="37660" y="47310"/>
                </a:lnTo>
                <a:lnTo>
                  <a:pt x="37600" y="47350"/>
                </a:lnTo>
                <a:lnTo>
                  <a:pt x="37600" y="47360"/>
                </a:lnTo>
                <a:lnTo>
                  <a:pt x="37590" y="47410"/>
                </a:lnTo>
                <a:lnTo>
                  <a:pt x="37590" y="47440"/>
                </a:lnTo>
                <a:lnTo>
                  <a:pt x="37590" y="47480"/>
                </a:lnTo>
                <a:lnTo>
                  <a:pt x="37560" y="47600"/>
                </a:lnTo>
                <a:lnTo>
                  <a:pt x="37490" y="47740"/>
                </a:lnTo>
                <a:lnTo>
                  <a:pt x="37400" y="47830"/>
                </a:lnTo>
                <a:lnTo>
                  <a:pt x="37400" y="47840"/>
                </a:lnTo>
                <a:lnTo>
                  <a:pt x="37400" y="47930"/>
                </a:lnTo>
                <a:lnTo>
                  <a:pt x="37400" y="47950"/>
                </a:lnTo>
                <a:lnTo>
                  <a:pt x="37440" y="48070"/>
                </a:lnTo>
                <a:lnTo>
                  <a:pt x="37440" y="48100"/>
                </a:lnTo>
                <a:lnTo>
                  <a:pt x="37450" y="48160"/>
                </a:lnTo>
                <a:lnTo>
                  <a:pt x="37450" y="48180"/>
                </a:lnTo>
                <a:lnTo>
                  <a:pt x="37400" y="48270"/>
                </a:lnTo>
                <a:lnTo>
                  <a:pt x="37380" y="48300"/>
                </a:lnTo>
                <a:lnTo>
                  <a:pt x="37330" y="48360"/>
                </a:lnTo>
                <a:lnTo>
                  <a:pt x="37330" y="48370"/>
                </a:lnTo>
                <a:lnTo>
                  <a:pt x="37340" y="48460"/>
                </a:lnTo>
                <a:lnTo>
                  <a:pt x="37380" y="48480"/>
                </a:lnTo>
                <a:lnTo>
                  <a:pt x="37410" y="48500"/>
                </a:lnTo>
                <a:lnTo>
                  <a:pt x="37440" y="48510"/>
                </a:lnTo>
                <a:lnTo>
                  <a:pt x="37440" y="48520"/>
                </a:lnTo>
                <a:lnTo>
                  <a:pt x="37460" y="48550"/>
                </a:lnTo>
                <a:lnTo>
                  <a:pt x="37460" y="48560"/>
                </a:lnTo>
                <a:lnTo>
                  <a:pt x="37480" y="48610"/>
                </a:lnTo>
                <a:lnTo>
                  <a:pt x="37510" y="48730"/>
                </a:lnTo>
                <a:lnTo>
                  <a:pt x="37510" y="48740"/>
                </a:lnTo>
                <a:lnTo>
                  <a:pt x="37490" y="48850"/>
                </a:lnTo>
                <a:lnTo>
                  <a:pt x="37410" y="48920"/>
                </a:lnTo>
                <a:lnTo>
                  <a:pt x="37370" y="48920"/>
                </a:lnTo>
                <a:lnTo>
                  <a:pt x="37340" y="48920"/>
                </a:lnTo>
                <a:lnTo>
                  <a:pt x="37280" y="48930"/>
                </a:lnTo>
                <a:lnTo>
                  <a:pt x="37200" y="48970"/>
                </a:lnTo>
                <a:lnTo>
                  <a:pt x="37100" y="49020"/>
                </a:lnTo>
                <a:lnTo>
                  <a:pt x="36970" y="49070"/>
                </a:lnTo>
                <a:lnTo>
                  <a:pt x="36930" y="49130"/>
                </a:lnTo>
                <a:lnTo>
                  <a:pt x="36900" y="49160"/>
                </a:lnTo>
                <a:lnTo>
                  <a:pt x="36890" y="49180"/>
                </a:lnTo>
                <a:lnTo>
                  <a:pt x="36890" y="49210"/>
                </a:lnTo>
                <a:lnTo>
                  <a:pt x="36880" y="49350"/>
                </a:lnTo>
                <a:lnTo>
                  <a:pt x="36840" y="49470"/>
                </a:lnTo>
                <a:lnTo>
                  <a:pt x="36780" y="49540"/>
                </a:lnTo>
                <a:lnTo>
                  <a:pt x="36680" y="49600"/>
                </a:lnTo>
                <a:lnTo>
                  <a:pt x="36600" y="49670"/>
                </a:lnTo>
                <a:lnTo>
                  <a:pt x="36580" y="49790"/>
                </a:lnTo>
                <a:lnTo>
                  <a:pt x="36610" y="49930"/>
                </a:lnTo>
                <a:lnTo>
                  <a:pt x="36580" y="50050"/>
                </a:lnTo>
                <a:lnTo>
                  <a:pt x="36510" y="50120"/>
                </a:lnTo>
                <a:lnTo>
                  <a:pt x="36430" y="50160"/>
                </a:lnTo>
                <a:lnTo>
                  <a:pt x="36400" y="50180"/>
                </a:lnTo>
                <a:lnTo>
                  <a:pt x="36390" y="50190"/>
                </a:lnTo>
                <a:lnTo>
                  <a:pt x="36320" y="50240"/>
                </a:lnTo>
                <a:lnTo>
                  <a:pt x="36240" y="50310"/>
                </a:lnTo>
                <a:lnTo>
                  <a:pt x="36160" y="50370"/>
                </a:lnTo>
                <a:lnTo>
                  <a:pt x="36150" y="50370"/>
                </a:lnTo>
                <a:lnTo>
                  <a:pt x="36110" y="50400"/>
                </a:lnTo>
                <a:lnTo>
                  <a:pt x="36040" y="50410"/>
                </a:lnTo>
                <a:lnTo>
                  <a:pt x="36000" y="50420"/>
                </a:lnTo>
                <a:lnTo>
                  <a:pt x="35900" y="50500"/>
                </a:lnTo>
                <a:lnTo>
                  <a:pt x="35780" y="50580"/>
                </a:lnTo>
                <a:lnTo>
                  <a:pt x="35660" y="50640"/>
                </a:lnTo>
                <a:lnTo>
                  <a:pt x="35540" y="50710"/>
                </a:lnTo>
                <a:lnTo>
                  <a:pt x="35520" y="50730"/>
                </a:lnTo>
                <a:lnTo>
                  <a:pt x="35510" y="50730"/>
                </a:lnTo>
                <a:lnTo>
                  <a:pt x="35430" y="50810"/>
                </a:lnTo>
                <a:lnTo>
                  <a:pt x="35380" y="50900"/>
                </a:lnTo>
                <a:lnTo>
                  <a:pt x="35370" y="51060"/>
                </a:lnTo>
                <a:lnTo>
                  <a:pt x="35350" y="51150"/>
                </a:lnTo>
                <a:lnTo>
                  <a:pt x="35330" y="51250"/>
                </a:lnTo>
                <a:lnTo>
                  <a:pt x="35310" y="51450"/>
                </a:lnTo>
                <a:lnTo>
                  <a:pt x="35310" y="51460"/>
                </a:lnTo>
                <a:lnTo>
                  <a:pt x="35290" y="51520"/>
                </a:lnTo>
                <a:lnTo>
                  <a:pt x="35280" y="51530"/>
                </a:lnTo>
                <a:lnTo>
                  <a:pt x="35280" y="51560"/>
                </a:lnTo>
                <a:lnTo>
                  <a:pt x="35290" y="51600"/>
                </a:lnTo>
                <a:lnTo>
                  <a:pt x="35290" y="51640"/>
                </a:lnTo>
                <a:lnTo>
                  <a:pt x="35290" y="51650"/>
                </a:lnTo>
                <a:lnTo>
                  <a:pt x="35290" y="51730"/>
                </a:lnTo>
                <a:lnTo>
                  <a:pt x="35350" y="51820"/>
                </a:lnTo>
                <a:lnTo>
                  <a:pt x="35440" y="51860"/>
                </a:lnTo>
                <a:lnTo>
                  <a:pt x="35520" y="51930"/>
                </a:lnTo>
                <a:lnTo>
                  <a:pt x="35560" y="52000"/>
                </a:lnTo>
                <a:lnTo>
                  <a:pt x="35610" y="52110"/>
                </a:lnTo>
                <a:lnTo>
                  <a:pt x="35690" y="52160"/>
                </a:lnTo>
                <a:lnTo>
                  <a:pt x="35700" y="52160"/>
                </a:lnTo>
                <a:lnTo>
                  <a:pt x="35700" y="52170"/>
                </a:lnTo>
                <a:lnTo>
                  <a:pt x="35700" y="52180"/>
                </a:lnTo>
                <a:lnTo>
                  <a:pt x="35690" y="52180"/>
                </a:lnTo>
                <a:lnTo>
                  <a:pt x="35690" y="52190"/>
                </a:lnTo>
                <a:lnTo>
                  <a:pt x="35690" y="52200"/>
                </a:lnTo>
                <a:lnTo>
                  <a:pt x="35690" y="52210"/>
                </a:lnTo>
                <a:lnTo>
                  <a:pt x="35700" y="52220"/>
                </a:lnTo>
                <a:lnTo>
                  <a:pt x="35700" y="52230"/>
                </a:lnTo>
                <a:lnTo>
                  <a:pt x="35710" y="52230"/>
                </a:lnTo>
                <a:lnTo>
                  <a:pt x="35720" y="52240"/>
                </a:lnTo>
                <a:lnTo>
                  <a:pt x="35730" y="52250"/>
                </a:lnTo>
                <a:lnTo>
                  <a:pt x="35720" y="52250"/>
                </a:lnTo>
                <a:lnTo>
                  <a:pt x="35730" y="52260"/>
                </a:lnTo>
                <a:lnTo>
                  <a:pt x="35730" y="52270"/>
                </a:lnTo>
                <a:lnTo>
                  <a:pt x="35730" y="52280"/>
                </a:lnTo>
                <a:lnTo>
                  <a:pt x="35730" y="52290"/>
                </a:lnTo>
                <a:lnTo>
                  <a:pt x="35720" y="52300"/>
                </a:lnTo>
                <a:lnTo>
                  <a:pt x="35710" y="52300"/>
                </a:lnTo>
                <a:lnTo>
                  <a:pt x="35710" y="52310"/>
                </a:lnTo>
                <a:lnTo>
                  <a:pt x="35720" y="52320"/>
                </a:lnTo>
                <a:lnTo>
                  <a:pt x="35720" y="52330"/>
                </a:lnTo>
                <a:lnTo>
                  <a:pt x="35730" y="52340"/>
                </a:lnTo>
                <a:lnTo>
                  <a:pt x="35730" y="52350"/>
                </a:lnTo>
                <a:lnTo>
                  <a:pt x="35730" y="52360"/>
                </a:lnTo>
                <a:lnTo>
                  <a:pt x="35730" y="52370"/>
                </a:lnTo>
                <a:lnTo>
                  <a:pt x="35730" y="52380"/>
                </a:lnTo>
                <a:lnTo>
                  <a:pt x="35720" y="52390"/>
                </a:lnTo>
                <a:lnTo>
                  <a:pt x="35710" y="52390"/>
                </a:lnTo>
                <a:lnTo>
                  <a:pt x="35700" y="52390"/>
                </a:lnTo>
                <a:lnTo>
                  <a:pt x="35690" y="52400"/>
                </a:lnTo>
                <a:lnTo>
                  <a:pt x="35690" y="52410"/>
                </a:lnTo>
                <a:lnTo>
                  <a:pt x="35690" y="52420"/>
                </a:lnTo>
                <a:lnTo>
                  <a:pt x="35690" y="52430"/>
                </a:lnTo>
                <a:lnTo>
                  <a:pt x="35700" y="52440"/>
                </a:lnTo>
                <a:lnTo>
                  <a:pt x="35700" y="52450"/>
                </a:lnTo>
                <a:lnTo>
                  <a:pt x="35700" y="52460"/>
                </a:lnTo>
                <a:lnTo>
                  <a:pt x="35700" y="52470"/>
                </a:lnTo>
                <a:lnTo>
                  <a:pt x="35690" y="52480"/>
                </a:lnTo>
                <a:lnTo>
                  <a:pt x="35700" y="52490"/>
                </a:lnTo>
                <a:lnTo>
                  <a:pt x="35700" y="52500"/>
                </a:lnTo>
                <a:lnTo>
                  <a:pt x="35700" y="52510"/>
                </a:lnTo>
                <a:lnTo>
                  <a:pt x="35700" y="52520"/>
                </a:lnTo>
                <a:lnTo>
                  <a:pt x="35700" y="52530"/>
                </a:lnTo>
                <a:lnTo>
                  <a:pt x="35690" y="52540"/>
                </a:lnTo>
                <a:lnTo>
                  <a:pt x="35690" y="52550"/>
                </a:lnTo>
                <a:lnTo>
                  <a:pt x="35680" y="52560"/>
                </a:lnTo>
                <a:lnTo>
                  <a:pt x="35680" y="52570"/>
                </a:lnTo>
                <a:lnTo>
                  <a:pt x="35680" y="52580"/>
                </a:lnTo>
                <a:lnTo>
                  <a:pt x="35670" y="52590"/>
                </a:lnTo>
                <a:lnTo>
                  <a:pt x="35670" y="52600"/>
                </a:lnTo>
                <a:lnTo>
                  <a:pt x="35660" y="52610"/>
                </a:lnTo>
                <a:lnTo>
                  <a:pt x="35660" y="52620"/>
                </a:lnTo>
                <a:lnTo>
                  <a:pt x="35660" y="52630"/>
                </a:lnTo>
                <a:lnTo>
                  <a:pt x="35650" y="52640"/>
                </a:lnTo>
                <a:lnTo>
                  <a:pt x="35650" y="52650"/>
                </a:lnTo>
                <a:lnTo>
                  <a:pt x="35640" y="52650"/>
                </a:lnTo>
                <a:lnTo>
                  <a:pt x="35640" y="52660"/>
                </a:lnTo>
                <a:lnTo>
                  <a:pt x="35630" y="52660"/>
                </a:lnTo>
                <a:lnTo>
                  <a:pt x="35630" y="52670"/>
                </a:lnTo>
                <a:lnTo>
                  <a:pt x="35620" y="52680"/>
                </a:lnTo>
                <a:lnTo>
                  <a:pt x="35620" y="52690"/>
                </a:lnTo>
                <a:lnTo>
                  <a:pt x="35630" y="52690"/>
                </a:lnTo>
                <a:lnTo>
                  <a:pt x="35640" y="52710"/>
                </a:lnTo>
                <a:lnTo>
                  <a:pt x="35640" y="52720"/>
                </a:lnTo>
                <a:lnTo>
                  <a:pt x="35640" y="52730"/>
                </a:lnTo>
                <a:lnTo>
                  <a:pt x="35630" y="52730"/>
                </a:lnTo>
                <a:lnTo>
                  <a:pt x="35630" y="52740"/>
                </a:lnTo>
                <a:lnTo>
                  <a:pt x="35620" y="52750"/>
                </a:lnTo>
                <a:lnTo>
                  <a:pt x="35620" y="52760"/>
                </a:lnTo>
                <a:lnTo>
                  <a:pt x="35620" y="52770"/>
                </a:lnTo>
                <a:lnTo>
                  <a:pt x="35620" y="52780"/>
                </a:lnTo>
                <a:lnTo>
                  <a:pt x="35620" y="52790"/>
                </a:lnTo>
                <a:lnTo>
                  <a:pt x="35610" y="52800"/>
                </a:lnTo>
                <a:lnTo>
                  <a:pt x="35600" y="52820"/>
                </a:lnTo>
                <a:lnTo>
                  <a:pt x="35590" y="52840"/>
                </a:lnTo>
                <a:lnTo>
                  <a:pt x="35590" y="52850"/>
                </a:lnTo>
                <a:lnTo>
                  <a:pt x="35590" y="52860"/>
                </a:lnTo>
                <a:lnTo>
                  <a:pt x="35580" y="52870"/>
                </a:lnTo>
                <a:lnTo>
                  <a:pt x="35570" y="52880"/>
                </a:lnTo>
                <a:lnTo>
                  <a:pt x="35570" y="52890"/>
                </a:lnTo>
                <a:lnTo>
                  <a:pt x="35570" y="52900"/>
                </a:lnTo>
                <a:lnTo>
                  <a:pt x="35560" y="52900"/>
                </a:lnTo>
                <a:lnTo>
                  <a:pt x="35560" y="52910"/>
                </a:lnTo>
                <a:lnTo>
                  <a:pt x="35550" y="52910"/>
                </a:lnTo>
                <a:lnTo>
                  <a:pt x="35540" y="52920"/>
                </a:lnTo>
                <a:lnTo>
                  <a:pt x="35530" y="52930"/>
                </a:lnTo>
                <a:lnTo>
                  <a:pt x="35520" y="52940"/>
                </a:lnTo>
                <a:lnTo>
                  <a:pt x="35520" y="52950"/>
                </a:lnTo>
                <a:lnTo>
                  <a:pt x="35520" y="52960"/>
                </a:lnTo>
                <a:lnTo>
                  <a:pt x="35510" y="52970"/>
                </a:lnTo>
                <a:lnTo>
                  <a:pt x="35510" y="52980"/>
                </a:lnTo>
                <a:lnTo>
                  <a:pt x="35500" y="52980"/>
                </a:lnTo>
                <a:lnTo>
                  <a:pt x="35500" y="52990"/>
                </a:lnTo>
                <a:lnTo>
                  <a:pt x="35500" y="53000"/>
                </a:lnTo>
                <a:lnTo>
                  <a:pt x="35490" y="53010"/>
                </a:lnTo>
                <a:lnTo>
                  <a:pt x="35490" y="53020"/>
                </a:lnTo>
                <a:lnTo>
                  <a:pt x="35480" y="53040"/>
                </a:lnTo>
                <a:lnTo>
                  <a:pt x="35480" y="53050"/>
                </a:lnTo>
                <a:lnTo>
                  <a:pt x="35470" y="53060"/>
                </a:lnTo>
                <a:lnTo>
                  <a:pt x="35470" y="53070"/>
                </a:lnTo>
                <a:lnTo>
                  <a:pt x="35470" y="53080"/>
                </a:lnTo>
                <a:lnTo>
                  <a:pt x="35470" y="53090"/>
                </a:lnTo>
                <a:lnTo>
                  <a:pt x="35460" y="53100"/>
                </a:lnTo>
                <a:lnTo>
                  <a:pt x="35460" y="53110"/>
                </a:lnTo>
                <a:lnTo>
                  <a:pt x="35460" y="53120"/>
                </a:lnTo>
                <a:lnTo>
                  <a:pt x="35460" y="53130"/>
                </a:lnTo>
                <a:lnTo>
                  <a:pt x="35450" y="53140"/>
                </a:lnTo>
                <a:lnTo>
                  <a:pt x="35450" y="53150"/>
                </a:lnTo>
                <a:lnTo>
                  <a:pt x="35440" y="53160"/>
                </a:lnTo>
                <a:lnTo>
                  <a:pt x="35430" y="53160"/>
                </a:lnTo>
                <a:lnTo>
                  <a:pt x="35430" y="53170"/>
                </a:lnTo>
                <a:lnTo>
                  <a:pt x="35420" y="53180"/>
                </a:lnTo>
                <a:lnTo>
                  <a:pt x="35420" y="53190"/>
                </a:lnTo>
                <a:lnTo>
                  <a:pt x="35410" y="53200"/>
                </a:lnTo>
                <a:lnTo>
                  <a:pt x="35410" y="53210"/>
                </a:lnTo>
                <a:lnTo>
                  <a:pt x="35400" y="53210"/>
                </a:lnTo>
                <a:lnTo>
                  <a:pt x="35400" y="53220"/>
                </a:lnTo>
                <a:lnTo>
                  <a:pt x="35390" y="53230"/>
                </a:lnTo>
                <a:lnTo>
                  <a:pt x="35390" y="53240"/>
                </a:lnTo>
                <a:lnTo>
                  <a:pt x="35390" y="53250"/>
                </a:lnTo>
                <a:lnTo>
                  <a:pt x="35390" y="53260"/>
                </a:lnTo>
                <a:lnTo>
                  <a:pt x="35380" y="53270"/>
                </a:lnTo>
                <a:lnTo>
                  <a:pt x="35380" y="53280"/>
                </a:lnTo>
                <a:lnTo>
                  <a:pt x="35380" y="53300"/>
                </a:lnTo>
                <a:lnTo>
                  <a:pt x="35380" y="53310"/>
                </a:lnTo>
                <a:lnTo>
                  <a:pt x="35370" y="53320"/>
                </a:lnTo>
                <a:lnTo>
                  <a:pt x="35370" y="53330"/>
                </a:lnTo>
                <a:lnTo>
                  <a:pt x="35370" y="53340"/>
                </a:lnTo>
                <a:lnTo>
                  <a:pt x="35360" y="53350"/>
                </a:lnTo>
                <a:lnTo>
                  <a:pt x="35350" y="53360"/>
                </a:lnTo>
                <a:lnTo>
                  <a:pt x="35350" y="53370"/>
                </a:lnTo>
                <a:lnTo>
                  <a:pt x="35340" y="53380"/>
                </a:lnTo>
                <a:lnTo>
                  <a:pt x="35330" y="53390"/>
                </a:lnTo>
                <a:lnTo>
                  <a:pt x="35330" y="53400"/>
                </a:lnTo>
                <a:lnTo>
                  <a:pt x="35330" y="53410"/>
                </a:lnTo>
                <a:lnTo>
                  <a:pt x="35330" y="53420"/>
                </a:lnTo>
                <a:lnTo>
                  <a:pt x="35330" y="53430"/>
                </a:lnTo>
                <a:lnTo>
                  <a:pt x="35330" y="53440"/>
                </a:lnTo>
                <a:lnTo>
                  <a:pt x="35320" y="53450"/>
                </a:lnTo>
                <a:lnTo>
                  <a:pt x="35320" y="53460"/>
                </a:lnTo>
                <a:lnTo>
                  <a:pt x="35320" y="53470"/>
                </a:lnTo>
                <a:lnTo>
                  <a:pt x="35310" y="53480"/>
                </a:lnTo>
                <a:lnTo>
                  <a:pt x="35310" y="53490"/>
                </a:lnTo>
                <a:lnTo>
                  <a:pt x="35320" y="53490"/>
                </a:lnTo>
                <a:lnTo>
                  <a:pt x="35320" y="53500"/>
                </a:lnTo>
                <a:lnTo>
                  <a:pt x="35320" y="53510"/>
                </a:lnTo>
                <a:lnTo>
                  <a:pt x="35310" y="53520"/>
                </a:lnTo>
                <a:lnTo>
                  <a:pt x="35310" y="53530"/>
                </a:lnTo>
                <a:lnTo>
                  <a:pt x="35310" y="53540"/>
                </a:lnTo>
                <a:lnTo>
                  <a:pt x="35300" y="53550"/>
                </a:lnTo>
                <a:lnTo>
                  <a:pt x="35300" y="53560"/>
                </a:lnTo>
                <a:lnTo>
                  <a:pt x="35300" y="53570"/>
                </a:lnTo>
                <a:lnTo>
                  <a:pt x="35290" y="53580"/>
                </a:lnTo>
                <a:lnTo>
                  <a:pt x="35290" y="53590"/>
                </a:lnTo>
                <a:lnTo>
                  <a:pt x="35280" y="53590"/>
                </a:lnTo>
                <a:lnTo>
                  <a:pt x="35280" y="53600"/>
                </a:lnTo>
                <a:lnTo>
                  <a:pt x="35270" y="53610"/>
                </a:lnTo>
                <a:lnTo>
                  <a:pt x="35270" y="53620"/>
                </a:lnTo>
                <a:lnTo>
                  <a:pt x="35270" y="53630"/>
                </a:lnTo>
                <a:lnTo>
                  <a:pt x="35260" y="53640"/>
                </a:lnTo>
                <a:lnTo>
                  <a:pt x="35250" y="53650"/>
                </a:lnTo>
                <a:lnTo>
                  <a:pt x="35250" y="53660"/>
                </a:lnTo>
                <a:lnTo>
                  <a:pt x="35250" y="53670"/>
                </a:lnTo>
                <a:lnTo>
                  <a:pt x="35250" y="53680"/>
                </a:lnTo>
                <a:lnTo>
                  <a:pt x="35250" y="53690"/>
                </a:lnTo>
                <a:lnTo>
                  <a:pt x="35250" y="53700"/>
                </a:lnTo>
                <a:lnTo>
                  <a:pt x="35240" y="53700"/>
                </a:lnTo>
                <a:lnTo>
                  <a:pt x="35240" y="53710"/>
                </a:lnTo>
                <a:lnTo>
                  <a:pt x="35240" y="53720"/>
                </a:lnTo>
                <a:lnTo>
                  <a:pt x="35230" y="53730"/>
                </a:lnTo>
                <a:lnTo>
                  <a:pt x="35240" y="53740"/>
                </a:lnTo>
                <a:lnTo>
                  <a:pt x="35240" y="53750"/>
                </a:lnTo>
                <a:lnTo>
                  <a:pt x="35240" y="53760"/>
                </a:lnTo>
                <a:lnTo>
                  <a:pt x="35240" y="53770"/>
                </a:lnTo>
                <a:lnTo>
                  <a:pt x="35230" y="53790"/>
                </a:lnTo>
                <a:lnTo>
                  <a:pt x="35230" y="53800"/>
                </a:lnTo>
                <a:lnTo>
                  <a:pt x="35220" y="53810"/>
                </a:lnTo>
                <a:lnTo>
                  <a:pt x="35220" y="53820"/>
                </a:lnTo>
                <a:lnTo>
                  <a:pt x="35210" y="53820"/>
                </a:lnTo>
                <a:lnTo>
                  <a:pt x="35210" y="53830"/>
                </a:lnTo>
                <a:lnTo>
                  <a:pt x="35200" y="53830"/>
                </a:lnTo>
                <a:lnTo>
                  <a:pt x="35200" y="53840"/>
                </a:lnTo>
                <a:lnTo>
                  <a:pt x="35200" y="53850"/>
                </a:lnTo>
                <a:lnTo>
                  <a:pt x="35210" y="53850"/>
                </a:lnTo>
                <a:lnTo>
                  <a:pt x="35210" y="53860"/>
                </a:lnTo>
                <a:lnTo>
                  <a:pt x="35210" y="53870"/>
                </a:lnTo>
                <a:lnTo>
                  <a:pt x="35200" y="53880"/>
                </a:lnTo>
                <a:lnTo>
                  <a:pt x="35190" y="53880"/>
                </a:lnTo>
                <a:lnTo>
                  <a:pt x="35180" y="53880"/>
                </a:lnTo>
                <a:lnTo>
                  <a:pt x="35180" y="53890"/>
                </a:lnTo>
                <a:lnTo>
                  <a:pt x="35170" y="53900"/>
                </a:lnTo>
                <a:lnTo>
                  <a:pt x="35160" y="53910"/>
                </a:lnTo>
                <a:lnTo>
                  <a:pt x="35150" y="53920"/>
                </a:lnTo>
                <a:lnTo>
                  <a:pt x="35150" y="53930"/>
                </a:lnTo>
                <a:lnTo>
                  <a:pt x="35150" y="53920"/>
                </a:lnTo>
                <a:lnTo>
                  <a:pt x="35140" y="53920"/>
                </a:lnTo>
                <a:lnTo>
                  <a:pt x="35130" y="53910"/>
                </a:lnTo>
                <a:lnTo>
                  <a:pt x="35120" y="53920"/>
                </a:lnTo>
                <a:lnTo>
                  <a:pt x="35130" y="53930"/>
                </a:lnTo>
                <a:lnTo>
                  <a:pt x="35140" y="53930"/>
                </a:lnTo>
                <a:lnTo>
                  <a:pt x="35140" y="53940"/>
                </a:lnTo>
                <a:lnTo>
                  <a:pt x="35140" y="53950"/>
                </a:lnTo>
                <a:lnTo>
                  <a:pt x="35140" y="53960"/>
                </a:lnTo>
                <a:lnTo>
                  <a:pt x="35130" y="53960"/>
                </a:lnTo>
                <a:lnTo>
                  <a:pt x="35130" y="53970"/>
                </a:lnTo>
                <a:lnTo>
                  <a:pt x="35130" y="53980"/>
                </a:lnTo>
                <a:lnTo>
                  <a:pt x="35130" y="53990"/>
                </a:lnTo>
                <a:lnTo>
                  <a:pt x="35120" y="54000"/>
                </a:lnTo>
                <a:lnTo>
                  <a:pt x="35100" y="54000"/>
                </a:lnTo>
                <a:lnTo>
                  <a:pt x="35090" y="54000"/>
                </a:lnTo>
                <a:lnTo>
                  <a:pt x="35080" y="54010"/>
                </a:lnTo>
                <a:lnTo>
                  <a:pt x="35070" y="54020"/>
                </a:lnTo>
                <a:lnTo>
                  <a:pt x="35060" y="54030"/>
                </a:lnTo>
                <a:lnTo>
                  <a:pt x="35050" y="54030"/>
                </a:lnTo>
                <a:lnTo>
                  <a:pt x="35040" y="54020"/>
                </a:lnTo>
                <a:lnTo>
                  <a:pt x="35030" y="54030"/>
                </a:lnTo>
                <a:lnTo>
                  <a:pt x="35020" y="54040"/>
                </a:lnTo>
                <a:lnTo>
                  <a:pt x="35020" y="54060"/>
                </a:lnTo>
                <a:lnTo>
                  <a:pt x="35010" y="54070"/>
                </a:lnTo>
                <a:lnTo>
                  <a:pt x="35010" y="54100"/>
                </a:lnTo>
                <a:lnTo>
                  <a:pt x="35000" y="54120"/>
                </a:lnTo>
                <a:lnTo>
                  <a:pt x="35000" y="54140"/>
                </a:lnTo>
                <a:lnTo>
                  <a:pt x="34990" y="54170"/>
                </a:lnTo>
                <a:lnTo>
                  <a:pt x="34990" y="54180"/>
                </a:lnTo>
                <a:lnTo>
                  <a:pt x="34990" y="54200"/>
                </a:lnTo>
                <a:lnTo>
                  <a:pt x="34990" y="54210"/>
                </a:lnTo>
                <a:lnTo>
                  <a:pt x="34980" y="54230"/>
                </a:lnTo>
                <a:lnTo>
                  <a:pt x="34980" y="54250"/>
                </a:lnTo>
                <a:lnTo>
                  <a:pt x="34980" y="54260"/>
                </a:lnTo>
                <a:lnTo>
                  <a:pt x="34970" y="54270"/>
                </a:lnTo>
                <a:lnTo>
                  <a:pt x="34970" y="54280"/>
                </a:lnTo>
                <a:lnTo>
                  <a:pt x="34970" y="54290"/>
                </a:lnTo>
                <a:lnTo>
                  <a:pt x="34970" y="54300"/>
                </a:lnTo>
                <a:lnTo>
                  <a:pt x="34960" y="54320"/>
                </a:lnTo>
                <a:lnTo>
                  <a:pt x="34960" y="54330"/>
                </a:lnTo>
                <a:lnTo>
                  <a:pt x="34960" y="54340"/>
                </a:lnTo>
                <a:lnTo>
                  <a:pt x="34970" y="54350"/>
                </a:lnTo>
                <a:lnTo>
                  <a:pt x="34970" y="54370"/>
                </a:lnTo>
                <a:lnTo>
                  <a:pt x="34980" y="54390"/>
                </a:lnTo>
                <a:lnTo>
                  <a:pt x="34980" y="54410"/>
                </a:lnTo>
                <a:lnTo>
                  <a:pt x="34980" y="54420"/>
                </a:lnTo>
                <a:lnTo>
                  <a:pt x="34980" y="54450"/>
                </a:lnTo>
                <a:lnTo>
                  <a:pt x="34980" y="54470"/>
                </a:lnTo>
                <a:lnTo>
                  <a:pt x="34980" y="54490"/>
                </a:lnTo>
                <a:lnTo>
                  <a:pt x="34980" y="54500"/>
                </a:lnTo>
                <a:lnTo>
                  <a:pt x="34980" y="54520"/>
                </a:lnTo>
                <a:lnTo>
                  <a:pt x="34980" y="54530"/>
                </a:lnTo>
                <a:lnTo>
                  <a:pt x="34990" y="54530"/>
                </a:lnTo>
                <a:lnTo>
                  <a:pt x="35000" y="54530"/>
                </a:lnTo>
                <a:lnTo>
                  <a:pt x="35010" y="54540"/>
                </a:lnTo>
                <a:lnTo>
                  <a:pt x="35010" y="54550"/>
                </a:lnTo>
                <a:lnTo>
                  <a:pt x="35020" y="54570"/>
                </a:lnTo>
                <a:lnTo>
                  <a:pt x="35020" y="54580"/>
                </a:lnTo>
                <a:lnTo>
                  <a:pt x="35000" y="54590"/>
                </a:lnTo>
                <a:lnTo>
                  <a:pt x="34940" y="54590"/>
                </a:lnTo>
                <a:lnTo>
                  <a:pt x="34890" y="54590"/>
                </a:lnTo>
                <a:lnTo>
                  <a:pt x="34800" y="54700"/>
                </a:lnTo>
                <a:lnTo>
                  <a:pt x="34720" y="54750"/>
                </a:lnTo>
                <a:lnTo>
                  <a:pt x="34710" y="54750"/>
                </a:lnTo>
                <a:lnTo>
                  <a:pt x="34620" y="54750"/>
                </a:lnTo>
                <a:lnTo>
                  <a:pt x="34500" y="54700"/>
                </a:lnTo>
                <a:lnTo>
                  <a:pt x="34410" y="54590"/>
                </a:lnTo>
                <a:lnTo>
                  <a:pt x="34390" y="54540"/>
                </a:lnTo>
                <a:lnTo>
                  <a:pt x="34370" y="54500"/>
                </a:lnTo>
                <a:lnTo>
                  <a:pt x="34300" y="54470"/>
                </a:lnTo>
                <a:lnTo>
                  <a:pt x="34290" y="54470"/>
                </a:lnTo>
                <a:lnTo>
                  <a:pt x="34250" y="54460"/>
                </a:lnTo>
                <a:lnTo>
                  <a:pt x="34130" y="54550"/>
                </a:lnTo>
                <a:lnTo>
                  <a:pt x="34020" y="54700"/>
                </a:lnTo>
                <a:lnTo>
                  <a:pt x="33960" y="54780"/>
                </a:lnTo>
                <a:lnTo>
                  <a:pt x="33950" y="54790"/>
                </a:lnTo>
                <a:lnTo>
                  <a:pt x="33830" y="54920"/>
                </a:lnTo>
                <a:lnTo>
                  <a:pt x="33780" y="54980"/>
                </a:lnTo>
                <a:lnTo>
                  <a:pt x="33770" y="55000"/>
                </a:lnTo>
                <a:lnTo>
                  <a:pt x="33770" y="55010"/>
                </a:lnTo>
                <a:lnTo>
                  <a:pt x="33740" y="55040"/>
                </a:lnTo>
                <a:lnTo>
                  <a:pt x="33690" y="55180"/>
                </a:lnTo>
                <a:lnTo>
                  <a:pt x="33670" y="55360"/>
                </a:lnTo>
                <a:lnTo>
                  <a:pt x="33680" y="55480"/>
                </a:lnTo>
                <a:lnTo>
                  <a:pt x="33740" y="55600"/>
                </a:lnTo>
                <a:lnTo>
                  <a:pt x="33810" y="55700"/>
                </a:lnTo>
                <a:lnTo>
                  <a:pt x="33930" y="55790"/>
                </a:lnTo>
                <a:lnTo>
                  <a:pt x="33970" y="55950"/>
                </a:lnTo>
                <a:lnTo>
                  <a:pt x="33980" y="56080"/>
                </a:lnTo>
                <a:lnTo>
                  <a:pt x="34000" y="56110"/>
                </a:lnTo>
                <a:lnTo>
                  <a:pt x="34010" y="56240"/>
                </a:lnTo>
                <a:lnTo>
                  <a:pt x="34000" y="56270"/>
                </a:lnTo>
                <a:lnTo>
                  <a:pt x="33980" y="56400"/>
                </a:lnTo>
                <a:lnTo>
                  <a:pt x="33940" y="56580"/>
                </a:lnTo>
                <a:lnTo>
                  <a:pt x="33850" y="56750"/>
                </a:lnTo>
                <a:lnTo>
                  <a:pt x="33840" y="56760"/>
                </a:lnTo>
                <a:lnTo>
                  <a:pt x="33830" y="56770"/>
                </a:lnTo>
                <a:lnTo>
                  <a:pt x="33750" y="56900"/>
                </a:lnTo>
                <a:lnTo>
                  <a:pt x="33630" y="57050"/>
                </a:lnTo>
                <a:lnTo>
                  <a:pt x="33560" y="57190"/>
                </a:lnTo>
                <a:lnTo>
                  <a:pt x="33540" y="57340"/>
                </a:lnTo>
                <a:lnTo>
                  <a:pt x="33540" y="57350"/>
                </a:lnTo>
                <a:lnTo>
                  <a:pt x="33540" y="57410"/>
                </a:lnTo>
                <a:lnTo>
                  <a:pt x="33560" y="57500"/>
                </a:lnTo>
                <a:lnTo>
                  <a:pt x="33600" y="57660"/>
                </a:lnTo>
                <a:lnTo>
                  <a:pt x="33630" y="57800"/>
                </a:lnTo>
                <a:lnTo>
                  <a:pt x="33610" y="57920"/>
                </a:lnTo>
                <a:lnTo>
                  <a:pt x="33590" y="58030"/>
                </a:lnTo>
                <a:lnTo>
                  <a:pt x="33640" y="58120"/>
                </a:lnTo>
                <a:lnTo>
                  <a:pt x="33710" y="58140"/>
                </a:lnTo>
                <a:lnTo>
                  <a:pt x="33770" y="58110"/>
                </a:lnTo>
                <a:lnTo>
                  <a:pt x="33860" y="58040"/>
                </a:lnTo>
                <a:lnTo>
                  <a:pt x="33950" y="58030"/>
                </a:lnTo>
                <a:lnTo>
                  <a:pt x="34030" y="58100"/>
                </a:lnTo>
                <a:lnTo>
                  <a:pt x="34040" y="58110"/>
                </a:lnTo>
                <a:lnTo>
                  <a:pt x="34090" y="58180"/>
                </a:lnTo>
                <a:lnTo>
                  <a:pt x="34180" y="58190"/>
                </a:lnTo>
                <a:lnTo>
                  <a:pt x="34190" y="58200"/>
                </a:lnTo>
                <a:lnTo>
                  <a:pt x="34270" y="58250"/>
                </a:lnTo>
                <a:lnTo>
                  <a:pt x="34320" y="58340"/>
                </a:lnTo>
                <a:lnTo>
                  <a:pt x="34440" y="58340"/>
                </a:lnTo>
                <a:lnTo>
                  <a:pt x="34520" y="58330"/>
                </a:lnTo>
                <a:lnTo>
                  <a:pt x="34570" y="58320"/>
                </a:lnTo>
                <a:lnTo>
                  <a:pt x="34620" y="58320"/>
                </a:lnTo>
                <a:lnTo>
                  <a:pt x="34710" y="58370"/>
                </a:lnTo>
                <a:lnTo>
                  <a:pt x="34770" y="58540"/>
                </a:lnTo>
                <a:lnTo>
                  <a:pt x="34780" y="58660"/>
                </a:lnTo>
                <a:lnTo>
                  <a:pt x="34800" y="58770"/>
                </a:lnTo>
                <a:lnTo>
                  <a:pt x="34800" y="58780"/>
                </a:lnTo>
                <a:lnTo>
                  <a:pt x="34800" y="58790"/>
                </a:lnTo>
                <a:lnTo>
                  <a:pt x="34810" y="58800"/>
                </a:lnTo>
                <a:lnTo>
                  <a:pt x="34840" y="58840"/>
                </a:lnTo>
                <a:lnTo>
                  <a:pt x="34850" y="58860"/>
                </a:lnTo>
                <a:lnTo>
                  <a:pt x="34880" y="58910"/>
                </a:lnTo>
                <a:lnTo>
                  <a:pt x="34920" y="58970"/>
                </a:lnTo>
                <a:lnTo>
                  <a:pt x="34950" y="59020"/>
                </a:lnTo>
                <a:lnTo>
                  <a:pt x="34960" y="59160"/>
                </a:lnTo>
                <a:lnTo>
                  <a:pt x="34980" y="59290"/>
                </a:lnTo>
                <a:lnTo>
                  <a:pt x="35020" y="59380"/>
                </a:lnTo>
                <a:lnTo>
                  <a:pt x="35110" y="59460"/>
                </a:lnTo>
                <a:lnTo>
                  <a:pt x="35140" y="59490"/>
                </a:lnTo>
                <a:lnTo>
                  <a:pt x="35230" y="59540"/>
                </a:lnTo>
                <a:lnTo>
                  <a:pt x="35290" y="59540"/>
                </a:lnTo>
                <a:lnTo>
                  <a:pt x="35340" y="59550"/>
                </a:lnTo>
                <a:lnTo>
                  <a:pt x="35440" y="59650"/>
                </a:lnTo>
                <a:lnTo>
                  <a:pt x="35440" y="59690"/>
                </a:lnTo>
                <a:lnTo>
                  <a:pt x="35430" y="59800"/>
                </a:lnTo>
                <a:lnTo>
                  <a:pt x="35390" y="59920"/>
                </a:lnTo>
                <a:lnTo>
                  <a:pt x="35360" y="59990"/>
                </a:lnTo>
                <a:lnTo>
                  <a:pt x="35240" y="60050"/>
                </a:lnTo>
                <a:lnTo>
                  <a:pt x="35150" y="60090"/>
                </a:lnTo>
                <a:lnTo>
                  <a:pt x="35050" y="60170"/>
                </a:lnTo>
                <a:lnTo>
                  <a:pt x="34950" y="60230"/>
                </a:lnTo>
                <a:lnTo>
                  <a:pt x="34900" y="60230"/>
                </a:lnTo>
                <a:lnTo>
                  <a:pt x="34770" y="60230"/>
                </a:lnTo>
                <a:lnTo>
                  <a:pt x="34680" y="60260"/>
                </a:lnTo>
                <a:lnTo>
                  <a:pt x="34560" y="60290"/>
                </a:lnTo>
                <a:lnTo>
                  <a:pt x="34480" y="60430"/>
                </a:lnTo>
                <a:lnTo>
                  <a:pt x="34520" y="60550"/>
                </a:lnTo>
                <a:lnTo>
                  <a:pt x="34550" y="60630"/>
                </a:lnTo>
                <a:lnTo>
                  <a:pt x="34550" y="60730"/>
                </a:lnTo>
                <a:lnTo>
                  <a:pt x="34590" y="60910"/>
                </a:lnTo>
                <a:lnTo>
                  <a:pt x="34600" y="61100"/>
                </a:lnTo>
                <a:lnTo>
                  <a:pt x="34580" y="61300"/>
                </a:lnTo>
                <a:lnTo>
                  <a:pt x="34540" y="61450"/>
                </a:lnTo>
                <a:lnTo>
                  <a:pt x="34510" y="61610"/>
                </a:lnTo>
                <a:lnTo>
                  <a:pt x="34410" y="61780"/>
                </a:lnTo>
                <a:lnTo>
                  <a:pt x="34310" y="61920"/>
                </a:lnTo>
                <a:lnTo>
                  <a:pt x="34300" y="61940"/>
                </a:lnTo>
                <a:lnTo>
                  <a:pt x="34280" y="62060"/>
                </a:lnTo>
                <a:lnTo>
                  <a:pt x="34300" y="62200"/>
                </a:lnTo>
                <a:lnTo>
                  <a:pt x="34330" y="62340"/>
                </a:lnTo>
                <a:lnTo>
                  <a:pt x="34320" y="62490"/>
                </a:lnTo>
                <a:lnTo>
                  <a:pt x="34310" y="62610"/>
                </a:lnTo>
                <a:lnTo>
                  <a:pt x="34310" y="62640"/>
                </a:lnTo>
                <a:lnTo>
                  <a:pt x="34300" y="62700"/>
                </a:lnTo>
                <a:lnTo>
                  <a:pt x="34220" y="62760"/>
                </a:lnTo>
                <a:lnTo>
                  <a:pt x="34210" y="62760"/>
                </a:lnTo>
                <a:lnTo>
                  <a:pt x="34200" y="62760"/>
                </a:lnTo>
                <a:lnTo>
                  <a:pt x="34010" y="62760"/>
                </a:lnTo>
                <a:lnTo>
                  <a:pt x="33930" y="62710"/>
                </a:lnTo>
                <a:lnTo>
                  <a:pt x="33860" y="62670"/>
                </a:lnTo>
                <a:lnTo>
                  <a:pt x="33750" y="62560"/>
                </a:lnTo>
                <a:lnTo>
                  <a:pt x="33650" y="62520"/>
                </a:lnTo>
                <a:lnTo>
                  <a:pt x="33530" y="62460"/>
                </a:lnTo>
                <a:lnTo>
                  <a:pt x="33460" y="62480"/>
                </a:lnTo>
                <a:lnTo>
                  <a:pt x="33440" y="62490"/>
                </a:lnTo>
                <a:lnTo>
                  <a:pt x="33410" y="62490"/>
                </a:lnTo>
                <a:lnTo>
                  <a:pt x="33390" y="62500"/>
                </a:lnTo>
                <a:lnTo>
                  <a:pt x="33370" y="62500"/>
                </a:lnTo>
                <a:lnTo>
                  <a:pt x="33360" y="62500"/>
                </a:lnTo>
                <a:lnTo>
                  <a:pt x="33360" y="62490"/>
                </a:lnTo>
                <a:lnTo>
                  <a:pt x="33350" y="62490"/>
                </a:lnTo>
                <a:lnTo>
                  <a:pt x="33340" y="62480"/>
                </a:lnTo>
                <a:lnTo>
                  <a:pt x="33260" y="62410"/>
                </a:lnTo>
                <a:lnTo>
                  <a:pt x="33090" y="62330"/>
                </a:lnTo>
                <a:lnTo>
                  <a:pt x="32930" y="62320"/>
                </a:lnTo>
                <a:lnTo>
                  <a:pt x="32870" y="62330"/>
                </a:lnTo>
                <a:lnTo>
                  <a:pt x="32860" y="62340"/>
                </a:lnTo>
                <a:lnTo>
                  <a:pt x="32810" y="62350"/>
                </a:lnTo>
                <a:lnTo>
                  <a:pt x="32760" y="62370"/>
                </a:lnTo>
                <a:lnTo>
                  <a:pt x="32760" y="62380"/>
                </a:lnTo>
                <a:lnTo>
                  <a:pt x="32710" y="62460"/>
                </a:lnTo>
                <a:lnTo>
                  <a:pt x="32660" y="62570"/>
                </a:lnTo>
                <a:lnTo>
                  <a:pt x="32600" y="62590"/>
                </a:lnTo>
                <a:lnTo>
                  <a:pt x="32480" y="62630"/>
                </a:lnTo>
                <a:lnTo>
                  <a:pt x="32460" y="62640"/>
                </a:lnTo>
                <a:lnTo>
                  <a:pt x="32360" y="62680"/>
                </a:lnTo>
                <a:lnTo>
                  <a:pt x="32350" y="62700"/>
                </a:lnTo>
                <a:lnTo>
                  <a:pt x="32350" y="62710"/>
                </a:lnTo>
                <a:lnTo>
                  <a:pt x="32180" y="62760"/>
                </a:lnTo>
                <a:lnTo>
                  <a:pt x="32090" y="62800"/>
                </a:lnTo>
                <a:lnTo>
                  <a:pt x="31980" y="62850"/>
                </a:lnTo>
                <a:lnTo>
                  <a:pt x="31820" y="62950"/>
                </a:lnTo>
                <a:lnTo>
                  <a:pt x="31660" y="63010"/>
                </a:lnTo>
                <a:lnTo>
                  <a:pt x="31560" y="63070"/>
                </a:lnTo>
                <a:lnTo>
                  <a:pt x="31550" y="63070"/>
                </a:lnTo>
                <a:lnTo>
                  <a:pt x="31520" y="63090"/>
                </a:lnTo>
                <a:lnTo>
                  <a:pt x="31460" y="63120"/>
                </a:lnTo>
                <a:lnTo>
                  <a:pt x="31460" y="63130"/>
                </a:lnTo>
                <a:lnTo>
                  <a:pt x="31440" y="63140"/>
                </a:lnTo>
                <a:lnTo>
                  <a:pt x="31420" y="63150"/>
                </a:lnTo>
                <a:lnTo>
                  <a:pt x="31410" y="63150"/>
                </a:lnTo>
                <a:lnTo>
                  <a:pt x="31370" y="63170"/>
                </a:lnTo>
                <a:lnTo>
                  <a:pt x="31070" y="63240"/>
                </a:lnTo>
                <a:lnTo>
                  <a:pt x="30910" y="63220"/>
                </a:lnTo>
                <a:lnTo>
                  <a:pt x="30770" y="63130"/>
                </a:lnTo>
                <a:lnTo>
                  <a:pt x="30610" y="63010"/>
                </a:lnTo>
                <a:lnTo>
                  <a:pt x="30440" y="62990"/>
                </a:lnTo>
                <a:lnTo>
                  <a:pt x="30290" y="62970"/>
                </a:lnTo>
                <a:lnTo>
                  <a:pt x="30160" y="62890"/>
                </a:lnTo>
                <a:lnTo>
                  <a:pt x="30040" y="62910"/>
                </a:lnTo>
                <a:lnTo>
                  <a:pt x="29950" y="63000"/>
                </a:lnTo>
                <a:lnTo>
                  <a:pt x="29950" y="63010"/>
                </a:lnTo>
                <a:lnTo>
                  <a:pt x="29940" y="63010"/>
                </a:lnTo>
                <a:lnTo>
                  <a:pt x="29930" y="63010"/>
                </a:lnTo>
                <a:lnTo>
                  <a:pt x="29900" y="63010"/>
                </a:lnTo>
                <a:lnTo>
                  <a:pt x="29720" y="63040"/>
                </a:lnTo>
                <a:lnTo>
                  <a:pt x="29520" y="63050"/>
                </a:lnTo>
                <a:lnTo>
                  <a:pt x="29340" y="63050"/>
                </a:lnTo>
                <a:lnTo>
                  <a:pt x="29160" y="63020"/>
                </a:lnTo>
                <a:lnTo>
                  <a:pt x="28980" y="62990"/>
                </a:lnTo>
                <a:lnTo>
                  <a:pt x="28860" y="62980"/>
                </a:lnTo>
                <a:lnTo>
                  <a:pt x="28800" y="63000"/>
                </a:lnTo>
                <a:lnTo>
                  <a:pt x="28740" y="63020"/>
                </a:lnTo>
                <a:lnTo>
                  <a:pt x="28650" y="63010"/>
                </a:lnTo>
                <a:lnTo>
                  <a:pt x="28640" y="63010"/>
                </a:lnTo>
                <a:lnTo>
                  <a:pt x="28620" y="63010"/>
                </a:lnTo>
                <a:lnTo>
                  <a:pt x="28590" y="63010"/>
                </a:lnTo>
                <a:lnTo>
                  <a:pt x="28530" y="63000"/>
                </a:lnTo>
                <a:lnTo>
                  <a:pt x="28360" y="63310"/>
                </a:lnTo>
                <a:lnTo>
                  <a:pt x="28190" y="63520"/>
                </a:lnTo>
                <a:lnTo>
                  <a:pt x="28130" y="63730"/>
                </a:lnTo>
                <a:lnTo>
                  <a:pt x="28060" y="64010"/>
                </a:lnTo>
                <a:lnTo>
                  <a:pt x="28060" y="64040"/>
                </a:lnTo>
                <a:lnTo>
                  <a:pt x="28040" y="64150"/>
                </a:lnTo>
                <a:lnTo>
                  <a:pt x="28000" y="64320"/>
                </a:lnTo>
                <a:lnTo>
                  <a:pt x="28020" y="64530"/>
                </a:lnTo>
                <a:lnTo>
                  <a:pt x="28000" y="64580"/>
                </a:lnTo>
                <a:lnTo>
                  <a:pt x="28010" y="65450"/>
                </a:lnTo>
                <a:lnTo>
                  <a:pt x="27960" y="65790"/>
                </a:lnTo>
                <a:lnTo>
                  <a:pt x="27800" y="65960"/>
                </a:lnTo>
                <a:lnTo>
                  <a:pt x="27790" y="65960"/>
                </a:lnTo>
                <a:lnTo>
                  <a:pt x="26700" y="65950"/>
                </a:lnTo>
                <a:lnTo>
                  <a:pt x="26910" y="66600"/>
                </a:lnTo>
                <a:lnTo>
                  <a:pt x="26770" y="66740"/>
                </a:lnTo>
                <a:lnTo>
                  <a:pt x="26890" y="67050"/>
                </a:lnTo>
                <a:lnTo>
                  <a:pt x="26970" y="67260"/>
                </a:lnTo>
                <a:lnTo>
                  <a:pt x="27040" y="67440"/>
                </a:lnTo>
                <a:lnTo>
                  <a:pt x="27090" y="67580"/>
                </a:lnTo>
                <a:lnTo>
                  <a:pt x="27100" y="67600"/>
                </a:lnTo>
                <a:lnTo>
                  <a:pt x="27110" y="67630"/>
                </a:lnTo>
                <a:lnTo>
                  <a:pt x="26870" y="67590"/>
                </a:lnTo>
                <a:lnTo>
                  <a:pt x="26770" y="67570"/>
                </a:lnTo>
                <a:lnTo>
                  <a:pt x="26710" y="67550"/>
                </a:lnTo>
                <a:lnTo>
                  <a:pt x="26100" y="67570"/>
                </a:lnTo>
                <a:lnTo>
                  <a:pt x="26090" y="67570"/>
                </a:lnTo>
                <a:lnTo>
                  <a:pt x="25880" y="67570"/>
                </a:lnTo>
                <a:lnTo>
                  <a:pt x="25490" y="67580"/>
                </a:lnTo>
                <a:lnTo>
                  <a:pt x="25410" y="67580"/>
                </a:lnTo>
                <a:lnTo>
                  <a:pt x="25180" y="67590"/>
                </a:lnTo>
                <a:lnTo>
                  <a:pt x="24990" y="67590"/>
                </a:lnTo>
                <a:lnTo>
                  <a:pt x="24430" y="67600"/>
                </a:lnTo>
                <a:lnTo>
                  <a:pt x="24380" y="67590"/>
                </a:lnTo>
                <a:lnTo>
                  <a:pt x="24060" y="67550"/>
                </a:lnTo>
                <a:lnTo>
                  <a:pt x="23200" y="67550"/>
                </a:lnTo>
                <a:lnTo>
                  <a:pt x="23080" y="67550"/>
                </a:lnTo>
                <a:lnTo>
                  <a:pt x="23050" y="67550"/>
                </a:lnTo>
                <a:lnTo>
                  <a:pt x="22970" y="67480"/>
                </a:lnTo>
                <a:lnTo>
                  <a:pt x="22570" y="67170"/>
                </a:lnTo>
                <a:lnTo>
                  <a:pt x="22480" y="67100"/>
                </a:lnTo>
                <a:lnTo>
                  <a:pt x="22480" y="66980"/>
                </a:lnTo>
                <a:lnTo>
                  <a:pt x="22480" y="66950"/>
                </a:lnTo>
                <a:lnTo>
                  <a:pt x="22480" y="66910"/>
                </a:lnTo>
                <a:lnTo>
                  <a:pt x="22470" y="66750"/>
                </a:lnTo>
                <a:lnTo>
                  <a:pt x="22470" y="66550"/>
                </a:lnTo>
                <a:lnTo>
                  <a:pt x="22460" y="66470"/>
                </a:lnTo>
                <a:lnTo>
                  <a:pt x="22460" y="66440"/>
                </a:lnTo>
                <a:lnTo>
                  <a:pt x="22410" y="66420"/>
                </a:lnTo>
                <a:lnTo>
                  <a:pt x="22320" y="66380"/>
                </a:lnTo>
                <a:lnTo>
                  <a:pt x="22300" y="66360"/>
                </a:lnTo>
                <a:lnTo>
                  <a:pt x="21530" y="65530"/>
                </a:lnTo>
                <a:lnTo>
                  <a:pt x="21410" y="65410"/>
                </a:lnTo>
                <a:lnTo>
                  <a:pt x="21430" y="64300"/>
                </a:lnTo>
                <a:lnTo>
                  <a:pt x="21440" y="64230"/>
                </a:lnTo>
                <a:lnTo>
                  <a:pt x="21440" y="64190"/>
                </a:lnTo>
                <a:lnTo>
                  <a:pt x="21450" y="63690"/>
                </a:lnTo>
                <a:lnTo>
                  <a:pt x="21580" y="63550"/>
                </a:lnTo>
                <a:lnTo>
                  <a:pt x="21710" y="63360"/>
                </a:lnTo>
                <a:lnTo>
                  <a:pt x="21750" y="63160"/>
                </a:lnTo>
                <a:lnTo>
                  <a:pt x="21600" y="62930"/>
                </a:lnTo>
                <a:lnTo>
                  <a:pt x="21540" y="62760"/>
                </a:lnTo>
                <a:lnTo>
                  <a:pt x="21560" y="62570"/>
                </a:lnTo>
                <a:lnTo>
                  <a:pt x="21700" y="62190"/>
                </a:lnTo>
                <a:lnTo>
                  <a:pt x="21550" y="62170"/>
                </a:lnTo>
                <a:lnTo>
                  <a:pt x="21420" y="62140"/>
                </a:lnTo>
                <a:lnTo>
                  <a:pt x="21350" y="62100"/>
                </a:lnTo>
                <a:lnTo>
                  <a:pt x="21310" y="62090"/>
                </a:lnTo>
                <a:lnTo>
                  <a:pt x="21290" y="62080"/>
                </a:lnTo>
                <a:lnTo>
                  <a:pt x="21230" y="62040"/>
                </a:lnTo>
                <a:lnTo>
                  <a:pt x="21170" y="62000"/>
                </a:lnTo>
                <a:lnTo>
                  <a:pt x="21120" y="61970"/>
                </a:lnTo>
                <a:lnTo>
                  <a:pt x="20900" y="61900"/>
                </a:lnTo>
                <a:lnTo>
                  <a:pt x="20740" y="61850"/>
                </a:lnTo>
                <a:lnTo>
                  <a:pt x="20730" y="61850"/>
                </a:lnTo>
                <a:lnTo>
                  <a:pt x="20720" y="61840"/>
                </a:lnTo>
                <a:lnTo>
                  <a:pt x="20700" y="61840"/>
                </a:lnTo>
                <a:lnTo>
                  <a:pt x="20670" y="61830"/>
                </a:lnTo>
                <a:lnTo>
                  <a:pt x="20470" y="61760"/>
                </a:lnTo>
                <a:lnTo>
                  <a:pt x="20450" y="61760"/>
                </a:lnTo>
                <a:lnTo>
                  <a:pt x="20440" y="61760"/>
                </a:lnTo>
                <a:lnTo>
                  <a:pt x="20320" y="61720"/>
                </a:lnTo>
                <a:lnTo>
                  <a:pt x="20220" y="61690"/>
                </a:lnTo>
                <a:lnTo>
                  <a:pt x="20190" y="61680"/>
                </a:lnTo>
                <a:lnTo>
                  <a:pt x="20170" y="61670"/>
                </a:lnTo>
                <a:lnTo>
                  <a:pt x="20160" y="61670"/>
                </a:lnTo>
                <a:lnTo>
                  <a:pt x="19920" y="61590"/>
                </a:lnTo>
                <a:lnTo>
                  <a:pt x="19780" y="61560"/>
                </a:lnTo>
                <a:lnTo>
                  <a:pt x="19640" y="61580"/>
                </a:lnTo>
                <a:lnTo>
                  <a:pt x="19410" y="61600"/>
                </a:lnTo>
                <a:lnTo>
                  <a:pt x="19340" y="61670"/>
                </a:lnTo>
                <a:lnTo>
                  <a:pt x="19260" y="61760"/>
                </a:lnTo>
                <a:lnTo>
                  <a:pt x="18860" y="62050"/>
                </a:lnTo>
                <a:lnTo>
                  <a:pt x="18810" y="62040"/>
                </a:lnTo>
                <a:lnTo>
                  <a:pt x="18700" y="62010"/>
                </a:lnTo>
                <a:lnTo>
                  <a:pt x="18550" y="61890"/>
                </a:lnTo>
                <a:lnTo>
                  <a:pt x="18510" y="61810"/>
                </a:lnTo>
                <a:lnTo>
                  <a:pt x="18440" y="61670"/>
                </a:lnTo>
                <a:lnTo>
                  <a:pt x="18360" y="61520"/>
                </a:lnTo>
                <a:lnTo>
                  <a:pt x="18400" y="61400"/>
                </a:lnTo>
                <a:lnTo>
                  <a:pt x="18490" y="61220"/>
                </a:lnTo>
                <a:lnTo>
                  <a:pt x="18480" y="61100"/>
                </a:lnTo>
                <a:lnTo>
                  <a:pt x="17350" y="60340"/>
                </a:lnTo>
                <a:lnTo>
                  <a:pt x="17360" y="60000"/>
                </a:lnTo>
                <a:lnTo>
                  <a:pt x="16890" y="59230"/>
                </a:lnTo>
                <a:lnTo>
                  <a:pt x="16640" y="58840"/>
                </a:lnTo>
                <a:lnTo>
                  <a:pt x="16570" y="58310"/>
                </a:lnTo>
                <a:lnTo>
                  <a:pt x="16640" y="58010"/>
                </a:lnTo>
                <a:lnTo>
                  <a:pt x="16600" y="57730"/>
                </a:lnTo>
                <a:lnTo>
                  <a:pt x="16530" y="57570"/>
                </a:lnTo>
                <a:lnTo>
                  <a:pt x="16430" y="57470"/>
                </a:lnTo>
                <a:lnTo>
                  <a:pt x="16250" y="57290"/>
                </a:lnTo>
                <a:lnTo>
                  <a:pt x="15930" y="56650"/>
                </a:lnTo>
                <a:lnTo>
                  <a:pt x="15860" y="56470"/>
                </a:lnTo>
                <a:lnTo>
                  <a:pt x="15850" y="56320"/>
                </a:lnTo>
                <a:lnTo>
                  <a:pt x="15840" y="56200"/>
                </a:lnTo>
                <a:lnTo>
                  <a:pt x="15830" y="56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