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Oromia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Oromi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6620" y="55430"/>
                </a:moveTo>
                <a:lnTo>
                  <a:pt x="36620" y="55440"/>
                </a:lnTo>
                <a:lnTo>
                  <a:pt x="36620" y="55450"/>
                </a:lnTo>
                <a:lnTo>
                  <a:pt x="36620" y="55460"/>
                </a:lnTo>
                <a:lnTo>
                  <a:pt x="36620" y="55470"/>
                </a:lnTo>
                <a:lnTo>
                  <a:pt x="36620" y="55480"/>
                </a:lnTo>
                <a:lnTo>
                  <a:pt x="36620" y="55490"/>
                </a:lnTo>
                <a:lnTo>
                  <a:pt x="36620" y="55500"/>
                </a:lnTo>
                <a:lnTo>
                  <a:pt x="36610" y="55510"/>
                </a:lnTo>
                <a:lnTo>
                  <a:pt x="36610" y="55520"/>
                </a:lnTo>
                <a:lnTo>
                  <a:pt x="36610" y="55530"/>
                </a:lnTo>
                <a:lnTo>
                  <a:pt x="36620" y="55540"/>
                </a:lnTo>
                <a:lnTo>
                  <a:pt x="36620" y="55550"/>
                </a:lnTo>
                <a:lnTo>
                  <a:pt x="36610" y="55550"/>
                </a:lnTo>
                <a:lnTo>
                  <a:pt x="36610" y="55560"/>
                </a:lnTo>
                <a:lnTo>
                  <a:pt x="36610" y="55570"/>
                </a:lnTo>
                <a:lnTo>
                  <a:pt x="36620" y="55570"/>
                </a:lnTo>
                <a:lnTo>
                  <a:pt x="36630" y="55590"/>
                </a:lnTo>
                <a:lnTo>
                  <a:pt x="36630" y="55600"/>
                </a:lnTo>
                <a:lnTo>
                  <a:pt x="36620" y="55610"/>
                </a:lnTo>
                <a:lnTo>
                  <a:pt x="36630" y="55620"/>
                </a:lnTo>
                <a:lnTo>
                  <a:pt x="36640" y="55620"/>
                </a:lnTo>
                <a:lnTo>
                  <a:pt x="36640" y="55630"/>
                </a:lnTo>
                <a:lnTo>
                  <a:pt x="36650" y="55630"/>
                </a:lnTo>
                <a:lnTo>
                  <a:pt x="36650" y="55640"/>
                </a:lnTo>
                <a:lnTo>
                  <a:pt x="36660" y="55640"/>
                </a:lnTo>
                <a:lnTo>
                  <a:pt x="36670" y="55650"/>
                </a:lnTo>
                <a:lnTo>
                  <a:pt x="36670" y="55660"/>
                </a:lnTo>
                <a:lnTo>
                  <a:pt x="36680" y="55670"/>
                </a:lnTo>
                <a:lnTo>
                  <a:pt x="36680" y="55680"/>
                </a:lnTo>
                <a:lnTo>
                  <a:pt x="36680" y="55690"/>
                </a:lnTo>
                <a:lnTo>
                  <a:pt x="36680" y="55830"/>
                </a:lnTo>
                <a:lnTo>
                  <a:pt x="36650" y="55900"/>
                </a:lnTo>
                <a:lnTo>
                  <a:pt x="36560" y="55980"/>
                </a:lnTo>
                <a:lnTo>
                  <a:pt x="36530" y="55990"/>
                </a:lnTo>
                <a:lnTo>
                  <a:pt x="36460" y="56030"/>
                </a:lnTo>
                <a:lnTo>
                  <a:pt x="36410" y="56050"/>
                </a:lnTo>
                <a:lnTo>
                  <a:pt x="36310" y="56080"/>
                </a:lnTo>
                <a:lnTo>
                  <a:pt x="36300" y="56080"/>
                </a:lnTo>
                <a:lnTo>
                  <a:pt x="36210" y="56080"/>
                </a:lnTo>
                <a:lnTo>
                  <a:pt x="36200" y="56080"/>
                </a:lnTo>
                <a:lnTo>
                  <a:pt x="36150" y="56120"/>
                </a:lnTo>
                <a:lnTo>
                  <a:pt x="36100" y="56150"/>
                </a:lnTo>
                <a:lnTo>
                  <a:pt x="36090" y="56180"/>
                </a:lnTo>
                <a:lnTo>
                  <a:pt x="36050" y="56240"/>
                </a:lnTo>
                <a:lnTo>
                  <a:pt x="36040" y="56270"/>
                </a:lnTo>
                <a:lnTo>
                  <a:pt x="36010" y="56360"/>
                </a:lnTo>
                <a:lnTo>
                  <a:pt x="36010" y="56370"/>
                </a:lnTo>
                <a:lnTo>
                  <a:pt x="36000" y="56380"/>
                </a:lnTo>
                <a:lnTo>
                  <a:pt x="35990" y="56420"/>
                </a:lnTo>
                <a:lnTo>
                  <a:pt x="35970" y="56440"/>
                </a:lnTo>
                <a:lnTo>
                  <a:pt x="35960" y="56470"/>
                </a:lnTo>
                <a:lnTo>
                  <a:pt x="35950" y="56540"/>
                </a:lnTo>
                <a:lnTo>
                  <a:pt x="35960" y="56580"/>
                </a:lnTo>
                <a:lnTo>
                  <a:pt x="35990" y="56640"/>
                </a:lnTo>
                <a:lnTo>
                  <a:pt x="36080" y="56720"/>
                </a:lnTo>
                <a:lnTo>
                  <a:pt x="36090" y="56770"/>
                </a:lnTo>
                <a:lnTo>
                  <a:pt x="36100" y="56840"/>
                </a:lnTo>
                <a:lnTo>
                  <a:pt x="36100" y="56860"/>
                </a:lnTo>
                <a:lnTo>
                  <a:pt x="36040" y="56990"/>
                </a:lnTo>
                <a:lnTo>
                  <a:pt x="36020" y="57000"/>
                </a:lnTo>
                <a:lnTo>
                  <a:pt x="35940" y="57080"/>
                </a:lnTo>
                <a:lnTo>
                  <a:pt x="35860" y="57130"/>
                </a:lnTo>
                <a:lnTo>
                  <a:pt x="35760" y="57160"/>
                </a:lnTo>
                <a:lnTo>
                  <a:pt x="35680" y="57150"/>
                </a:lnTo>
                <a:lnTo>
                  <a:pt x="35660" y="57150"/>
                </a:lnTo>
                <a:lnTo>
                  <a:pt x="35610" y="57080"/>
                </a:lnTo>
                <a:lnTo>
                  <a:pt x="35570" y="57040"/>
                </a:lnTo>
                <a:lnTo>
                  <a:pt x="35520" y="57000"/>
                </a:lnTo>
                <a:lnTo>
                  <a:pt x="35450" y="57100"/>
                </a:lnTo>
                <a:lnTo>
                  <a:pt x="35440" y="57100"/>
                </a:lnTo>
                <a:lnTo>
                  <a:pt x="35430" y="57120"/>
                </a:lnTo>
                <a:lnTo>
                  <a:pt x="35410" y="57260"/>
                </a:lnTo>
                <a:lnTo>
                  <a:pt x="35390" y="57380"/>
                </a:lnTo>
                <a:lnTo>
                  <a:pt x="35460" y="57510"/>
                </a:lnTo>
                <a:lnTo>
                  <a:pt x="35470" y="57530"/>
                </a:lnTo>
                <a:lnTo>
                  <a:pt x="35480" y="57540"/>
                </a:lnTo>
                <a:lnTo>
                  <a:pt x="35490" y="57550"/>
                </a:lnTo>
                <a:lnTo>
                  <a:pt x="35500" y="57570"/>
                </a:lnTo>
                <a:lnTo>
                  <a:pt x="35510" y="57630"/>
                </a:lnTo>
                <a:lnTo>
                  <a:pt x="35540" y="57700"/>
                </a:lnTo>
                <a:lnTo>
                  <a:pt x="35610" y="57790"/>
                </a:lnTo>
                <a:lnTo>
                  <a:pt x="35610" y="57800"/>
                </a:lnTo>
                <a:lnTo>
                  <a:pt x="35630" y="57900"/>
                </a:lnTo>
                <a:lnTo>
                  <a:pt x="35630" y="57940"/>
                </a:lnTo>
                <a:lnTo>
                  <a:pt x="35640" y="58000"/>
                </a:lnTo>
                <a:lnTo>
                  <a:pt x="35750" y="58040"/>
                </a:lnTo>
                <a:lnTo>
                  <a:pt x="35800" y="58080"/>
                </a:lnTo>
                <a:lnTo>
                  <a:pt x="35820" y="58100"/>
                </a:lnTo>
                <a:lnTo>
                  <a:pt x="35830" y="58120"/>
                </a:lnTo>
                <a:lnTo>
                  <a:pt x="35840" y="58130"/>
                </a:lnTo>
                <a:lnTo>
                  <a:pt x="35840" y="58150"/>
                </a:lnTo>
                <a:lnTo>
                  <a:pt x="35870" y="58190"/>
                </a:lnTo>
                <a:lnTo>
                  <a:pt x="35890" y="58250"/>
                </a:lnTo>
                <a:lnTo>
                  <a:pt x="35940" y="58360"/>
                </a:lnTo>
                <a:lnTo>
                  <a:pt x="36000" y="58450"/>
                </a:lnTo>
                <a:lnTo>
                  <a:pt x="36070" y="58470"/>
                </a:lnTo>
                <a:lnTo>
                  <a:pt x="36140" y="58490"/>
                </a:lnTo>
                <a:lnTo>
                  <a:pt x="36160" y="58540"/>
                </a:lnTo>
                <a:lnTo>
                  <a:pt x="36190" y="58610"/>
                </a:lnTo>
                <a:lnTo>
                  <a:pt x="36210" y="58750"/>
                </a:lnTo>
                <a:lnTo>
                  <a:pt x="36200" y="58760"/>
                </a:lnTo>
                <a:lnTo>
                  <a:pt x="36190" y="58780"/>
                </a:lnTo>
                <a:lnTo>
                  <a:pt x="36170" y="58840"/>
                </a:lnTo>
                <a:lnTo>
                  <a:pt x="36140" y="58880"/>
                </a:lnTo>
                <a:lnTo>
                  <a:pt x="36110" y="58920"/>
                </a:lnTo>
                <a:lnTo>
                  <a:pt x="36110" y="58950"/>
                </a:lnTo>
                <a:lnTo>
                  <a:pt x="36110" y="59020"/>
                </a:lnTo>
                <a:lnTo>
                  <a:pt x="36170" y="59070"/>
                </a:lnTo>
                <a:lnTo>
                  <a:pt x="36260" y="59080"/>
                </a:lnTo>
                <a:lnTo>
                  <a:pt x="36310" y="59060"/>
                </a:lnTo>
                <a:lnTo>
                  <a:pt x="36350" y="59050"/>
                </a:lnTo>
                <a:lnTo>
                  <a:pt x="36450" y="58960"/>
                </a:lnTo>
                <a:lnTo>
                  <a:pt x="36540" y="58900"/>
                </a:lnTo>
                <a:lnTo>
                  <a:pt x="36560" y="58900"/>
                </a:lnTo>
                <a:lnTo>
                  <a:pt x="36610" y="58920"/>
                </a:lnTo>
                <a:lnTo>
                  <a:pt x="36630" y="58920"/>
                </a:lnTo>
                <a:lnTo>
                  <a:pt x="36650" y="58930"/>
                </a:lnTo>
                <a:lnTo>
                  <a:pt x="36750" y="58940"/>
                </a:lnTo>
                <a:lnTo>
                  <a:pt x="36790" y="58930"/>
                </a:lnTo>
                <a:lnTo>
                  <a:pt x="36880" y="58900"/>
                </a:lnTo>
                <a:lnTo>
                  <a:pt x="36940" y="58830"/>
                </a:lnTo>
                <a:lnTo>
                  <a:pt x="36960" y="58810"/>
                </a:lnTo>
                <a:lnTo>
                  <a:pt x="37020" y="58750"/>
                </a:lnTo>
                <a:lnTo>
                  <a:pt x="37080" y="58690"/>
                </a:lnTo>
                <a:lnTo>
                  <a:pt x="37210" y="58680"/>
                </a:lnTo>
                <a:lnTo>
                  <a:pt x="37270" y="58630"/>
                </a:lnTo>
                <a:lnTo>
                  <a:pt x="37310" y="58590"/>
                </a:lnTo>
                <a:lnTo>
                  <a:pt x="37260" y="58510"/>
                </a:lnTo>
                <a:lnTo>
                  <a:pt x="37180" y="58450"/>
                </a:lnTo>
                <a:lnTo>
                  <a:pt x="37100" y="58420"/>
                </a:lnTo>
                <a:lnTo>
                  <a:pt x="37060" y="58410"/>
                </a:lnTo>
                <a:lnTo>
                  <a:pt x="37030" y="58400"/>
                </a:lnTo>
                <a:lnTo>
                  <a:pt x="36950" y="58370"/>
                </a:lnTo>
                <a:lnTo>
                  <a:pt x="36890" y="58370"/>
                </a:lnTo>
                <a:lnTo>
                  <a:pt x="36870" y="58320"/>
                </a:lnTo>
                <a:lnTo>
                  <a:pt x="36840" y="58250"/>
                </a:lnTo>
                <a:lnTo>
                  <a:pt x="36750" y="58220"/>
                </a:lnTo>
                <a:lnTo>
                  <a:pt x="36680" y="58260"/>
                </a:lnTo>
                <a:lnTo>
                  <a:pt x="36670" y="58260"/>
                </a:lnTo>
                <a:lnTo>
                  <a:pt x="36620" y="58280"/>
                </a:lnTo>
                <a:lnTo>
                  <a:pt x="36600" y="58250"/>
                </a:lnTo>
                <a:lnTo>
                  <a:pt x="36560" y="58200"/>
                </a:lnTo>
                <a:lnTo>
                  <a:pt x="36560" y="58190"/>
                </a:lnTo>
                <a:lnTo>
                  <a:pt x="36550" y="58180"/>
                </a:lnTo>
                <a:lnTo>
                  <a:pt x="36570" y="58140"/>
                </a:lnTo>
                <a:lnTo>
                  <a:pt x="36580" y="58110"/>
                </a:lnTo>
                <a:lnTo>
                  <a:pt x="36580" y="58090"/>
                </a:lnTo>
                <a:lnTo>
                  <a:pt x="36590" y="58080"/>
                </a:lnTo>
                <a:lnTo>
                  <a:pt x="36600" y="58060"/>
                </a:lnTo>
                <a:lnTo>
                  <a:pt x="36640" y="58030"/>
                </a:lnTo>
                <a:lnTo>
                  <a:pt x="36720" y="57980"/>
                </a:lnTo>
                <a:lnTo>
                  <a:pt x="36810" y="57930"/>
                </a:lnTo>
                <a:lnTo>
                  <a:pt x="36830" y="57860"/>
                </a:lnTo>
                <a:lnTo>
                  <a:pt x="36840" y="57810"/>
                </a:lnTo>
                <a:lnTo>
                  <a:pt x="36860" y="57780"/>
                </a:lnTo>
                <a:lnTo>
                  <a:pt x="36890" y="57730"/>
                </a:lnTo>
                <a:lnTo>
                  <a:pt x="36920" y="57680"/>
                </a:lnTo>
                <a:lnTo>
                  <a:pt x="36950" y="57640"/>
                </a:lnTo>
                <a:lnTo>
                  <a:pt x="36980" y="57600"/>
                </a:lnTo>
                <a:lnTo>
                  <a:pt x="37040" y="57510"/>
                </a:lnTo>
                <a:lnTo>
                  <a:pt x="37040" y="57500"/>
                </a:lnTo>
                <a:lnTo>
                  <a:pt x="37050" y="57490"/>
                </a:lnTo>
                <a:lnTo>
                  <a:pt x="37050" y="57480"/>
                </a:lnTo>
                <a:lnTo>
                  <a:pt x="37060" y="57470"/>
                </a:lnTo>
                <a:lnTo>
                  <a:pt x="37100" y="57370"/>
                </a:lnTo>
                <a:lnTo>
                  <a:pt x="37110" y="57280"/>
                </a:lnTo>
                <a:lnTo>
                  <a:pt x="37120" y="57230"/>
                </a:lnTo>
                <a:lnTo>
                  <a:pt x="37170" y="57140"/>
                </a:lnTo>
                <a:lnTo>
                  <a:pt x="37180" y="57120"/>
                </a:lnTo>
                <a:lnTo>
                  <a:pt x="37190" y="57100"/>
                </a:lnTo>
                <a:lnTo>
                  <a:pt x="37220" y="57060"/>
                </a:lnTo>
                <a:lnTo>
                  <a:pt x="37230" y="57050"/>
                </a:lnTo>
                <a:lnTo>
                  <a:pt x="37270" y="57020"/>
                </a:lnTo>
                <a:lnTo>
                  <a:pt x="37290" y="56990"/>
                </a:lnTo>
                <a:lnTo>
                  <a:pt x="37410" y="56950"/>
                </a:lnTo>
                <a:lnTo>
                  <a:pt x="37460" y="56920"/>
                </a:lnTo>
                <a:lnTo>
                  <a:pt x="37540" y="56890"/>
                </a:lnTo>
                <a:lnTo>
                  <a:pt x="37570" y="56780"/>
                </a:lnTo>
                <a:lnTo>
                  <a:pt x="37560" y="56730"/>
                </a:lnTo>
                <a:lnTo>
                  <a:pt x="37550" y="56650"/>
                </a:lnTo>
                <a:lnTo>
                  <a:pt x="37550" y="56630"/>
                </a:lnTo>
                <a:lnTo>
                  <a:pt x="37540" y="56590"/>
                </a:lnTo>
                <a:lnTo>
                  <a:pt x="37530" y="56480"/>
                </a:lnTo>
                <a:lnTo>
                  <a:pt x="37490" y="56350"/>
                </a:lnTo>
                <a:lnTo>
                  <a:pt x="37480" y="56330"/>
                </a:lnTo>
                <a:lnTo>
                  <a:pt x="37490" y="56300"/>
                </a:lnTo>
                <a:lnTo>
                  <a:pt x="37490" y="56280"/>
                </a:lnTo>
                <a:lnTo>
                  <a:pt x="37500" y="56270"/>
                </a:lnTo>
                <a:lnTo>
                  <a:pt x="37480" y="56230"/>
                </a:lnTo>
                <a:lnTo>
                  <a:pt x="37470" y="56110"/>
                </a:lnTo>
                <a:lnTo>
                  <a:pt x="37470" y="56050"/>
                </a:lnTo>
                <a:lnTo>
                  <a:pt x="37460" y="55970"/>
                </a:lnTo>
                <a:lnTo>
                  <a:pt x="37470" y="55940"/>
                </a:lnTo>
                <a:lnTo>
                  <a:pt x="37470" y="55870"/>
                </a:lnTo>
                <a:lnTo>
                  <a:pt x="37480" y="55850"/>
                </a:lnTo>
                <a:lnTo>
                  <a:pt x="37480" y="55840"/>
                </a:lnTo>
                <a:lnTo>
                  <a:pt x="37480" y="55820"/>
                </a:lnTo>
                <a:lnTo>
                  <a:pt x="37490" y="55800"/>
                </a:lnTo>
                <a:lnTo>
                  <a:pt x="37490" y="55760"/>
                </a:lnTo>
                <a:lnTo>
                  <a:pt x="37500" y="55740"/>
                </a:lnTo>
                <a:lnTo>
                  <a:pt x="37580" y="55630"/>
                </a:lnTo>
                <a:lnTo>
                  <a:pt x="37610" y="55600"/>
                </a:lnTo>
                <a:lnTo>
                  <a:pt x="37620" y="55590"/>
                </a:lnTo>
                <a:lnTo>
                  <a:pt x="37620" y="55580"/>
                </a:lnTo>
                <a:lnTo>
                  <a:pt x="37630" y="55580"/>
                </a:lnTo>
                <a:lnTo>
                  <a:pt x="37640" y="55570"/>
                </a:lnTo>
                <a:lnTo>
                  <a:pt x="37650" y="55560"/>
                </a:lnTo>
                <a:lnTo>
                  <a:pt x="37710" y="55520"/>
                </a:lnTo>
                <a:lnTo>
                  <a:pt x="37730" y="55510"/>
                </a:lnTo>
                <a:lnTo>
                  <a:pt x="37740" y="55500"/>
                </a:lnTo>
                <a:lnTo>
                  <a:pt x="37760" y="55490"/>
                </a:lnTo>
                <a:lnTo>
                  <a:pt x="37790" y="55470"/>
                </a:lnTo>
                <a:lnTo>
                  <a:pt x="37820" y="55470"/>
                </a:lnTo>
                <a:lnTo>
                  <a:pt x="37960" y="55440"/>
                </a:lnTo>
                <a:lnTo>
                  <a:pt x="38030" y="55440"/>
                </a:lnTo>
                <a:lnTo>
                  <a:pt x="38120" y="55440"/>
                </a:lnTo>
                <a:lnTo>
                  <a:pt x="38160" y="55430"/>
                </a:lnTo>
                <a:lnTo>
                  <a:pt x="38240" y="55420"/>
                </a:lnTo>
                <a:lnTo>
                  <a:pt x="38300" y="55420"/>
                </a:lnTo>
                <a:lnTo>
                  <a:pt x="38330" y="55410"/>
                </a:lnTo>
                <a:lnTo>
                  <a:pt x="38340" y="55410"/>
                </a:lnTo>
                <a:lnTo>
                  <a:pt x="38420" y="55430"/>
                </a:lnTo>
                <a:lnTo>
                  <a:pt x="38440" y="55430"/>
                </a:lnTo>
                <a:lnTo>
                  <a:pt x="38450" y="55440"/>
                </a:lnTo>
                <a:lnTo>
                  <a:pt x="38530" y="55490"/>
                </a:lnTo>
                <a:lnTo>
                  <a:pt x="38540" y="55490"/>
                </a:lnTo>
                <a:lnTo>
                  <a:pt x="38580" y="55520"/>
                </a:lnTo>
                <a:lnTo>
                  <a:pt x="38700" y="55550"/>
                </a:lnTo>
                <a:lnTo>
                  <a:pt x="38810" y="55520"/>
                </a:lnTo>
                <a:lnTo>
                  <a:pt x="38870" y="55530"/>
                </a:lnTo>
                <a:lnTo>
                  <a:pt x="38890" y="55540"/>
                </a:lnTo>
                <a:lnTo>
                  <a:pt x="38910" y="55540"/>
                </a:lnTo>
                <a:lnTo>
                  <a:pt x="38980" y="55600"/>
                </a:lnTo>
                <a:lnTo>
                  <a:pt x="39090" y="55620"/>
                </a:lnTo>
                <a:lnTo>
                  <a:pt x="39120" y="55650"/>
                </a:lnTo>
                <a:lnTo>
                  <a:pt x="39140" y="55670"/>
                </a:lnTo>
                <a:lnTo>
                  <a:pt x="39150" y="55670"/>
                </a:lnTo>
                <a:lnTo>
                  <a:pt x="39160" y="55680"/>
                </a:lnTo>
                <a:lnTo>
                  <a:pt x="39190" y="55700"/>
                </a:lnTo>
                <a:lnTo>
                  <a:pt x="39250" y="55680"/>
                </a:lnTo>
                <a:lnTo>
                  <a:pt x="39380" y="55600"/>
                </a:lnTo>
                <a:lnTo>
                  <a:pt x="39430" y="55600"/>
                </a:lnTo>
                <a:lnTo>
                  <a:pt x="39450" y="55600"/>
                </a:lnTo>
                <a:lnTo>
                  <a:pt x="39470" y="55600"/>
                </a:lnTo>
                <a:lnTo>
                  <a:pt x="39500" y="55600"/>
                </a:lnTo>
                <a:lnTo>
                  <a:pt x="39550" y="55640"/>
                </a:lnTo>
                <a:lnTo>
                  <a:pt x="39560" y="55640"/>
                </a:lnTo>
                <a:lnTo>
                  <a:pt x="39580" y="55660"/>
                </a:lnTo>
                <a:lnTo>
                  <a:pt x="39630" y="55710"/>
                </a:lnTo>
                <a:lnTo>
                  <a:pt x="39650" y="55730"/>
                </a:lnTo>
                <a:lnTo>
                  <a:pt x="39670" y="55750"/>
                </a:lnTo>
                <a:lnTo>
                  <a:pt x="39730" y="55830"/>
                </a:lnTo>
                <a:lnTo>
                  <a:pt x="39830" y="55930"/>
                </a:lnTo>
                <a:lnTo>
                  <a:pt x="39930" y="55990"/>
                </a:lnTo>
                <a:lnTo>
                  <a:pt x="39950" y="56000"/>
                </a:lnTo>
                <a:lnTo>
                  <a:pt x="39950" y="56010"/>
                </a:lnTo>
                <a:lnTo>
                  <a:pt x="40060" y="56130"/>
                </a:lnTo>
                <a:lnTo>
                  <a:pt x="40060" y="56140"/>
                </a:lnTo>
                <a:lnTo>
                  <a:pt x="40070" y="56140"/>
                </a:lnTo>
                <a:lnTo>
                  <a:pt x="40140" y="56200"/>
                </a:lnTo>
                <a:lnTo>
                  <a:pt x="40200" y="56260"/>
                </a:lnTo>
                <a:lnTo>
                  <a:pt x="40270" y="56360"/>
                </a:lnTo>
                <a:lnTo>
                  <a:pt x="40350" y="56520"/>
                </a:lnTo>
                <a:lnTo>
                  <a:pt x="40380" y="56570"/>
                </a:lnTo>
                <a:lnTo>
                  <a:pt x="40490" y="56700"/>
                </a:lnTo>
                <a:lnTo>
                  <a:pt x="40510" y="56750"/>
                </a:lnTo>
                <a:lnTo>
                  <a:pt x="40540" y="56790"/>
                </a:lnTo>
                <a:lnTo>
                  <a:pt x="40580" y="56880"/>
                </a:lnTo>
                <a:lnTo>
                  <a:pt x="40620" y="56930"/>
                </a:lnTo>
                <a:lnTo>
                  <a:pt x="40660" y="57000"/>
                </a:lnTo>
                <a:lnTo>
                  <a:pt x="40730" y="57130"/>
                </a:lnTo>
                <a:lnTo>
                  <a:pt x="40780" y="57150"/>
                </a:lnTo>
                <a:lnTo>
                  <a:pt x="40890" y="57200"/>
                </a:lnTo>
                <a:lnTo>
                  <a:pt x="40940" y="57210"/>
                </a:lnTo>
                <a:lnTo>
                  <a:pt x="40950" y="57210"/>
                </a:lnTo>
                <a:lnTo>
                  <a:pt x="41040" y="57230"/>
                </a:lnTo>
                <a:lnTo>
                  <a:pt x="41180" y="57260"/>
                </a:lnTo>
                <a:lnTo>
                  <a:pt x="41240" y="57230"/>
                </a:lnTo>
                <a:lnTo>
                  <a:pt x="41300" y="57210"/>
                </a:lnTo>
                <a:lnTo>
                  <a:pt x="41450" y="57170"/>
                </a:lnTo>
                <a:lnTo>
                  <a:pt x="41470" y="57160"/>
                </a:lnTo>
                <a:lnTo>
                  <a:pt x="41510" y="57150"/>
                </a:lnTo>
                <a:lnTo>
                  <a:pt x="41590" y="57140"/>
                </a:lnTo>
                <a:lnTo>
                  <a:pt x="41770" y="57130"/>
                </a:lnTo>
                <a:lnTo>
                  <a:pt x="41760" y="57090"/>
                </a:lnTo>
                <a:lnTo>
                  <a:pt x="41700" y="57050"/>
                </a:lnTo>
                <a:lnTo>
                  <a:pt x="41650" y="57020"/>
                </a:lnTo>
                <a:lnTo>
                  <a:pt x="41590" y="56860"/>
                </a:lnTo>
                <a:lnTo>
                  <a:pt x="41570" y="56770"/>
                </a:lnTo>
                <a:lnTo>
                  <a:pt x="41550" y="56700"/>
                </a:lnTo>
                <a:lnTo>
                  <a:pt x="41540" y="56680"/>
                </a:lnTo>
                <a:lnTo>
                  <a:pt x="41540" y="56670"/>
                </a:lnTo>
                <a:lnTo>
                  <a:pt x="41530" y="56650"/>
                </a:lnTo>
                <a:lnTo>
                  <a:pt x="41520" y="56640"/>
                </a:lnTo>
                <a:lnTo>
                  <a:pt x="41490" y="56560"/>
                </a:lnTo>
                <a:lnTo>
                  <a:pt x="41520" y="56450"/>
                </a:lnTo>
                <a:lnTo>
                  <a:pt x="41520" y="56440"/>
                </a:lnTo>
                <a:lnTo>
                  <a:pt x="41550" y="56420"/>
                </a:lnTo>
                <a:lnTo>
                  <a:pt x="41560" y="56410"/>
                </a:lnTo>
                <a:lnTo>
                  <a:pt x="41590" y="56380"/>
                </a:lnTo>
                <a:lnTo>
                  <a:pt x="41600" y="56370"/>
                </a:lnTo>
                <a:lnTo>
                  <a:pt x="41630" y="56350"/>
                </a:lnTo>
                <a:lnTo>
                  <a:pt x="41690" y="56270"/>
                </a:lnTo>
                <a:lnTo>
                  <a:pt x="41730" y="56140"/>
                </a:lnTo>
                <a:lnTo>
                  <a:pt x="41740" y="56050"/>
                </a:lnTo>
                <a:lnTo>
                  <a:pt x="41740" y="56000"/>
                </a:lnTo>
                <a:lnTo>
                  <a:pt x="41730" y="55920"/>
                </a:lnTo>
                <a:lnTo>
                  <a:pt x="41720" y="55900"/>
                </a:lnTo>
                <a:lnTo>
                  <a:pt x="41700" y="55780"/>
                </a:lnTo>
                <a:lnTo>
                  <a:pt x="41690" y="55740"/>
                </a:lnTo>
                <a:lnTo>
                  <a:pt x="41690" y="55720"/>
                </a:lnTo>
                <a:lnTo>
                  <a:pt x="41670" y="55670"/>
                </a:lnTo>
                <a:lnTo>
                  <a:pt x="41670" y="55640"/>
                </a:lnTo>
                <a:lnTo>
                  <a:pt x="41640" y="55550"/>
                </a:lnTo>
                <a:lnTo>
                  <a:pt x="41640" y="55530"/>
                </a:lnTo>
                <a:lnTo>
                  <a:pt x="41620" y="55430"/>
                </a:lnTo>
                <a:lnTo>
                  <a:pt x="41620" y="55420"/>
                </a:lnTo>
                <a:lnTo>
                  <a:pt x="41570" y="55320"/>
                </a:lnTo>
                <a:lnTo>
                  <a:pt x="41540" y="55220"/>
                </a:lnTo>
                <a:lnTo>
                  <a:pt x="41550" y="55130"/>
                </a:lnTo>
                <a:lnTo>
                  <a:pt x="41550" y="55110"/>
                </a:lnTo>
                <a:lnTo>
                  <a:pt x="41550" y="55100"/>
                </a:lnTo>
                <a:lnTo>
                  <a:pt x="41550" y="55080"/>
                </a:lnTo>
                <a:lnTo>
                  <a:pt x="41550" y="55050"/>
                </a:lnTo>
                <a:lnTo>
                  <a:pt x="41550" y="54920"/>
                </a:lnTo>
                <a:lnTo>
                  <a:pt x="41490" y="54770"/>
                </a:lnTo>
                <a:lnTo>
                  <a:pt x="41390" y="54720"/>
                </a:lnTo>
                <a:lnTo>
                  <a:pt x="41290" y="54700"/>
                </a:lnTo>
                <a:lnTo>
                  <a:pt x="41260" y="54620"/>
                </a:lnTo>
                <a:lnTo>
                  <a:pt x="41290" y="54540"/>
                </a:lnTo>
                <a:lnTo>
                  <a:pt x="41360" y="54450"/>
                </a:lnTo>
                <a:lnTo>
                  <a:pt x="41330" y="54380"/>
                </a:lnTo>
                <a:lnTo>
                  <a:pt x="41180" y="54370"/>
                </a:lnTo>
                <a:lnTo>
                  <a:pt x="41160" y="54370"/>
                </a:lnTo>
                <a:lnTo>
                  <a:pt x="41030" y="54380"/>
                </a:lnTo>
                <a:lnTo>
                  <a:pt x="40940" y="54400"/>
                </a:lnTo>
                <a:lnTo>
                  <a:pt x="40930" y="54400"/>
                </a:lnTo>
                <a:lnTo>
                  <a:pt x="40870" y="54410"/>
                </a:lnTo>
                <a:lnTo>
                  <a:pt x="40860" y="54420"/>
                </a:lnTo>
                <a:lnTo>
                  <a:pt x="40850" y="54420"/>
                </a:lnTo>
                <a:lnTo>
                  <a:pt x="40720" y="54430"/>
                </a:lnTo>
                <a:lnTo>
                  <a:pt x="40610" y="54380"/>
                </a:lnTo>
                <a:lnTo>
                  <a:pt x="40630" y="54250"/>
                </a:lnTo>
                <a:lnTo>
                  <a:pt x="40660" y="54170"/>
                </a:lnTo>
                <a:lnTo>
                  <a:pt x="40600" y="54130"/>
                </a:lnTo>
                <a:lnTo>
                  <a:pt x="40570" y="54100"/>
                </a:lnTo>
                <a:lnTo>
                  <a:pt x="40550" y="54090"/>
                </a:lnTo>
                <a:lnTo>
                  <a:pt x="40510" y="54090"/>
                </a:lnTo>
                <a:lnTo>
                  <a:pt x="40470" y="54080"/>
                </a:lnTo>
                <a:lnTo>
                  <a:pt x="40370" y="54040"/>
                </a:lnTo>
                <a:lnTo>
                  <a:pt x="40220" y="54020"/>
                </a:lnTo>
                <a:lnTo>
                  <a:pt x="40190" y="54020"/>
                </a:lnTo>
                <a:lnTo>
                  <a:pt x="40090" y="54020"/>
                </a:lnTo>
                <a:lnTo>
                  <a:pt x="39980" y="53980"/>
                </a:lnTo>
                <a:lnTo>
                  <a:pt x="39970" y="53940"/>
                </a:lnTo>
                <a:lnTo>
                  <a:pt x="39970" y="53930"/>
                </a:lnTo>
                <a:lnTo>
                  <a:pt x="39960" y="53880"/>
                </a:lnTo>
                <a:lnTo>
                  <a:pt x="39860" y="53810"/>
                </a:lnTo>
                <a:lnTo>
                  <a:pt x="39810" y="53820"/>
                </a:lnTo>
                <a:lnTo>
                  <a:pt x="39630" y="53830"/>
                </a:lnTo>
                <a:lnTo>
                  <a:pt x="39480" y="53850"/>
                </a:lnTo>
                <a:lnTo>
                  <a:pt x="39400" y="53820"/>
                </a:lnTo>
                <a:lnTo>
                  <a:pt x="39310" y="53760"/>
                </a:lnTo>
                <a:lnTo>
                  <a:pt x="39270" y="53640"/>
                </a:lnTo>
                <a:lnTo>
                  <a:pt x="39180" y="53570"/>
                </a:lnTo>
                <a:lnTo>
                  <a:pt x="39150" y="53570"/>
                </a:lnTo>
                <a:lnTo>
                  <a:pt x="39080" y="53560"/>
                </a:lnTo>
                <a:lnTo>
                  <a:pt x="39020" y="53530"/>
                </a:lnTo>
                <a:lnTo>
                  <a:pt x="39000" y="53500"/>
                </a:lnTo>
                <a:lnTo>
                  <a:pt x="38980" y="53450"/>
                </a:lnTo>
                <a:lnTo>
                  <a:pt x="38890" y="53400"/>
                </a:lnTo>
                <a:lnTo>
                  <a:pt x="38850" y="53410"/>
                </a:lnTo>
                <a:lnTo>
                  <a:pt x="38830" y="53410"/>
                </a:lnTo>
                <a:lnTo>
                  <a:pt x="38810" y="53410"/>
                </a:lnTo>
                <a:lnTo>
                  <a:pt x="38780" y="53400"/>
                </a:lnTo>
                <a:lnTo>
                  <a:pt x="38760" y="53390"/>
                </a:lnTo>
                <a:lnTo>
                  <a:pt x="38760" y="53370"/>
                </a:lnTo>
                <a:lnTo>
                  <a:pt x="38760" y="53360"/>
                </a:lnTo>
                <a:lnTo>
                  <a:pt x="38760" y="53350"/>
                </a:lnTo>
                <a:lnTo>
                  <a:pt x="38760" y="53310"/>
                </a:lnTo>
                <a:lnTo>
                  <a:pt x="38760" y="53280"/>
                </a:lnTo>
                <a:lnTo>
                  <a:pt x="38760" y="53270"/>
                </a:lnTo>
                <a:lnTo>
                  <a:pt x="38760" y="53220"/>
                </a:lnTo>
                <a:lnTo>
                  <a:pt x="38770" y="53200"/>
                </a:lnTo>
                <a:lnTo>
                  <a:pt x="38770" y="53190"/>
                </a:lnTo>
                <a:lnTo>
                  <a:pt x="38780" y="53140"/>
                </a:lnTo>
                <a:lnTo>
                  <a:pt x="38830" y="53110"/>
                </a:lnTo>
                <a:lnTo>
                  <a:pt x="38840" y="53100"/>
                </a:lnTo>
                <a:lnTo>
                  <a:pt x="38880" y="53080"/>
                </a:lnTo>
                <a:lnTo>
                  <a:pt x="38920" y="53050"/>
                </a:lnTo>
                <a:lnTo>
                  <a:pt x="38950" y="53020"/>
                </a:lnTo>
                <a:lnTo>
                  <a:pt x="39000" y="53000"/>
                </a:lnTo>
                <a:lnTo>
                  <a:pt x="39050" y="52970"/>
                </a:lnTo>
                <a:lnTo>
                  <a:pt x="39070" y="52960"/>
                </a:lnTo>
                <a:lnTo>
                  <a:pt x="39090" y="52950"/>
                </a:lnTo>
                <a:lnTo>
                  <a:pt x="39140" y="52920"/>
                </a:lnTo>
                <a:lnTo>
                  <a:pt x="39160" y="52900"/>
                </a:lnTo>
                <a:lnTo>
                  <a:pt x="39210" y="52870"/>
                </a:lnTo>
                <a:lnTo>
                  <a:pt x="39220" y="52860"/>
                </a:lnTo>
                <a:lnTo>
                  <a:pt x="39230" y="52850"/>
                </a:lnTo>
                <a:lnTo>
                  <a:pt x="39230" y="52830"/>
                </a:lnTo>
                <a:lnTo>
                  <a:pt x="39210" y="52780"/>
                </a:lnTo>
                <a:lnTo>
                  <a:pt x="39180" y="52700"/>
                </a:lnTo>
                <a:lnTo>
                  <a:pt x="39150" y="52590"/>
                </a:lnTo>
                <a:lnTo>
                  <a:pt x="39160" y="52520"/>
                </a:lnTo>
                <a:lnTo>
                  <a:pt x="39180" y="52420"/>
                </a:lnTo>
                <a:lnTo>
                  <a:pt x="39160" y="52330"/>
                </a:lnTo>
                <a:lnTo>
                  <a:pt x="39120" y="52260"/>
                </a:lnTo>
                <a:lnTo>
                  <a:pt x="39150" y="52190"/>
                </a:lnTo>
                <a:lnTo>
                  <a:pt x="39170" y="52180"/>
                </a:lnTo>
                <a:lnTo>
                  <a:pt x="39220" y="52160"/>
                </a:lnTo>
                <a:lnTo>
                  <a:pt x="39220" y="52130"/>
                </a:lnTo>
                <a:lnTo>
                  <a:pt x="39230" y="52050"/>
                </a:lnTo>
                <a:lnTo>
                  <a:pt x="39210" y="51930"/>
                </a:lnTo>
                <a:lnTo>
                  <a:pt x="39210" y="51920"/>
                </a:lnTo>
                <a:lnTo>
                  <a:pt x="39130" y="51910"/>
                </a:lnTo>
                <a:lnTo>
                  <a:pt x="39110" y="51940"/>
                </a:lnTo>
                <a:lnTo>
                  <a:pt x="39080" y="51990"/>
                </a:lnTo>
                <a:lnTo>
                  <a:pt x="39010" y="51960"/>
                </a:lnTo>
                <a:lnTo>
                  <a:pt x="38990" y="51900"/>
                </a:lnTo>
                <a:lnTo>
                  <a:pt x="39010" y="51820"/>
                </a:lnTo>
                <a:lnTo>
                  <a:pt x="39050" y="51790"/>
                </a:lnTo>
                <a:lnTo>
                  <a:pt x="39040" y="51720"/>
                </a:lnTo>
                <a:lnTo>
                  <a:pt x="39030" y="51700"/>
                </a:lnTo>
                <a:lnTo>
                  <a:pt x="38950" y="51630"/>
                </a:lnTo>
                <a:lnTo>
                  <a:pt x="38870" y="51620"/>
                </a:lnTo>
                <a:lnTo>
                  <a:pt x="38810" y="51600"/>
                </a:lnTo>
                <a:lnTo>
                  <a:pt x="38800" y="51600"/>
                </a:lnTo>
                <a:lnTo>
                  <a:pt x="38770" y="51590"/>
                </a:lnTo>
                <a:lnTo>
                  <a:pt x="38790" y="51520"/>
                </a:lnTo>
                <a:lnTo>
                  <a:pt x="38820" y="51410"/>
                </a:lnTo>
                <a:lnTo>
                  <a:pt x="38730" y="51320"/>
                </a:lnTo>
                <a:lnTo>
                  <a:pt x="38640" y="51260"/>
                </a:lnTo>
                <a:lnTo>
                  <a:pt x="38610" y="51240"/>
                </a:lnTo>
                <a:lnTo>
                  <a:pt x="38580" y="51240"/>
                </a:lnTo>
                <a:lnTo>
                  <a:pt x="38550" y="51230"/>
                </a:lnTo>
                <a:lnTo>
                  <a:pt x="38540" y="51230"/>
                </a:lnTo>
                <a:lnTo>
                  <a:pt x="38530" y="51230"/>
                </a:lnTo>
                <a:lnTo>
                  <a:pt x="38440" y="51230"/>
                </a:lnTo>
                <a:lnTo>
                  <a:pt x="38360" y="51290"/>
                </a:lnTo>
                <a:lnTo>
                  <a:pt x="38340" y="51310"/>
                </a:lnTo>
                <a:lnTo>
                  <a:pt x="38320" y="51330"/>
                </a:lnTo>
                <a:lnTo>
                  <a:pt x="38250" y="51410"/>
                </a:lnTo>
                <a:lnTo>
                  <a:pt x="38210" y="51440"/>
                </a:lnTo>
                <a:lnTo>
                  <a:pt x="38160" y="51440"/>
                </a:lnTo>
                <a:lnTo>
                  <a:pt x="38110" y="51440"/>
                </a:lnTo>
                <a:lnTo>
                  <a:pt x="38000" y="51460"/>
                </a:lnTo>
                <a:lnTo>
                  <a:pt x="37980" y="51460"/>
                </a:lnTo>
                <a:lnTo>
                  <a:pt x="37970" y="51460"/>
                </a:lnTo>
                <a:lnTo>
                  <a:pt x="37950" y="51460"/>
                </a:lnTo>
                <a:lnTo>
                  <a:pt x="37870" y="51450"/>
                </a:lnTo>
                <a:lnTo>
                  <a:pt x="37830" y="51450"/>
                </a:lnTo>
                <a:lnTo>
                  <a:pt x="37810" y="51440"/>
                </a:lnTo>
                <a:lnTo>
                  <a:pt x="37790" y="51430"/>
                </a:lnTo>
                <a:lnTo>
                  <a:pt x="37770" y="51420"/>
                </a:lnTo>
                <a:lnTo>
                  <a:pt x="37720" y="51390"/>
                </a:lnTo>
                <a:lnTo>
                  <a:pt x="37690" y="51270"/>
                </a:lnTo>
                <a:lnTo>
                  <a:pt x="37590" y="51220"/>
                </a:lnTo>
                <a:lnTo>
                  <a:pt x="37480" y="51240"/>
                </a:lnTo>
                <a:lnTo>
                  <a:pt x="37460" y="51250"/>
                </a:lnTo>
                <a:lnTo>
                  <a:pt x="37330" y="51250"/>
                </a:lnTo>
                <a:lnTo>
                  <a:pt x="37300" y="51240"/>
                </a:lnTo>
                <a:lnTo>
                  <a:pt x="37200" y="51200"/>
                </a:lnTo>
                <a:lnTo>
                  <a:pt x="37070" y="51110"/>
                </a:lnTo>
                <a:lnTo>
                  <a:pt x="37060" y="51100"/>
                </a:lnTo>
                <a:lnTo>
                  <a:pt x="36980" y="50990"/>
                </a:lnTo>
                <a:lnTo>
                  <a:pt x="36860" y="51010"/>
                </a:lnTo>
                <a:lnTo>
                  <a:pt x="36800" y="51100"/>
                </a:lnTo>
                <a:lnTo>
                  <a:pt x="36780" y="51170"/>
                </a:lnTo>
                <a:lnTo>
                  <a:pt x="36750" y="51250"/>
                </a:lnTo>
                <a:lnTo>
                  <a:pt x="36680" y="51320"/>
                </a:lnTo>
                <a:lnTo>
                  <a:pt x="36660" y="51340"/>
                </a:lnTo>
                <a:lnTo>
                  <a:pt x="36550" y="51490"/>
                </a:lnTo>
                <a:lnTo>
                  <a:pt x="36450" y="51630"/>
                </a:lnTo>
                <a:lnTo>
                  <a:pt x="36400" y="51760"/>
                </a:lnTo>
                <a:lnTo>
                  <a:pt x="36370" y="51810"/>
                </a:lnTo>
                <a:lnTo>
                  <a:pt x="36370" y="51820"/>
                </a:lnTo>
                <a:lnTo>
                  <a:pt x="36350" y="51870"/>
                </a:lnTo>
                <a:lnTo>
                  <a:pt x="36340" y="51880"/>
                </a:lnTo>
                <a:lnTo>
                  <a:pt x="36220" y="51910"/>
                </a:lnTo>
                <a:lnTo>
                  <a:pt x="36120" y="51920"/>
                </a:lnTo>
                <a:lnTo>
                  <a:pt x="36110" y="51920"/>
                </a:lnTo>
                <a:lnTo>
                  <a:pt x="36100" y="51920"/>
                </a:lnTo>
                <a:lnTo>
                  <a:pt x="36090" y="51920"/>
                </a:lnTo>
                <a:lnTo>
                  <a:pt x="36080" y="51920"/>
                </a:lnTo>
                <a:lnTo>
                  <a:pt x="35940" y="51990"/>
                </a:lnTo>
                <a:lnTo>
                  <a:pt x="35930" y="52000"/>
                </a:lnTo>
                <a:lnTo>
                  <a:pt x="35920" y="52000"/>
                </a:lnTo>
                <a:lnTo>
                  <a:pt x="35870" y="52050"/>
                </a:lnTo>
                <a:lnTo>
                  <a:pt x="35830" y="52090"/>
                </a:lnTo>
                <a:lnTo>
                  <a:pt x="35790" y="52130"/>
                </a:lnTo>
                <a:lnTo>
                  <a:pt x="35730" y="52150"/>
                </a:lnTo>
                <a:lnTo>
                  <a:pt x="35690" y="52160"/>
                </a:lnTo>
                <a:lnTo>
                  <a:pt x="35610" y="52110"/>
                </a:lnTo>
                <a:lnTo>
                  <a:pt x="35560" y="52000"/>
                </a:lnTo>
                <a:lnTo>
                  <a:pt x="35520" y="51930"/>
                </a:lnTo>
                <a:lnTo>
                  <a:pt x="35440" y="51860"/>
                </a:lnTo>
                <a:lnTo>
                  <a:pt x="35350" y="51820"/>
                </a:lnTo>
                <a:lnTo>
                  <a:pt x="35290" y="51730"/>
                </a:lnTo>
                <a:lnTo>
                  <a:pt x="35290" y="51650"/>
                </a:lnTo>
                <a:lnTo>
                  <a:pt x="35290" y="51640"/>
                </a:lnTo>
                <a:lnTo>
                  <a:pt x="35290" y="51600"/>
                </a:lnTo>
                <a:lnTo>
                  <a:pt x="35280" y="51560"/>
                </a:lnTo>
                <a:lnTo>
                  <a:pt x="35280" y="51530"/>
                </a:lnTo>
                <a:lnTo>
                  <a:pt x="35290" y="51520"/>
                </a:lnTo>
                <a:lnTo>
                  <a:pt x="35310" y="51460"/>
                </a:lnTo>
                <a:lnTo>
                  <a:pt x="35310" y="51450"/>
                </a:lnTo>
                <a:lnTo>
                  <a:pt x="35330" y="51250"/>
                </a:lnTo>
                <a:lnTo>
                  <a:pt x="35350" y="51150"/>
                </a:lnTo>
                <a:lnTo>
                  <a:pt x="35370" y="51060"/>
                </a:lnTo>
                <a:lnTo>
                  <a:pt x="35380" y="50900"/>
                </a:lnTo>
                <a:lnTo>
                  <a:pt x="35430" y="50810"/>
                </a:lnTo>
                <a:lnTo>
                  <a:pt x="35510" y="50730"/>
                </a:lnTo>
                <a:lnTo>
                  <a:pt x="35520" y="50730"/>
                </a:lnTo>
                <a:lnTo>
                  <a:pt x="35540" y="50710"/>
                </a:lnTo>
                <a:lnTo>
                  <a:pt x="35660" y="50640"/>
                </a:lnTo>
                <a:lnTo>
                  <a:pt x="35780" y="50580"/>
                </a:lnTo>
                <a:lnTo>
                  <a:pt x="35900" y="50500"/>
                </a:lnTo>
                <a:lnTo>
                  <a:pt x="36000" y="50420"/>
                </a:lnTo>
                <a:lnTo>
                  <a:pt x="36040" y="50410"/>
                </a:lnTo>
                <a:lnTo>
                  <a:pt x="36110" y="50400"/>
                </a:lnTo>
                <a:lnTo>
                  <a:pt x="36150" y="50370"/>
                </a:lnTo>
                <a:lnTo>
                  <a:pt x="36160" y="50370"/>
                </a:lnTo>
                <a:lnTo>
                  <a:pt x="36240" y="50310"/>
                </a:lnTo>
                <a:lnTo>
                  <a:pt x="36320" y="50240"/>
                </a:lnTo>
                <a:lnTo>
                  <a:pt x="36390" y="50190"/>
                </a:lnTo>
                <a:lnTo>
                  <a:pt x="36400" y="50180"/>
                </a:lnTo>
                <a:lnTo>
                  <a:pt x="36430" y="50160"/>
                </a:lnTo>
                <a:lnTo>
                  <a:pt x="36510" y="50120"/>
                </a:lnTo>
                <a:lnTo>
                  <a:pt x="36580" y="50050"/>
                </a:lnTo>
                <a:lnTo>
                  <a:pt x="36610" y="49930"/>
                </a:lnTo>
                <a:lnTo>
                  <a:pt x="36580" y="49790"/>
                </a:lnTo>
                <a:lnTo>
                  <a:pt x="36600" y="49670"/>
                </a:lnTo>
                <a:lnTo>
                  <a:pt x="36680" y="49600"/>
                </a:lnTo>
                <a:lnTo>
                  <a:pt x="36780" y="49540"/>
                </a:lnTo>
                <a:lnTo>
                  <a:pt x="36840" y="49470"/>
                </a:lnTo>
                <a:lnTo>
                  <a:pt x="36880" y="49350"/>
                </a:lnTo>
                <a:lnTo>
                  <a:pt x="36890" y="49210"/>
                </a:lnTo>
                <a:lnTo>
                  <a:pt x="36890" y="49180"/>
                </a:lnTo>
                <a:lnTo>
                  <a:pt x="36900" y="49160"/>
                </a:lnTo>
                <a:lnTo>
                  <a:pt x="36930" y="49130"/>
                </a:lnTo>
                <a:lnTo>
                  <a:pt x="36970" y="49070"/>
                </a:lnTo>
                <a:lnTo>
                  <a:pt x="37100" y="49020"/>
                </a:lnTo>
                <a:lnTo>
                  <a:pt x="37200" y="48970"/>
                </a:lnTo>
                <a:lnTo>
                  <a:pt x="37280" y="48930"/>
                </a:lnTo>
                <a:lnTo>
                  <a:pt x="37340" y="48920"/>
                </a:lnTo>
                <a:lnTo>
                  <a:pt x="37370" y="48920"/>
                </a:lnTo>
                <a:lnTo>
                  <a:pt x="37410" y="48920"/>
                </a:lnTo>
                <a:lnTo>
                  <a:pt x="37490" y="48850"/>
                </a:lnTo>
                <a:lnTo>
                  <a:pt x="37510" y="48740"/>
                </a:lnTo>
                <a:lnTo>
                  <a:pt x="37510" y="48730"/>
                </a:lnTo>
                <a:lnTo>
                  <a:pt x="37480" y="48610"/>
                </a:lnTo>
                <a:lnTo>
                  <a:pt x="37460" y="48560"/>
                </a:lnTo>
                <a:lnTo>
                  <a:pt x="37460" y="48550"/>
                </a:lnTo>
                <a:lnTo>
                  <a:pt x="37440" y="48520"/>
                </a:lnTo>
                <a:lnTo>
                  <a:pt x="37440" y="48510"/>
                </a:lnTo>
                <a:lnTo>
                  <a:pt x="37410" y="48500"/>
                </a:lnTo>
                <a:lnTo>
                  <a:pt x="37380" y="48480"/>
                </a:lnTo>
                <a:lnTo>
                  <a:pt x="37340" y="48460"/>
                </a:lnTo>
                <a:lnTo>
                  <a:pt x="37330" y="48370"/>
                </a:lnTo>
                <a:lnTo>
                  <a:pt x="37330" y="48360"/>
                </a:lnTo>
                <a:lnTo>
                  <a:pt x="37380" y="48300"/>
                </a:lnTo>
                <a:lnTo>
                  <a:pt x="37400" y="48270"/>
                </a:lnTo>
                <a:lnTo>
                  <a:pt x="37450" y="48180"/>
                </a:lnTo>
                <a:lnTo>
                  <a:pt x="37450" y="48160"/>
                </a:lnTo>
                <a:lnTo>
                  <a:pt x="37440" y="48100"/>
                </a:lnTo>
                <a:lnTo>
                  <a:pt x="37440" y="48070"/>
                </a:lnTo>
                <a:lnTo>
                  <a:pt x="37400" y="47950"/>
                </a:lnTo>
                <a:lnTo>
                  <a:pt x="37400" y="47930"/>
                </a:lnTo>
                <a:lnTo>
                  <a:pt x="37400" y="47840"/>
                </a:lnTo>
                <a:lnTo>
                  <a:pt x="37400" y="47830"/>
                </a:lnTo>
                <a:lnTo>
                  <a:pt x="37490" y="47740"/>
                </a:lnTo>
                <a:lnTo>
                  <a:pt x="37560" y="47600"/>
                </a:lnTo>
                <a:lnTo>
                  <a:pt x="37590" y="47480"/>
                </a:lnTo>
                <a:lnTo>
                  <a:pt x="37590" y="47440"/>
                </a:lnTo>
                <a:lnTo>
                  <a:pt x="37590" y="47410"/>
                </a:lnTo>
                <a:lnTo>
                  <a:pt x="37600" y="47360"/>
                </a:lnTo>
                <a:lnTo>
                  <a:pt x="37600" y="47350"/>
                </a:lnTo>
                <a:lnTo>
                  <a:pt x="37660" y="47310"/>
                </a:lnTo>
                <a:lnTo>
                  <a:pt x="37670" y="47300"/>
                </a:lnTo>
                <a:lnTo>
                  <a:pt x="37740" y="47240"/>
                </a:lnTo>
                <a:lnTo>
                  <a:pt x="37800" y="47200"/>
                </a:lnTo>
                <a:lnTo>
                  <a:pt x="37860" y="47160"/>
                </a:lnTo>
                <a:lnTo>
                  <a:pt x="37890" y="47130"/>
                </a:lnTo>
                <a:lnTo>
                  <a:pt x="37940" y="47040"/>
                </a:lnTo>
                <a:lnTo>
                  <a:pt x="37940" y="47030"/>
                </a:lnTo>
                <a:lnTo>
                  <a:pt x="37960" y="46920"/>
                </a:lnTo>
                <a:lnTo>
                  <a:pt x="38010" y="46810"/>
                </a:lnTo>
                <a:lnTo>
                  <a:pt x="38040" y="46790"/>
                </a:lnTo>
                <a:lnTo>
                  <a:pt x="38110" y="46750"/>
                </a:lnTo>
                <a:lnTo>
                  <a:pt x="38130" y="46730"/>
                </a:lnTo>
                <a:lnTo>
                  <a:pt x="38170" y="46710"/>
                </a:lnTo>
                <a:lnTo>
                  <a:pt x="38240" y="46670"/>
                </a:lnTo>
                <a:lnTo>
                  <a:pt x="38320" y="46580"/>
                </a:lnTo>
                <a:lnTo>
                  <a:pt x="38340" y="46460"/>
                </a:lnTo>
                <a:lnTo>
                  <a:pt x="38390" y="46350"/>
                </a:lnTo>
                <a:lnTo>
                  <a:pt x="38420" y="46310"/>
                </a:lnTo>
                <a:lnTo>
                  <a:pt x="38460" y="46260"/>
                </a:lnTo>
                <a:lnTo>
                  <a:pt x="38470" y="46180"/>
                </a:lnTo>
                <a:lnTo>
                  <a:pt x="38470" y="46170"/>
                </a:lnTo>
                <a:lnTo>
                  <a:pt x="38470" y="46120"/>
                </a:lnTo>
                <a:lnTo>
                  <a:pt x="38490" y="46040"/>
                </a:lnTo>
                <a:lnTo>
                  <a:pt x="38500" y="46020"/>
                </a:lnTo>
                <a:lnTo>
                  <a:pt x="38530" y="45940"/>
                </a:lnTo>
                <a:lnTo>
                  <a:pt x="38620" y="45840"/>
                </a:lnTo>
                <a:lnTo>
                  <a:pt x="38600" y="45810"/>
                </a:lnTo>
                <a:lnTo>
                  <a:pt x="38620" y="45790"/>
                </a:lnTo>
                <a:lnTo>
                  <a:pt x="38690" y="45720"/>
                </a:lnTo>
                <a:lnTo>
                  <a:pt x="38710" y="45680"/>
                </a:lnTo>
                <a:lnTo>
                  <a:pt x="38620" y="45620"/>
                </a:lnTo>
                <a:lnTo>
                  <a:pt x="38630" y="45580"/>
                </a:lnTo>
                <a:lnTo>
                  <a:pt x="38640" y="45540"/>
                </a:lnTo>
                <a:lnTo>
                  <a:pt x="38670" y="45460"/>
                </a:lnTo>
                <a:lnTo>
                  <a:pt x="38580" y="45400"/>
                </a:lnTo>
                <a:lnTo>
                  <a:pt x="38530" y="45350"/>
                </a:lnTo>
                <a:lnTo>
                  <a:pt x="38500" y="45330"/>
                </a:lnTo>
                <a:lnTo>
                  <a:pt x="38440" y="45220"/>
                </a:lnTo>
                <a:lnTo>
                  <a:pt x="38470" y="45100"/>
                </a:lnTo>
                <a:lnTo>
                  <a:pt x="38470" y="45010"/>
                </a:lnTo>
                <a:lnTo>
                  <a:pt x="38460" y="44930"/>
                </a:lnTo>
                <a:lnTo>
                  <a:pt x="38430" y="44830"/>
                </a:lnTo>
                <a:lnTo>
                  <a:pt x="38350" y="44690"/>
                </a:lnTo>
                <a:lnTo>
                  <a:pt x="38340" y="44690"/>
                </a:lnTo>
                <a:lnTo>
                  <a:pt x="38330" y="44670"/>
                </a:lnTo>
                <a:lnTo>
                  <a:pt x="38280" y="44620"/>
                </a:lnTo>
                <a:lnTo>
                  <a:pt x="38250" y="44580"/>
                </a:lnTo>
                <a:lnTo>
                  <a:pt x="38240" y="44560"/>
                </a:lnTo>
                <a:lnTo>
                  <a:pt x="38190" y="44500"/>
                </a:lnTo>
                <a:lnTo>
                  <a:pt x="38190" y="44450"/>
                </a:lnTo>
                <a:lnTo>
                  <a:pt x="38190" y="44370"/>
                </a:lnTo>
                <a:lnTo>
                  <a:pt x="38200" y="44360"/>
                </a:lnTo>
                <a:lnTo>
                  <a:pt x="38230" y="44270"/>
                </a:lnTo>
                <a:lnTo>
                  <a:pt x="38300" y="44250"/>
                </a:lnTo>
                <a:lnTo>
                  <a:pt x="38420" y="44270"/>
                </a:lnTo>
                <a:lnTo>
                  <a:pt x="38480" y="44280"/>
                </a:lnTo>
                <a:lnTo>
                  <a:pt x="38500" y="44290"/>
                </a:lnTo>
                <a:lnTo>
                  <a:pt x="38550" y="44350"/>
                </a:lnTo>
                <a:lnTo>
                  <a:pt x="38560" y="44520"/>
                </a:lnTo>
                <a:lnTo>
                  <a:pt x="38620" y="44690"/>
                </a:lnTo>
                <a:lnTo>
                  <a:pt x="38690" y="44880"/>
                </a:lnTo>
                <a:lnTo>
                  <a:pt x="38720" y="45000"/>
                </a:lnTo>
                <a:lnTo>
                  <a:pt x="38750" y="45070"/>
                </a:lnTo>
                <a:lnTo>
                  <a:pt x="38810" y="45120"/>
                </a:lnTo>
                <a:lnTo>
                  <a:pt x="38850" y="45170"/>
                </a:lnTo>
                <a:lnTo>
                  <a:pt x="38870" y="45190"/>
                </a:lnTo>
                <a:lnTo>
                  <a:pt x="38950" y="45300"/>
                </a:lnTo>
                <a:lnTo>
                  <a:pt x="38980" y="45330"/>
                </a:lnTo>
                <a:lnTo>
                  <a:pt x="39020" y="45300"/>
                </a:lnTo>
                <a:lnTo>
                  <a:pt x="39040" y="45200"/>
                </a:lnTo>
                <a:lnTo>
                  <a:pt x="39050" y="45130"/>
                </a:lnTo>
                <a:lnTo>
                  <a:pt x="39040" y="45040"/>
                </a:lnTo>
                <a:lnTo>
                  <a:pt x="39040" y="44970"/>
                </a:lnTo>
                <a:lnTo>
                  <a:pt x="39020" y="44830"/>
                </a:lnTo>
                <a:lnTo>
                  <a:pt x="39040" y="44720"/>
                </a:lnTo>
                <a:lnTo>
                  <a:pt x="39110" y="44640"/>
                </a:lnTo>
                <a:lnTo>
                  <a:pt x="39240" y="44540"/>
                </a:lnTo>
                <a:lnTo>
                  <a:pt x="39240" y="44470"/>
                </a:lnTo>
                <a:lnTo>
                  <a:pt x="39160" y="44380"/>
                </a:lnTo>
                <a:lnTo>
                  <a:pt x="39100" y="44350"/>
                </a:lnTo>
                <a:lnTo>
                  <a:pt x="39040" y="44300"/>
                </a:lnTo>
                <a:lnTo>
                  <a:pt x="38990" y="44270"/>
                </a:lnTo>
                <a:lnTo>
                  <a:pt x="38950" y="44250"/>
                </a:lnTo>
                <a:lnTo>
                  <a:pt x="38920" y="44220"/>
                </a:lnTo>
                <a:lnTo>
                  <a:pt x="38850" y="44140"/>
                </a:lnTo>
                <a:lnTo>
                  <a:pt x="38850" y="44130"/>
                </a:lnTo>
                <a:lnTo>
                  <a:pt x="38890" y="44020"/>
                </a:lnTo>
                <a:lnTo>
                  <a:pt x="38940" y="43880"/>
                </a:lnTo>
                <a:lnTo>
                  <a:pt x="38940" y="43840"/>
                </a:lnTo>
                <a:lnTo>
                  <a:pt x="38950" y="43760"/>
                </a:lnTo>
                <a:lnTo>
                  <a:pt x="38950" y="43740"/>
                </a:lnTo>
                <a:lnTo>
                  <a:pt x="38920" y="43580"/>
                </a:lnTo>
                <a:lnTo>
                  <a:pt x="38870" y="43460"/>
                </a:lnTo>
                <a:lnTo>
                  <a:pt x="38780" y="43360"/>
                </a:lnTo>
                <a:lnTo>
                  <a:pt x="38770" y="43350"/>
                </a:lnTo>
                <a:lnTo>
                  <a:pt x="38740" y="43320"/>
                </a:lnTo>
                <a:lnTo>
                  <a:pt x="38640" y="43240"/>
                </a:lnTo>
                <a:lnTo>
                  <a:pt x="38570" y="43240"/>
                </a:lnTo>
                <a:lnTo>
                  <a:pt x="38490" y="43270"/>
                </a:lnTo>
                <a:lnTo>
                  <a:pt x="38450" y="43230"/>
                </a:lnTo>
                <a:lnTo>
                  <a:pt x="38390" y="43160"/>
                </a:lnTo>
                <a:lnTo>
                  <a:pt x="38330" y="43140"/>
                </a:lnTo>
                <a:lnTo>
                  <a:pt x="38230" y="43110"/>
                </a:lnTo>
                <a:lnTo>
                  <a:pt x="38100" y="43080"/>
                </a:lnTo>
                <a:lnTo>
                  <a:pt x="38020" y="43130"/>
                </a:lnTo>
                <a:lnTo>
                  <a:pt x="37940" y="43160"/>
                </a:lnTo>
                <a:lnTo>
                  <a:pt x="37840" y="43150"/>
                </a:lnTo>
                <a:lnTo>
                  <a:pt x="37800" y="43140"/>
                </a:lnTo>
                <a:lnTo>
                  <a:pt x="37740" y="43220"/>
                </a:lnTo>
                <a:lnTo>
                  <a:pt x="37740" y="43240"/>
                </a:lnTo>
                <a:lnTo>
                  <a:pt x="37740" y="43250"/>
                </a:lnTo>
                <a:lnTo>
                  <a:pt x="37720" y="43330"/>
                </a:lnTo>
                <a:lnTo>
                  <a:pt x="37710" y="43400"/>
                </a:lnTo>
                <a:lnTo>
                  <a:pt x="37700" y="43430"/>
                </a:lnTo>
                <a:lnTo>
                  <a:pt x="37640" y="43520"/>
                </a:lnTo>
                <a:lnTo>
                  <a:pt x="37620" y="43640"/>
                </a:lnTo>
                <a:lnTo>
                  <a:pt x="37580" y="43830"/>
                </a:lnTo>
                <a:lnTo>
                  <a:pt x="37570" y="43840"/>
                </a:lnTo>
                <a:lnTo>
                  <a:pt x="37530" y="43970"/>
                </a:lnTo>
                <a:lnTo>
                  <a:pt x="37520" y="43980"/>
                </a:lnTo>
                <a:lnTo>
                  <a:pt x="37510" y="44050"/>
                </a:lnTo>
                <a:lnTo>
                  <a:pt x="37460" y="44110"/>
                </a:lnTo>
                <a:lnTo>
                  <a:pt x="37330" y="44170"/>
                </a:lnTo>
                <a:lnTo>
                  <a:pt x="37220" y="44210"/>
                </a:lnTo>
                <a:lnTo>
                  <a:pt x="37180" y="44250"/>
                </a:lnTo>
                <a:lnTo>
                  <a:pt x="37130" y="44270"/>
                </a:lnTo>
                <a:lnTo>
                  <a:pt x="37010" y="44330"/>
                </a:lnTo>
                <a:lnTo>
                  <a:pt x="36920" y="44300"/>
                </a:lnTo>
                <a:lnTo>
                  <a:pt x="36880" y="44250"/>
                </a:lnTo>
                <a:lnTo>
                  <a:pt x="36860" y="44210"/>
                </a:lnTo>
                <a:lnTo>
                  <a:pt x="36770" y="44050"/>
                </a:lnTo>
                <a:lnTo>
                  <a:pt x="36770" y="43880"/>
                </a:lnTo>
                <a:lnTo>
                  <a:pt x="36770" y="43860"/>
                </a:lnTo>
                <a:lnTo>
                  <a:pt x="36800" y="43720"/>
                </a:lnTo>
                <a:lnTo>
                  <a:pt x="36790" y="43620"/>
                </a:lnTo>
                <a:lnTo>
                  <a:pt x="36730" y="43580"/>
                </a:lnTo>
                <a:lnTo>
                  <a:pt x="36720" y="43570"/>
                </a:lnTo>
                <a:lnTo>
                  <a:pt x="36660" y="43550"/>
                </a:lnTo>
                <a:lnTo>
                  <a:pt x="36610" y="43430"/>
                </a:lnTo>
                <a:lnTo>
                  <a:pt x="36520" y="43390"/>
                </a:lnTo>
                <a:lnTo>
                  <a:pt x="36350" y="43380"/>
                </a:lnTo>
                <a:lnTo>
                  <a:pt x="36220" y="43380"/>
                </a:lnTo>
                <a:lnTo>
                  <a:pt x="36110" y="43420"/>
                </a:lnTo>
                <a:lnTo>
                  <a:pt x="36000" y="43480"/>
                </a:lnTo>
                <a:lnTo>
                  <a:pt x="35900" y="43380"/>
                </a:lnTo>
                <a:lnTo>
                  <a:pt x="35850" y="43380"/>
                </a:lnTo>
                <a:lnTo>
                  <a:pt x="35750" y="43370"/>
                </a:lnTo>
                <a:lnTo>
                  <a:pt x="35690" y="43380"/>
                </a:lnTo>
                <a:lnTo>
                  <a:pt x="35650" y="43390"/>
                </a:lnTo>
                <a:lnTo>
                  <a:pt x="35620" y="43420"/>
                </a:lnTo>
                <a:lnTo>
                  <a:pt x="35570" y="43490"/>
                </a:lnTo>
                <a:lnTo>
                  <a:pt x="35530" y="43500"/>
                </a:lnTo>
                <a:lnTo>
                  <a:pt x="35430" y="43490"/>
                </a:lnTo>
                <a:lnTo>
                  <a:pt x="35400" y="43530"/>
                </a:lnTo>
                <a:lnTo>
                  <a:pt x="35370" y="43550"/>
                </a:lnTo>
                <a:lnTo>
                  <a:pt x="35310" y="43580"/>
                </a:lnTo>
                <a:lnTo>
                  <a:pt x="35260" y="43560"/>
                </a:lnTo>
                <a:lnTo>
                  <a:pt x="35220" y="43540"/>
                </a:lnTo>
                <a:lnTo>
                  <a:pt x="35140" y="43500"/>
                </a:lnTo>
                <a:lnTo>
                  <a:pt x="35070" y="43490"/>
                </a:lnTo>
                <a:lnTo>
                  <a:pt x="35040" y="43520"/>
                </a:lnTo>
                <a:lnTo>
                  <a:pt x="35010" y="43550"/>
                </a:lnTo>
                <a:lnTo>
                  <a:pt x="34950" y="43600"/>
                </a:lnTo>
                <a:lnTo>
                  <a:pt x="34830" y="43680"/>
                </a:lnTo>
                <a:lnTo>
                  <a:pt x="34750" y="43660"/>
                </a:lnTo>
                <a:lnTo>
                  <a:pt x="34740" y="43660"/>
                </a:lnTo>
                <a:lnTo>
                  <a:pt x="34590" y="43630"/>
                </a:lnTo>
                <a:lnTo>
                  <a:pt x="34570" y="43620"/>
                </a:lnTo>
                <a:lnTo>
                  <a:pt x="34470" y="43570"/>
                </a:lnTo>
                <a:lnTo>
                  <a:pt x="34360" y="43610"/>
                </a:lnTo>
                <a:lnTo>
                  <a:pt x="34220" y="43740"/>
                </a:lnTo>
                <a:lnTo>
                  <a:pt x="34070" y="43830"/>
                </a:lnTo>
                <a:lnTo>
                  <a:pt x="33930" y="43850"/>
                </a:lnTo>
                <a:lnTo>
                  <a:pt x="33790" y="43850"/>
                </a:lnTo>
                <a:lnTo>
                  <a:pt x="33670" y="43830"/>
                </a:lnTo>
                <a:lnTo>
                  <a:pt x="33560" y="43800"/>
                </a:lnTo>
                <a:lnTo>
                  <a:pt x="33490" y="43760"/>
                </a:lnTo>
                <a:lnTo>
                  <a:pt x="33480" y="43760"/>
                </a:lnTo>
                <a:lnTo>
                  <a:pt x="33380" y="43730"/>
                </a:lnTo>
                <a:lnTo>
                  <a:pt x="33370" y="43730"/>
                </a:lnTo>
                <a:lnTo>
                  <a:pt x="33350" y="43740"/>
                </a:lnTo>
                <a:lnTo>
                  <a:pt x="33340" y="43740"/>
                </a:lnTo>
                <a:lnTo>
                  <a:pt x="33270" y="43780"/>
                </a:lnTo>
                <a:lnTo>
                  <a:pt x="33190" y="43840"/>
                </a:lnTo>
                <a:lnTo>
                  <a:pt x="33110" y="43820"/>
                </a:lnTo>
                <a:lnTo>
                  <a:pt x="33040" y="43720"/>
                </a:lnTo>
                <a:lnTo>
                  <a:pt x="33020" y="43680"/>
                </a:lnTo>
                <a:lnTo>
                  <a:pt x="32990" y="43620"/>
                </a:lnTo>
                <a:lnTo>
                  <a:pt x="32960" y="43570"/>
                </a:lnTo>
                <a:lnTo>
                  <a:pt x="32940" y="43560"/>
                </a:lnTo>
                <a:lnTo>
                  <a:pt x="32880" y="43530"/>
                </a:lnTo>
                <a:lnTo>
                  <a:pt x="32670" y="43650"/>
                </a:lnTo>
                <a:lnTo>
                  <a:pt x="32550" y="43710"/>
                </a:lnTo>
                <a:lnTo>
                  <a:pt x="32520" y="43690"/>
                </a:lnTo>
                <a:lnTo>
                  <a:pt x="32500" y="43670"/>
                </a:lnTo>
                <a:lnTo>
                  <a:pt x="32470" y="43640"/>
                </a:lnTo>
                <a:lnTo>
                  <a:pt x="32400" y="43500"/>
                </a:lnTo>
                <a:lnTo>
                  <a:pt x="32370" y="43430"/>
                </a:lnTo>
                <a:lnTo>
                  <a:pt x="32330" y="43350"/>
                </a:lnTo>
                <a:lnTo>
                  <a:pt x="32330" y="43340"/>
                </a:lnTo>
                <a:lnTo>
                  <a:pt x="32220" y="43280"/>
                </a:lnTo>
                <a:lnTo>
                  <a:pt x="32080" y="43290"/>
                </a:lnTo>
                <a:lnTo>
                  <a:pt x="32020" y="43310"/>
                </a:lnTo>
                <a:lnTo>
                  <a:pt x="31980" y="43320"/>
                </a:lnTo>
                <a:lnTo>
                  <a:pt x="31950" y="43330"/>
                </a:lnTo>
                <a:lnTo>
                  <a:pt x="31860" y="43410"/>
                </a:lnTo>
                <a:lnTo>
                  <a:pt x="31790" y="43550"/>
                </a:lnTo>
                <a:lnTo>
                  <a:pt x="31790" y="43560"/>
                </a:lnTo>
                <a:lnTo>
                  <a:pt x="31760" y="43610"/>
                </a:lnTo>
                <a:lnTo>
                  <a:pt x="31720" y="43700"/>
                </a:lnTo>
                <a:lnTo>
                  <a:pt x="31700" y="43730"/>
                </a:lnTo>
                <a:lnTo>
                  <a:pt x="31670" y="43850"/>
                </a:lnTo>
                <a:lnTo>
                  <a:pt x="31660" y="43880"/>
                </a:lnTo>
                <a:lnTo>
                  <a:pt x="31660" y="43910"/>
                </a:lnTo>
                <a:lnTo>
                  <a:pt x="31660" y="43940"/>
                </a:lnTo>
                <a:lnTo>
                  <a:pt x="31650" y="43970"/>
                </a:lnTo>
                <a:lnTo>
                  <a:pt x="31650" y="44010"/>
                </a:lnTo>
                <a:lnTo>
                  <a:pt x="31660" y="44150"/>
                </a:lnTo>
                <a:lnTo>
                  <a:pt x="31700" y="44250"/>
                </a:lnTo>
                <a:lnTo>
                  <a:pt x="31760" y="44300"/>
                </a:lnTo>
                <a:lnTo>
                  <a:pt x="31770" y="44300"/>
                </a:lnTo>
                <a:lnTo>
                  <a:pt x="31790" y="44300"/>
                </a:lnTo>
                <a:lnTo>
                  <a:pt x="31800" y="44300"/>
                </a:lnTo>
                <a:lnTo>
                  <a:pt x="31810" y="44300"/>
                </a:lnTo>
                <a:lnTo>
                  <a:pt x="31810" y="44310"/>
                </a:lnTo>
                <a:lnTo>
                  <a:pt x="31810" y="44320"/>
                </a:lnTo>
                <a:lnTo>
                  <a:pt x="31830" y="44320"/>
                </a:lnTo>
                <a:lnTo>
                  <a:pt x="31830" y="44310"/>
                </a:lnTo>
                <a:lnTo>
                  <a:pt x="31850" y="44310"/>
                </a:lnTo>
                <a:lnTo>
                  <a:pt x="31870" y="44310"/>
                </a:lnTo>
                <a:lnTo>
                  <a:pt x="31870" y="44320"/>
                </a:lnTo>
                <a:lnTo>
                  <a:pt x="31880" y="44320"/>
                </a:lnTo>
                <a:lnTo>
                  <a:pt x="31900" y="44320"/>
                </a:lnTo>
                <a:lnTo>
                  <a:pt x="31910" y="44320"/>
                </a:lnTo>
                <a:lnTo>
                  <a:pt x="31920" y="44320"/>
                </a:lnTo>
                <a:lnTo>
                  <a:pt x="31930" y="44310"/>
                </a:lnTo>
                <a:lnTo>
                  <a:pt x="31950" y="44310"/>
                </a:lnTo>
                <a:lnTo>
                  <a:pt x="31960" y="44300"/>
                </a:lnTo>
                <a:lnTo>
                  <a:pt x="31970" y="44290"/>
                </a:lnTo>
                <a:lnTo>
                  <a:pt x="31990" y="44290"/>
                </a:lnTo>
                <a:lnTo>
                  <a:pt x="32000" y="44290"/>
                </a:lnTo>
                <a:lnTo>
                  <a:pt x="32010" y="44280"/>
                </a:lnTo>
                <a:lnTo>
                  <a:pt x="32020" y="44270"/>
                </a:lnTo>
                <a:lnTo>
                  <a:pt x="32030" y="44260"/>
                </a:lnTo>
                <a:lnTo>
                  <a:pt x="32040" y="44250"/>
                </a:lnTo>
                <a:lnTo>
                  <a:pt x="32050" y="44250"/>
                </a:lnTo>
                <a:lnTo>
                  <a:pt x="32060" y="44260"/>
                </a:lnTo>
                <a:lnTo>
                  <a:pt x="32070" y="44270"/>
                </a:lnTo>
                <a:lnTo>
                  <a:pt x="32070" y="44280"/>
                </a:lnTo>
                <a:lnTo>
                  <a:pt x="32070" y="44290"/>
                </a:lnTo>
                <a:lnTo>
                  <a:pt x="32080" y="44300"/>
                </a:lnTo>
                <a:lnTo>
                  <a:pt x="32090" y="44300"/>
                </a:lnTo>
                <a:lnTo>
                  <a:pt x="32090" y="44310"/>
                </a:lnTo>
                <a:lnTo>
                  <a:pt x="32090" y="44320"/>
                </a:lnTo>
                <a:lnTo>
                  <a:pt x="32100" y="44330"/>
                </a:lnTo>
                <a:lnTo>
                  <a:pt x="32100" y="44340"/>
                </a:lnTo>
                <a:lnTo>
                  <a:pt x="32110" y="44350"/>
                </a:lnTo>
                <a:lnTo>
                  <a:pt x="32120" y="44350"/>
                </a:lnTo>
                <a:lnTo>
                  <a:pt x="32130" y="44350"/>
                </a:lnTo>
                <a:lnTo>
                  <a:pt x="32140" y="44350"/>
                </a:lnTo>
                <a:lnTo>
                  <a:pt x="32150" y="44350"/>
                </a:lnTo>
                <a:lnTo>
                  <a:pt x="32160" y="44350"/>
                </a:lnTo>
                <a:lnTo>
                  <a:pt x="32170" y="44360"/>
                </a:lnTo>
                <a:lnTo>
                  <a:pt x="32170" y="44380"/>
                </a:lnTo>
                <a:lnTo>
                  <a:pt x="32180" y="44390"/>
                </a:lnTo>
                <a:lnTo>
                  <a:pt x="32180" y="44380"/>
                </a:lnTo>
                <a:lnTo>
                  <a:pt x="32190" y="44380"/>
                </a:lnTo>
                <a:lnTo>
                  <a:pt x="32200" y="44380"/>
                </a:lnTo>
                <a:lnTo>
                  <a:pt x="32210" y="44380"/>
                </a:lnTo>
                <a:lnTo>
                  <a:pt x="32220" y="44390"/>
                </a:lnTo>
                <a:lnTo>
                  <a:pt x="32220" y="44400"/>
                </a:lnTo>
                <a:lnTo>
                  <a:pt x="32230" y="44410"/>
                </a:lnTo>
                <a:lnTo>
                  <a:pt x="32240" y="44410"/>
                </a:lnTo>
                <a:lnTo>
                  <a:pt x="32250" y="44420"/>
                </a:lnTo>
                <a:lnTo>
                  <a:pt x="32260" y="44410"/>
                </a:lnTo>
                <a:lnTo>
                  <a:pt x="32270" y="44410"/>
                </a:lnTo>
                <a:lnTo>
                  <a:pt x="32280" y="44410"/>
                </a:lnTo>
                <a:lnTo>
                  <a:pt x="32290" y="44410"/>
                </a:lnTo>
                <a:lnTo>
                  <a:pt x="32290" y="44420"/>
                </a:lnTo>
                <a:lnTo>
                  <a:pt x="32300" y="44430"/>
                </a:lnTo>
                <a:lnTo>
                  <a:pt x="32310" y="44440"/>
                </a:lnTo>
                <a:lnTo>
                  <a:pt x="32320" y="44440"/>
                </a:lnTo>
                <a:lnTo>
                  <a:pt x="32320" y="44450"/>
                </a:lnTo>
                <a:lnTo>
                  <a:pt x="32330" y="44460"/>
                </a:lnTo>
                <a:lnTo>
                  <a:pt x="32340" y="44460"/>
                </a:lnTo>
                <a:lnTo>
                  <a:pt x="32350" y="44460"/>
                </a:lnTo>
                <a:lnTo>
                  <a:pt x="32360" y="44460"/>
                </a:lnTo>
                <a:lnTo>
                  <a:pt x="32370" y="44460"/>
                </a:lnTo>
                <a:lnTo>
                  <a:pt x="32380" y="44450"/>
                </a:lnTo>
                <a:lnTo>
                  <a:pt x="32390" y="44450"/>
                </a:lnTo>
                <a:lnTo>
                  <a:pt x="32410" y="44440"/>
                </a:lnTo>
                <a:lnTo>
                  <a:pt x="32410" y="44450"/>
                </a:lnTo>
                <a:lnTo>
                  <a:pt x="32420" y="44450"/>
                </a:lnTo>
                <a:lnTo>
                  <a:pt x="32420" y="44460"/>
                </a:lnTo>
                <a:lnTo>
                  <a:pt x="32430" y="44460"/>
                </a:lnTo>
                <a:lnTo>
                  <a:pt x="32440" y="44460"/>
                </a:lnTo>
                <a:lnTo>
                  <a:pt x="32440" y="44470"/>
                </a:lnTo>
                <a:lnTo>
                  <a:pt x="32450" y="44470"/>
                </a:lnTo>
                <a:lnTo>
                  <a:pt x="32460" y="44470"/>
                </a:lnTo>
                <a:lnTo>
                  <a:pt x="32460" y="44460"/>
                </a:lnTo>
                <a:lnTo>
                  <a:pt x="32470" y="44460"/>
                </a:lnTo>
                <a:lnTo>
                  <a:pt x="32480" y="44450"/>
                </a:lnTo>
                <a:lnTo>
                  <a:pt x="32490" y="44450"/>
                </a:lnTo>
                <a:lnTo>
                  <a:pt x="32500" y="44450"/>
                </a:lnTo>
                <a:lnTo>
                  <a:pt x="32500" y="44460"/>
                </a:lnTo>
                <a:lnTo>
                  <a:pt x="32510" y="44460"/>
                </a:lnTo>
                <a:lnTo>
                  <a:pt x="32510" y="44470"/>
                </a:lnTo>
                <a:lnTo>
                  <a:pt x="32510" y="44480"/>
                </a:lnTo>
                <a:lnTo>
                  <a:pt x="32520" y="44480"/>
                </a:lnTo>
                <a:lnTo>
                  <a:pt x="32530" y="44490"/>
                </a:lnTo>
                <a:lnTo>
                  <a:pt x="32540" y="44490"/>
                </a:lnTo>
                <a:lnTo>
                  <a:pt x="32550" y="44480"/>
                </a:lnTo>
                <a:lnTo>
                  <a:pt x="32560" y="44480"/>
                </a:lnTo>
                <a:lnTo>
                  <a:pt x="32570" y="44490"/>
                </a:lnTo>
                <a:lnTo>
                  <a:pt x="32580" y="44490"/>
                </a:lnTo>
                <a:lnTo>
                  <a:pt x="32580" y="44510"/>
                </a:lnTo>
                <a:lnTo>
                  <a:pt x="32590" y="44510"/>
                </a:lnTo>
                <a:lnTo>
                  <a:pt x="32590" y="44520"/>
                </a:lnTo>
                <a:lnTo>
                  <a:pt x="32580" y="44530"/>
                </a:lnTo>
                <a:lnTo>
                  <a:pt x="32580" y="44540"/>
                </a:lnTo>
                <a:lnTo>
                  <a:pt x="32580" y="44550"/>
                </a:lnTo>
                <a:lnTo>
                  <a:pt x="32580" y="44560"/>
                </a:lnTo>
                <a:lnTo>
                  <a:pt x="32580" y="44570"/>
                </a:lnTo>
                <a:lnTo>
                  <a:pt x="32570" y="44580"/>
                </a:lnTo>
                <a:lnTo>
                  <a:pt x="32570" y="44590"/>
                </a:lnTo>
                <a:lnTo>
                  <a:pt x="32610" y="44600"/>
                </a:lnTo>
                <a:lnTo>
                  <a:pt x="32620" y="44660"/>
                </a:lnTo>
                <a:lnTo>
                  <a:pt x="32580" y="44800"/>
                </a:lnTo>
                <a:lnTo>
                  <a:pt x="32530" y="44930"/>
                </a:lnTo>
                <a:lnTo>
                  <a:pt x="32510" y="44960"/>
                </a:lnTo>
                <a:lnTo>
                  <a:pt x="32510" y="44980"/>
                </a:lnTo>
                <a:lnTo>
                  <a:pt x="32480" y="45100"/>
                </a:lnTo>
                <a:lnTo>
                  <a:pt x="32470" y="45100"/>
                </a:lnTo>
                <a:lnTo>
                  <a:pt x="32450" y="45200"/>
                </a:lnTo>
                <a:lnTo>
                  <a:pt x="32430" y="45310"/>
                </a:lnTo>
                <a:lnTo>
                  <a:pt x="32430" y="45370"/>
                </a:lnTo>
                <a:lnTo>
                  <a:pt x="32430" y="45430"/>
                </a:lnTo>
                <a:lnTo>
                  <a:pt x="32450" y="45530"/>
                </a:lnTo>
                <a:lnTo>
                  <a:pt x="32450" y="45540"/>
                </a:lnTo>
                <a:lnTo>
                  <a:pt x="32460" y="45630"/>
                </a:lnTo>
                <a:lnTo>
                  <a:pt x="32460" y="45660"/>
                </a:lnTo>
                <a:lnTo>
                  <a:pt x="32480" y="45760"/>
                </a:lnTo>
                <a:lnTo>
                  <a:pt x="32490" y="45820"/>
                </a:lnTo>
                <a:lnTo>
                  <a:pt x="32490" y="45850"/>
                </a:lnTo>
                <a:lnTo>
                  <a:pt x="32490" y="45870"/>
                </a:lnTo>
                <a:lnTo>
                  <a:pt x="32490" y="45880"/>
                </a:lnTo>
                <a:lnTo>
                  <a:pt x="32490" y="45910"/>
                </a:lnTo>
                <a:lnTo>
                  <a:pt x="32490" y="45970"/>
                </a:lnTo>
                <a:lnTo>
                  <a:pt x="32490" y="46040"/>
                </a:lnTo>
                <a:lnTo>
                  <a:pt x="32500" y="46100"/>
                </a:lnTo>
                <a:lnTo>
                  <a:pt x="32410" y="46130"/>
                </a:lnTo>
                <a:lnTo>
                  <a:pt x="32360" y="46150"/>
                </a:lnTo>
                <a:lnTo>
                  <a:pt x="32310" y="46170"/>
                </a:lnTo>
                <a:lnTo>
                  <a:pt x="32220" y="46200"/>
                </a:lnTo>
                <a:lnTo>
                  <a:pt x="32170" y="46190"/>
                </a:lnTo>
                <a:lnTo>
                  <a:pt x="32110" y="46160"/>
                </a:lnTo>
                <a:lnTo>
                  <a:pt x="32070" y="46130"/>
                </a:lnTo>
                <a:lnTo>
                  <a:pt x="32050" y="46090"/>
                </a:lnTo>
                <a:lnTo>
                  <a:pt x="32040" y="46070"/>
                </a:lnTo>
                <a:lnTo>
                  <a:pt x="32020" y="46050"/>
                </a:lnTo>
                <a:lnTo>
                  <a:pt x="32000" y="46020"/>
                </a:lnTo>
                <a:lnTo>
                  <a:pt x="32000" y="45980"/>
                </a:lnTo>
                <a:lnTo>
                  <a:pt x="31980" y="45930"/>
                </a:lnTo>
                <a:lnTo>
                  <a:pt x="31960" y="45880"/>
                </a:lnTo>
                <a:lnTo>
                  <a:pt x="31910" y="45840"/>
                </a:lnTo>
                <a:lnTo>
                  <a:pt x="31880" y="45810"/>
                </a:lnTo>
                <a:lnTo>
                  <a:pt x="31860" y="45790"/>
                </a:lnTo>
                <a:lnTo>
                  <a:pt x="31820" y="45780"/>
                </a:lnTo>
                <a:lnTo>
                  <a:pt x="31740" y="45800"/>
                </a:lnTo>
                <a:lnTo>
                  <a:pt x="31730" y="45800"/>
                </a:lnTo>
                <a:lnTo>
                  <a:pt x="31630" y="45840"/>
                </a:lnTo>
                <a:lnTo>
                  <a:pt x="31550" y="45850"/>
                </a:lnTo>
                <a:lnTo>
                  <a:pt x="31460" y="45860"/>
                </a:lnTo>
                <a:lnTo>
                  <a:pt x="31420" y="45860"/>
                </a:lnTo>
                <a:lnTo>
                  <a:pt x="31370" y="45870"/>
                </a:lnTo>
                <a:lnTo>
                  <a:pt x="31330" y="45890"/>
                </a:lnTo>
                <a:lnTo>
                  <a:pt x="31320" y="45890"/>
                </a:lnTo>
                <a:lnTo>
                  <a:pt x="31290" y="45920"/>
                </a:lnTo>
                <a:lnTo>
                  <a:pt x="31260" y="45920"/>
                </a:lnTo>
                <a:lnTo>
                  <a:pt x="31220" y="45930"/>
                </a:lnTo>
                <a:lnTo>
                  <a:pt x="31210" y="45980"/>
                </a:lnTo>
                <a:lnTo>
                  <a:pt x="31190" y="46040"/>
                </a:lnTo>
                <a:lnTo>
                  <a:pt x="31210" y="46110"/>
                </a:lnTo>
                <a:lnTo>
                  <a:pt x="31260" y="46160"/>
                </a:lnTo>
                <a:lnTo>
                  <a:pt x="31290" y="46180"/>
                </a:lnTo>
                <a:lnTo>
                  <a:pt x="31370" y="46230"/>
                </a:lnTo>
                <a:lnTo>
                  <a:pt x="31440" y="46310"/>
                </a:lnTo>
                <a:lnTo>
                  <a:pt x="31490" y="46380"/>
                </a:lnTo>
                <a:lnTo>
                  <a:pt x="31480" y="46510"/>
                </a:lnTo>
                <a:lnTo>
                  <a:pt x="31410" y="46630"/>
                </a:lnTo>
                <a:lnTo>
                  <a:pt x="31340" y="46780"/>
                </a:lnTo>
                <a:lnTo>
                  <a:pt x="31300" y="46940"/>
                </a:lnTo>
                <a:lnTo>
                  <a:pt x="31290" y="47110"/>
                </a:lnTo>
                <a:lnTo>
                  <a:pt x="31280" y="47290"/>
                </a:lnTo>
                <a:lnTo>
                  <a:pt x="31270" y="47470"/>
                </a:lnTo>
                <a:lnTo>
                  <a:pt x="31280" y="47660"/>
                </a:lnTo>
                <a:lnTo>
                  <a:pt x="31270" y="47820"/>
                </a:lnTo>
                <a:lnTo>
                  <a:pt x="31310" y="47980"/>
                </a:lnTo>
                <a:lnTo>
                  <a:pt x="31380" y="48100"/>
                </a:lnTo>
                <a:lnTo>
                  <a:pt x="31390" y="48120"/>
                </a:lnTo>
                <a:lnTo>
                  <a:pt x="31430" y="48250"/>
                </a:lnTo>
                <a:lnTo>
                  <a:pt x="31440" y="48270"/>
                </a:lnTo>
                <a:lnTo>
                  <a:pt x="31480" y="48430"/>
                </a:lnTo>
                <a:lnTo>
                  <a:pt x="31540" y="48550"/>
                </a:lnTo>
                <a:lnTo>
                  <a:pt x="31500" y="48660"/>
                </a:lnTo>
                <a:lnTo>
                  <a:pt x="31420" y="48800"/>
                </a:lnTo>
                <a:lnTo>
                  <a:pt x="31310" y="48990"/>
                </a:lnTo>
                <a:lnTo>
                  <a:pt x="31270" y="49180"/>
                </a:lnTo>
                <a:lnTo>
                  <a:pt x="31260" y="49250"/>
                </a:lnTo>
                <a:lnTo>
                  <a:pt x="31250" y="49350"/>
                </a:lnTo>
                <a:lnTo>
                  <a:pt x="31240" y="49390"/>
                </a:lnTo>
                <a:lnTo>
                  <a:pt x="31240" y="49400"/>
                </a:lnTo>
                <a:lnTo>
                  <a:pt x="31210" y="49540"/>
                </a:lnTo>
                <a:lnTo>
                  <a:pt x="31140" y="49670"/>
                </a:lnTo>
                <a:lnTo>
                  <a:pt x="31000" y="49790"/>
                </a:lnTo>
                <a:lnTo>
                  <a:pt x="30960" y="49810"/>
                </a:lnTo>
                <a:lnTo>
                  <a:pt x="30890" y="49840"/>
                </a:lnTo>
                <a:lnTo>
                  <a:pt x="30850" y="49860"/>
                </a:lnTo>
                <a:lnTo>
                  <a:pt x="30850" y="49880"/>
                </a:lnTo>
                <a:lnTo>
                  <a:pt x="30850" y="49900"/>
                </a:lnTo>
                <a:lnTo>
                  <a:pt x="30590" y="49950"/>
                </a:lnTo>
                <a:lnTo>
                  <a:pt x="30430" y="50010"/>
                </a:lnTo>
                <a:lnTo>
                  <a:pt x="30280" y="50090"/>
                </a:lnTo>
                <a:lnTo>
                  <a:pt x="30130" y="50200"/>
                </a:lnTo>
                <a:lnTo>
                  <a:pt x="30130" y="50210"/>
                </a:lnTo>
                <a:lnTo>
                  <a:pt x="30120" y="50210"/>
                </a:lnTo>
                <a:lnTo>
                  <a:pt x="30060" y="50270"/>
                </a:lnTo>
                <a:lnTo>
                  <a:pt x="29950" y="50380"/>
                </a:lnTo>
                <a:lnTo>
                  <a:pt x="29800" y="50510"/>
                </a:lnTo>
                <a:lnTo>
                  <a:pt x="29780" y="50530"/>
                </a:lnTo>
                <a:lnTo>
                  <a:pt x="29640" y="50590"/>
                </a:lnTo>
                <a:lnTo>
                  <a:pt x="29630" y="50600"/>
                </a:lnTo>
                <a:lnTo>
                  <a:pt x="29620" y="50600"/>
                </a:lnTo>
                <a:lnTo>
                  <a:pt x="29510" y="50620"/>
                </a:lnTo>
                <a:lnTo>
                  <a:pt x="29480" y="50630"/>
                </a:lnTo>
                <a:lnTo>
                  <a:pt x="29260" y="50560"/>
                </a:lnTo>
                <a:lnTo>
                  <a:pt x="29170" y="50550"/>
                </a:lnTo>
                <a:lnTo>
                  <a:pt x="29080" y="50530"/>
                </a:lnTo>
                <a:lnTo>
                  <a:pt x="29070" y="50530"/>
                </a:lnTo>
                <a:lnTo>
                  <a:pt x="29060" y="50530"/>
                </a:lnTo>
                <a:lnTo>
                  <a:pt x="28860" y="50560"/>
                </a:lnTo>
                <a:lnTo>
                  <a:pt x="28660" y="50610"/>
                </a:lnTo>
                <a:lnTo>
                  <a:pt x="28660" y="50620"/>
                </a:lnTo>
                <a:lnTo>
                  <a:pt x="28630" y="50620"/>
                </a:lnTo>
                <a:lnTo>
                  <a:pt x="28630" y="50520"/>
                </a:lnTo>
                <a:lnTo>
                  <a:pt x="28570" y="50410"/>
                </a:lnTo>
                <a:lnTo>
                  <a:pt x="28500" y="50340"/>
                </a:lnTo>
                <a:lnTo>
                  <a:pt x="28420" y="50270"/>
                </a:lnTo>
                <a:lnTo>
                  <a:pt x="28320" y="50170"/>
                </a:lnTo>
                <a:lnTo>
                  <a:pt x="28110" y="49980"/>
                </a:lnTo>
                <a:lnTo>
                  <a:pt x="27900" y="50000"/>
                </a:lnTo>
                <a:lnTo>
                  <a:pt x="27880" y="50000"/>
                </a:lnTo>
                <a:lnTo>
                  <a:pt x="27770" y="50170"/>
                </a:lnTo>
                <a:lnTo>
                  <a:pt x="27650" y="50350"/>
                </a:lnTo>
                <a:lnTo>
                  <a:pt x="27600" y="50420"/>
                </a:lnTo>
                <a:lnTo>
                  <a:pt x="27590" y="50430"/>
                </a:lnTo>
                <a:lnTo>
                  <a:pt x="27590" y="50440"/>
                </a:lnTo>
                <a:lnTo>
                  <a:pt x="27580" y="50450"/>
                </a:lnTo>
                <a:lnTo>
                  <a:pt x="27580" y="50460"/>
                </a:lnTo>
                <a:lnTo>
                  <a:pt x="27530" y="50440"/>
                </a:lnTo>
                <a:lnTo>
                  <a:pt x="27400" y="50370"/>
                </a:lnTo>
                <a:lnTo>
                  <a:pt x="27260" y="50260"/>
                </a:lnTo>
                <a:lnTo>
                  <a:pt x="27140" y="50170"/>
                </a:lnTo>
                <a:lnTo>
                  <a:pt x="27110" y="50150"/>
                </a:lnTo>
                <a:lnTo>
                  <a:pt x="26990" y="50080"/>
                </a:lnTo>
                <a:lnTo>
                  <a:pt x="26880" y="50010"/>
                </a:lnTo>
                <a:lnTo>
                  <a:pt x="26860" y="49990"/>
                </a:lnTo>
                <a:lnTo>
                  <a:pt x="26730" y="49890"/>
                </a:lnTo>
                <a:lnTo>
                  <a:pt x="26650" y="49730"/>
                </a:lnTo>
                <a:lnTo>
                  <a:pt x="26620" y="49690"/>
                </a:lnTo>
                <a:lnTo>
                  <a:pt x="26560" y="49680"/>
                </a:lnTo>
                <a:lnTo>
                  <a:pt x="26500" y="49720"/>
                </a:lnTo>
                <a:lnTo>
                  <a:pt x="26450" y="49750"/>
                </a:lnTo>
                <a:lnTo>
                  <a:pt x="26410" y="49740"/>
                </a:lnTo>
                <a:lnTo>
                  <a:pt x="26270" y="49680"/>
                </a:lnTo>
                <a:lnTo>
                  <a:pt x="26060" y="49590"/>
                </a:lnTo>
                <a:lnTo>
                  <a:pt x="25850" y="49520"/>
                </a:lnTo>
                <a:lnTo>
                  <a:pt x="25790" y="49490"/>
                </a:lnTo>
                <a:lnTo>
                  <a:pt x="25710" y="49450"/>
                </a:lnTo>
                <a:lnTo>
                  <a:pt x="25630" y="49460"/>
                </a:lnTo>
                <a:lnTo>
                  <a:pt x="25530" y="49450"/>
                </a:lnTo>
                <a:lnTo>
                  <a:pt x="25370" y="49470"/>
                </a:lnTo>
                <a:lnTo>
                  <a:pt x="25240" y="49500"/>
                </a:lnTo>
                <a:lnTo>
                  <a:pt x="25060" y="49460"/>
                </a:lnTo>
                <a:lnTo>
                  <a:pt x="25050" y="49460"/>
                </a:lnTo>
                <a:lnTo>
                  <a:pt x="24970" y="49360"/>
                </a:lnTo>
                <a:lnTo>
                  <a:pt x="24890" y="49270"/>
                </a:lnTo>
                <a:lnTo>
                  <a:pt x="24740" y="49270"/>
                </a:lnTo>
                <a:lnTo>
                  <a:pt x="24610" y="49250"/>
                </a:lnTo>
                <a:lnTo>
                  <a:pt x="24570" y="49220"/>
                </a:lnTo>
                <a:lnTo>
                  <a:pt x="24560" y="49220"/>
                </a:lnTo>
                <a:lnTo>
                  <a:pt x="24530" y="49190"/>
                </a:lnTo>
                <a:lnTo>
                  <a:pt x="24520" y="49190"/>
                </a:lnTo>
                <a:lnTo>
                  <a:pt x="24510" y="49180"/>
                </a:lnTo>
                <a:lnTo>
                  <a:pt x="24470" y="49170"/>
                </a:lnTo>
                <a:lnTo>
                  <a:pt x="24390" y="49130"/>
                </a:lnTo>
                <a:lnTo>
                  <a:pt x="24240" y="49080"/>
                </a:lnTo>
                <a:lnTo>
                  <a:pt x="24170" y="49050"/>
                </a:lnTo>
                <a:lnTo>
                  <a:pt x="24140" y="49040"/>
                </a:lnTo>
                <a:lnTo>
                  <a:pt x="24090" y="49000"/>
                </a:lnTo>
                <a:lnTo>
                  <a:pt x="24090" y="48990"/>
                </a:lnTo>
                <a:lnTo>
                  <a:pt x="24070" y="48980"/>
                </a:lnTo>
                <a:lnTo>
                  <a:pt x="24030" y="48950"/>
                </a:lnTo>
                <a:lnTo>
                  <a:pt x="24000" y="48920"/>
                </a:lnTo>
                <a:lnTo>
                  <a:pt x="23880" y="48800"/>
                </a:lnTo>
                <a:lnTo>
                  <a:pt x="23730" y="48680"/>
                </a:lnTo>
                <a:lnTo>
                  <a:pt x="23600" y="48620"/>
                </a:lnTo>
                <a:lnTo>
                  <a:pt x="23550" y="48600"/>
                </a:lnTo>
                <a:lnTo>
                  <a:pt x="23400" y="48610"/>
                </a:lnTo>
                <a:lnTo>
                  <a:pt x="23370" y="48610"/>
                </a:lnTo>
                <a:lnTo>
                  <a:pt x="23330" y="48610"/>
                </a:lnTo>
                <a:lnTo>
                  <a:pt x="23320" y="48610"/>
                </a:lnTo>
                <a:lnTo>
                  <a:pt x="23310" y="48610"/>
                </a:lnTo>
                <a:lnTo>
                  <a:pt x="23230" y="48600"/>
                </a:lnTo>
                <a:lnTo>
                  <a:pt x="23220" y="48600"/>
                </a:lnTo>
                <a:lnTo>
                  <a:pt x="23200" y="48600"/>
                </a:lnTo>
                <a:lnTo>
                  <a:pt x="23160" y="48590"/>
                </a:lnTo>
                <a:lnTo>
                  <a:pt x="23130" y="48580"/>
                </a:lnTo>
                <a:lnTo>
                  <a:pt x="23050" y="48540"/>
                </a:lnTo>
                <a:lnTo>
                  <a:pt x="22990" y="48500"/>
                </a:lnTo>
                <a:lnTo>
                  <a:pt x="22980" y="48380"/>
                </a:lnTo>
                <a:lnTo>
                  <a:pt x="23020" y="48240"/>
                </a:lnTo>
                <a:lnTo>
                  <a:pt x="23070" y="48120"/>
                </a:lnTo>
                <a:lnTo>
                  <a:pt x="23090" y="48000"/>
                </a:lnTo>
                <a:lnTo>
                  <a:pt x="23080" y="47970"/>
                </a:lnTo>
                <a:lnTo>
                  <a:pt x="23030" y="47870"/>
                </a:lnTo>
                <a:lnTo>
                  <a:pt x="22900" y="47770"/>
                </a:lnTo>
                <a:lnTo>
                  <a:pt x="22890" y="47740"/>
                </a:lnTo>
                <a:lnTo>
                  <a:pt x="22850" y="47660"/>
                </a:lnTo>
                <a:lnTo>
                  <a:pt x="22760" y="47440"/>
                </a:lnTo>
                <a:lnTo>
                  <a:pt x="22700" y="47380"/>
                </a:lnTo>
                <a:lnTo>
                  <a:pt x="22650" y="47360"/>
                </a:lnTo>
                <a:lnTo>
                  <a:pt x="22540" y="47310"/>
                </a:lnTo>
                <a:lnTo>
                  <a:pt x="22490" y="47290"/>
                </a:lnTo>
                <a:lnTo>
                  <a:pt x="22440" y="47270"/>
                </a:lnTo>
                <a:lnTo>
                  <a:pt x="22430" y="47270"/>
                </a:lnTo>
                <a:lnTo>
                  <a:pt x="22310" y="47190"/>
                </a:lnTo>
                <a:lnTo>
                  <a:pt x="22260" y="47150"/>
                </a:lnTo>
                <a:lnTo>
                  <a:pt x="22220" y="47110"/>
                </a:lnTo>
                <a:lnTo>
                  <a:pt x="22190" y="47090"/>
                </a:lnTo>
                <a:lnTo>
                  <a:pt x="22160" y="47060"/>
                </a:lnTo>
                <a:lnTo>
                  <a:pt x="22020" y="46970"/>
                </a:lnTo>
                <a:lnTo>
                  <a:pt x="21930" y="46930"/>
                </a:lnTo>
                <a:lnTo>
                  <a:pt x="21860" y="46870"/>
                </a:lnTo>
                <a:lnTo>
                  <a:pt x="21880" y="46810"/>
                </a:lnTo>
                <a:lnTo>
                  <a:pt x="21930" y="46740"/>
                </a:lnTo>
                <a:lnTo>
                  <a:pt x="22020" y="46640"/>
                </a:lnTo>
                <a:lnTo>
                  <a:pt x="22090" y="46540"/>
                </a:lnTo>
                <a:lnTo>
                  <a:pt x="22150" y="46440"/>
                </a:lnTo>
                <a:lnTo>
                  <a:pt x="22190" y="46330"/>
                </a:lnTo>
                <a:lnTo>
                  <a:pt x="22200" y="46210"/>
                </a:lnTo>
                <a:lnTo>
                  <a:pt x="22170" y="46060"/>
                </a:lnTo>
                <a:lnTo>
                  <a:pt x="22120" y="45930"/>
                </a:lnTo>
                <a:lnTo>
                  <a:pt x="22100" y="45880"/>
                </a:lnTo>
                <a:lnTo>
                  <a:pt x="22080" y="45780"/>
                </a:lnTo>
                <a:lnTo>
                  <a:pt x="22040" y="45640"/>
                </a:lnTo>
                <a:lnTo>
                  <a:pt x="22010" y="45520"/>
                </a:lnTo>
                <a:lnTo>
                  <a:pt x="21980" y="45480"/>
                </a:lnTo>
                <a:lnTo>
                  <a:pt x="21940" y="45410"/>
                </a:lnTo>
                <a:lnTo>
                  <a:pt x="21790" y="45400"/>
                </a:lnTo>
                <a:lnTo>
                  <a:pt x="21770" y="45390"/>
                </a:lnTo>
                <a:lnTo>
                  <a:pt x="21670" y="45380"/>
                </a:lnTo>
                <a:lnTo>
                  <a:pt x="21630" y="45380"/>
                </a:lnTo>
                <a:lnTo>
                  <a:pt x="21560" y="45400"/>
                </a:lnTo>
                <a:lnTo>
                  <a:pt x="21460" y="45390"/>
                </a:lnTo>
                <a:lnTo>
                  <a:pt x="21360" y="45380"/>
                </a:lnTo>
                <a:lnTo>
                  <a:pt x="21280" y="45470"/>
                </a:lnTo>
                <a:lnTo>
                  <a:pt x="21230" y="45570"/>
                </a:lnTo>
                <a:lnTo>
                  <a:pt x="21130" y="45640"/>
                </a:lnTo>
                <a:lnTo>
                  <a:pt x="21110" y="45690"/>
                </a:lnTo>
                <a:lnTo>
                  <a:pt x="21100" y="45740"/>
                </a:lnTo>
                <a:lnTo>
                  <a:pt x="21140" y="45850"/>
                </a:lnTo>
                <a:lnTo>
                  <a:pt x="21190" y="45950"/>
                </a:lnTo>
                <a:lnTo>
                  <a:pt x="21370" y="46070"/>
                </a:lnTo>
                <a:lnTo>
                  <a:pt x="21390" y="46110"/>
                </a:lnTo>
                <a:lnTo>
                  <a:pt x="21460" y="46160"/>
                </a:lnTo>
                <a:lnTo>
                  <a:pt x="21540" y="46200"/>
                </a:lnTo>
                <a:lnTo>
                  <a:pt x="21570" y="46250"/>
                </a:lnTo>
                <a:lnTo>
                  <a:pt x="21570" y="46290"/>
                </a:lnTo>
                <a:lnTo>
                  <a:pt x="21520" y="46370"/>
                </a:lnTo>
                <a:lnTo>
                  <a:pt x="21470" y="46430"/>
                </a:lnTo>
                <a:lnTo>
                  <a:pt x="21420" y="46500"/>
                </a:lnTo>
                <a:lnTo>
                  <a:pt x="21340" y="46600"/>
                </a:lnTo>
                <a:lnTo>
                  <a:pt x="21270" y="46650"/>
                </a:lnTo>
                <a:lnTo>
                  <a:pt x="21200" y="46700"/>
                </a:lnTo>
                <a:lnTo>
                  <a:pt x="21070" y="46760"/>
                </a:lnTo>
                <a:lnTo>
                  <a:pt x="21060" y="46770"/>
                </a:lnTo>
                <a:lnTo>
                  <a:pt x="21030" y="46760"/>
                </a:lnTo>
                <a:lnTo>
                  <a:pt x="20980" y="46740"/>
                </a:lnTo>
                <a:lnTo>
                  <a:pt x="20920" y="46710"/>
                </a:lnTo>
                <a:lnTo>
                  <a:pt x="20850" y="46760"/>
                </a:lnTo>
                <a:lnTo>
                  <a:pt x="20820" y="46780"/>
                </a:lnTo>
                <a:lnTo>
                  <a:pt x="20760" y="46830"/>
                </a:lnTo>
                <a:lnTo>
                  <a:pt x="20610" y="46930"/>
                </a:lnTo>
                <a:lnTo>
                  <a:pt x="20580" y="46940"/>
                </a:lnTo>
                <a:lnTo>
                  <a:pt x="20530" y="46980"/>
                </a:lnTo>
                <a:lnTo>
                  <a:pt x="20470" y="47020"/>
                </a:lnTo>
                <a:lnTo>
                  <a:pt x="20390" y="47050"/>
                </a:lnTo>
                <a:lnTo>
                  <a:pt x="20310" y="47050"/>
                </a:lnTo>
                <a:lnTo>
                  <a:pt x="20300" y="47050"/>
                </a:lnTo>
                <a:lnTo>
                  <a:pt x="20290" y="47050"/>
                </a:lnTo>
                <a:lnTo>
                  <a:pt x="20170" y="47030"/>
                </a:lnTo>
                <a:lnTo>
                  <a:pt x="20080" y="46980"/>
                </a:lnTo>
                <a:lnTo>
                  <a:pt x="20040" y="46940"/>
                </a:lnTo>
                <a:lnTo>
                  <a:pt x="20020" y="46920"/>
                </a:lnTo>
                <a:lnTo>
                  <a:pt x="19970" y="46800"/>
                </a:lnTo>
                <a:lnTo>
                  <a:pt x="19950" y="46690"/>
                </a:lnTo>
                <a:lnTo>
                  <a:pt x="19930" y="46620"/>
                </a:lnTo>
                <a:lnTo>
                  <a:pt x="19870" y="46520"/>
                </a:lnTo>
                <a:lnTo>
                  <a:pt x="19820" y="46540"/>
                </a:lnTo>
                <a:lnTo>
                  <a:pt x="19780" y="46590"/>
                </a:lnTo>
                <a:lnTo>
                  <a:pt x="19730" y="46610"/>
                </a:lnTo>
                <a:lnTo>
                  <a:pt x="19690" y="46600"/>
                </a:lnTo>
                <a:lnTo>
                  <a:pt x="19660" y="46620"/>
                </a:lnTo>
                <a:lnTo>
                  <a:pt x="19590" y="46660"/>
                </a:lnTo>
                <a:lnTo>
                  <a:pt x="19560" y="46660"/>
                </a:lnTo>
                <a:lnTo>
                  <a:pt x="19500" y="46660"/>
                </a:lnTo>
                <a:lnTo>
                  <a:pt x="19480" y="46650"/>
                </a:lnTo>
                <a:lnTo>
                  <a:pt x="19410" y="46630"/>
                </a:lnTo>
                <a:lnTo>
                  <a:pt x="19380" y="46610"/>
                </a:lnTo>
                <a:lnTo>
                  <a:pt x="19350" y="46600"/>
                </a:lnTo>
                <a:lnTo>
                  <a:pt x="19320" y="46610"/>
                </a:lnTo>
                <a:lnTo>
                  <a:pt x="19250" y="46710"/>
                </a:lnTo>
                <a:lnTo>
                  <a:pt x="19200" y="46840"/>
                </a:lnTo>
                <a:lnTo>
                  <a:pt x="19150" y="46930"/>
                </a:lnTo>
                <a:lnTo>
                  <a:pt x="19140" y="46930"/>
                </a:lnTo>
                <a:lnTo>
                  <a:pt x="19080" y="46940"/>
                </a:lnTo>
                <a:lnTo>
                  <a:pt x="18970" y="46910"/>
                </a:lnTo>
                <a:lnTo>
                  <a:pt x="18890" y="46840"/>
                </a:lnTo>
                <a:lnTo>
                  <a:pt x="18840" y="46890"/>
                </a:lnTo>
                <a:lnTo>
                  <a:pt x="18790" y="46980"/>
                </a:lnTo>
                <a:lnTo>
                  <a:pt x="18790" y="47090"/>
                </a:lnTo>
                <a:lnTo>
                  <a:pt x="18780" y="47250"/>
                </a:lnTo>
                <a:lnTo>
                  <a:pt x="18750" y="47280"/>
                </a:lnTo>
                <a:lnTo>
                  <a:pt x="18690" y="47320"/>
                </a:lnTo>
                <a:lnTo>
                  <a:pt x="18600" y="47340"/>
                </a:lnTo>
                <a:lnTo>
                  <a:pt x="18600" y="47350"/>
                </a:lnTo>
                <a:lnTo>
                  <a:pt x="18490" y="47400"/>
                </a:lnTo>
                <a:lnTo>
                  <a:pt x="18490" y="47410"/>
                </a:lnTo>
                <a:lnTo>
                  <a:pt x="18480" y="47430"/>
                </a:lnTo>
                <a:lnTo>
                  <a:pt x="18470" y="47430"/>
                </a:lnTo>
                <a:lnTo>
                  <a:pt x="18410" y="47430"/>
                </a:lnTo>
                <a:lnTo>
                  <a:pt x="18390" y="47440"/>
                </a:lnTo>
                <a:lnTo>
                  <a:pt x="18220" y="47560"/>
                </a:lnTo>
                <a:lnTo>
                  <a:pt x="18190" y="47580"/>
                </a:lnTo>
                <a:lnTo>
                  <a:pt x="18100" y="47670"/>
                </a:lnTo>
                <a:lnTo>
                  <a:pt x="18070" y="47700"/>
                </a:lnTo>
                <a:lnTo>
                  <a:pt x="18050" y="47840"/>
                </a:lnTo>
                <a:lnTo>
                  <a:pt x="18050" y="47950"/>
                </a:lnTo>
                <a:lnTo>
                  <a:pt x="18030" y="47970"/>
                </a:lnTo>
                <a:lnTo>
                  <a:pt x="18000" y="48010"/>
                </a:lnTo>
                <a:lnTo>
                  <a:pt x="17970" y="48010"/>
                </a:lnTo>
                <a:lnTo>
                  <a:pt x="17950" y="48010"/>
                </a:lnTo>
                <a:lnTo>
                  <a:pt x="17770" y="48000"/>
                </a:lnTo>
                <a:lnTo>
                  <a:pt x="17450" y="48050"/>
                </a:lnTo>
                <a:lnTo>
                  <a:pt x="17420" y="48050"/>
                </a:lnTo>
                <a:lnTo>
                  <a:pt x="17400" y="48000"/>
                </a:lnTo>
                <a:lnTo>
                  <a:pt x="17390" y="47980"/>
                </a:lnTo>
                <a:lnTo>
                  <a:pt x="17190" y="47530"/>
                </a:lnTo>
                <a:lnTo>
                  <a:pt x="16950" y="47480"/>
                </a:lnTo>
                <a:lnTo>
                  <a:pt x="16720" y="47430"/>
                </a:lnTo>
                <a:lnTo>
                  <a:pt x="16690" y="47420"/>
                </a:lnTo>
                <a:lnTo>
                  <a:pt x="16650" y="47440"/>
                </a:lnTo>
                <a:lnTo>
                  <a:pt x="16320" y="47540"/>
                </a:lnTo>
                <a:lnTo>
                  <a:pt x="16310" y="47550"/>
                </a:lnTo>
                <a:lnTo>
                  <a:pt x="16310" y="47500"/>
                </a:lnTo>
                <a:lnTo>
                  <a:pt x="16340" y="47320"/>
                </a:lnTo>
                <a:lnTo>
                  <a:pt x="16330" y="47260"/>
                </a:lnTo>
                <a:lnTo>
                  <a:pt x="16310" y="46940"/>
                </a:lnTo>
                <a:lnTo>
                  <a:pt x="16380" y="46620"/>
                </a:lnTo>
                <a:lnTo>
                  <a:pt x="16420" y="46550"/>
                </a:lnTo>
                <a:lnTo>
                  <a:pt x="16720" y="46720"/>
                </a:lnTo>
                <a:lnTo>
                  <a:pt x="16800" y="46600"/>
                </a:lnTo>
                <a:lnTo>
                  <a:pt x="16770" y="46350"/>
                </a:lnTo>
                <a:lnTo>
                  <a:pt x="17010" y="46160"/>
                </a:lnTo>
                <a:lnTo>
                  <a:pt x="17380" y="46140"/>
                </a:lnTo>
                <a:lnTo>
                  <a:pt x="17570" y="45950"/>
                </a:lnTo>
                <a:lnTo>
                  <a:pt x="17570" y="45750"/>
                </a:lnTo>
                <a:lnTo>
                  <a:pt x="17430" y="45380"/>
                </a:lnTo>
                <a:lnTo>
                  <a:pt x="17260" y="45180"/>
                </a:lnTo>
                <a:lnTo>
                  <a:pt x="17350" y="45180"/>
                </a:lnTo>
                <a:lnTo>
                  <a:pt x="17590" y="45010"/>
                </a:lnTo>
                <a:lnTo>
                  <a:pt x="17670" y="45040"/>
                </a:lnTo>
                <a:lnTo>
                  <a:pt x="17620" y="44920"/>
                </a:lnTo>
                <a:lnTo>
                  <a:pt x="17610" y="44900"/>
                </a:lnTo>
                <a:lnTo>
                  <a:pt x="17560" y="44770"/>
                </a:lnTo>
                <a:lnTo>
                  <a:pt x="17440" y="44650"/>
                </a:lnTo>
                <a:lnTo>
                  <a:pt x="17250" y="44570"/>
                </a:lnTo>
                <a:lnTo>
                  <a:pt x="17230" y="44560"/>
                </a:lnTo>
                <a:lnTo>
                  <a:pt x="17160" y="44530"/>
                </a:lnTo>
                <a:lnTo>
                  <a:pt x="17000" y="44540"/>
                </a:lnTo>
                <a:lnTo>
                  <a:pt x="16990" y="44540"/>
                </a:lnTo>
                <a:lnTo>
                  <a:pt x="16830" y="44540"/>
                </a:lnTo>
                <a:lnTo>
                  <a:pt x="16510" y="44370"/>
                </a:lnTo>
                <a:lnTo>
                  <a:pt x="16500" y="44370"/>
                </a:lnTo>
                <a:lnTo>
                  <a:pt x="16270" y="44360"/>
                </a:lnTo>
                <a:lnTo>
                  <a:pt x="16010" y="44350"/>
                </a:lnTo>
                <a:lnTo>
                  <a:pt x="15840" y="44350"/>
                </a:lnTo>
                <a:lnTo>
                  <a:pt x="15670" y="44280"/>
                </a:lnTo>
                <a:lnTo>
                  <a:pt x="15420" y="44020"/>
                </a:lnTo>
                <a:lnTo>
                  <a:pt x="15480" y="43880"/>
                </a:lnTo>
                <a:lnTo>
                  <a:pt x="15420" y="43710"/>
                </a:lnTo>
                <a:lnTo>
                  <a:pt x="15310" y="43660"/>
                </a:lnTo>
                <a:lnTo>
                  <a:pt x="15070" y="43490"/>
                </a:lnTo>
                <a:lnTo>
                  <a:pt x="15060" y="43490"/>
                </a:lnTo>
                <a:lnTo>
                  <a:pt x="14710" y="43460"/>
                </a:lnTo>
                <a:lnTo>
                  <a:pt x="14700" y="43460"/>
                </a:lnTo>
                <a:lnTo>
                  <a:pt x="14690" y="43460"/>
                </a:lnTo>
                <a:lnTo>
                  <a:pt x="14480" y="43420"/>
                </a:lnTo>
                <a:lnTo>
                  <a:pt x="14370" y="43420"/>
                </a:lnTo>
                <a:lnTo>
                  <a:pt x="14140" y="43410"/>
                </a:lnTo>
                <a:lnTo>
                  <a:pt x="14070" y="43220"/>
                </a:lnTo>
                <a:lnTo>
                  <a:pt x="14030" y="43090"/>
                </a:lnTo>
                <a:lnTo>
                  <a:pt x="13820" y="42970"/>
                </a:lnTo>
                <a:lnTo>
                  <a:pt x="13780" y="42990"/>
                </a:lnTo>
                <a:lnTo>
                  <a:pt x="13740" y="43020"/>
                </a:lnTo>
                <a:lnTo>
                  <a:pt x="13510" y="43140"/>
                </a:lnTo>
                <a:lnTo>
                  <a:pt x="13300" y="43300"/>
                </a:lnTo>
                <a:lnTo>
                  <a:pt x="13050" y="43430"/>
                </a:lnTo>
                <a:lnTo>
                  <a:pt x="12980" y="43460"/>
                </a:lnTo>
                <a:lnTo>
                  <a:pt x="12760" y="43580"/>
                </a:lnTo>
                <a:lnTo>
                  <a:pt x="12650" y="43510"/>
                </a:lnTo>
                <a:lnTo>
                  <a:pt x="12550" y="43490"/>
                </a:lnTo>
                <a:lnTo>
                  <a:pt x="12570" y="43390"/>
                </a:lnTo>
                <a:lnTo>
                  <a:pt x="12690" y="43200"/>
                </a:lnTo>
                <a:lnTo>
                  <a:pt x="12700" y="43140"/>
                </a:lnTo>
                <a:lnTo>
                  <a:pt x="12710" y="43110"/>
                </a:lnTo>
                <a:lnTo>
                  <a:pt x="12740" y="43020"/>
                </a:lnTo>
                <a:lnTo>
                  <a:pt x="12740" y="43010"/>
                </a:lnTo>
                <a:lnTo>
                  <a:pt x="12760" y="42970"/>
                </a:lnTo>
                <a:lnTo>
                  <a:pt x="12820" y="42820"/>
                </a:lnTo>
                <a:lnTo>
                  <a:pt x="12830" y="42680"/>
                </a:lnTo>
                <a:lnTo>
                  <a:pt x="12800" y="42480"/>
                </a:lnTo>
                <a:lnTo>
                  <a:pt x="12750" y="42210"/>
                </a:lnTo>
                <a:lnTo>
                  <a:pt x="12550" y="41700"/>
                </a:lnTo>
                <a:lnTo>
                  <a:pt x="12430" y="41600"/>
                </a:lnTo>
                <a:lnTo>
                  <a:pt x="12380" y="41570"/>
                </a:lnTo>
                <a:lnTo>
                  <a:pt x="12350" y="41540"/>
                </a:lnTo>
                <a:lnTo>
                  <a:pt x="12320" y="41550"/>
                </a:lnTo>
                <a:lnTo>
                  <a:pt x="12240" y="41570"/>
                </a:lnTo>
                <a:lnTo>
                  <a:pt x="12210" y="41580"/>
                </a:lnTo>
                <a:lnTo>
                  <a:pt x="12200" y="41580"/>
                </a:lnTo>
                <a:lnTo>
                  <a:pt x="12170" y="41600"/>
                </a:lnTo>
                <a:lnTo>
                  <a:pt x="12140" y="41630"/>
                </a:lnTo>
                <a:lnTo>
                  <a:pt x="12120" y="41640"/>
                </a:lnTo>
                <a:lnTo>
                  <a:pt x="12100" y="41660"/>
                </a:lnTo>
                <a:lnTo>
                  <a:pt x="12080" y="41680"/>
                </a:lnTo>
                <a:lnTo>
                  <a:pt x="12070" y="41700"/>
                </a:lnTo>
                <a:lnTo>
                  <a:pt x="12020" y="41770"/>
                </a:lnTo>
                <a:lnTo>
                  <a:pt x="12010" y="41780"/>
                </a:lnTo>
                <a:lnTo>
                  <a:pt x="12000" y="41780"/>
                </a:lnTo>
                <a:lnTo>
                  <a:pt x="11980" y="41800"/>
                </a:lnTo>
                <a:lnTo>
                  <a:pt x="11970" y="41800"/>
                </a:lnTo>
                <a:lnTo>
                  <a:pt x="11860" y="41860"/>
                </a:lnTo>
                <a:lnTo>
                  <a:pt x="11810" y="41890"/>
                </a:lnTo>
                <a:lnTo>
                  <a:pt x="11590" y="41890"/>
                </a:lnTo>
                <a:lnTo>
                  <a:pt x="11550" y="41890"/>
                </a:lnTo>
                <a:lnTo>
                  <a:pt x="11510" y="41890"/>
                </a:lnTo>
                <a:lnTo>
                  <a:pt x="11410" y="41890"/>
                </a:lnTo>
                <a:lnTo>
                  <a:pt x="11410" y="41870"/>
                </a:lnTo>
                <a:lnTo>
                  <a:pt x="11410" y="41740"/>
                </a:lnTo>
                <a:lnTo>
                  <a:pt x="11440" y="40940"/>
                </a:lnTo>
                <a:lnTo>
                  <a:pt x="11470" y="40030"/>
                </a:lnTo>
                <a:lnTo>
                  <a:pt x="11470" y="39980"/>
                </a:lnTo>
                <a:lnTo>
                  <a:pt x="11530" y="39980"/>
                </a:lnTo>
                <a:lnTo>
                  <a:pt x="11580" y="39980"/>
                </a:lnTo>
                <a:lnTo>
                  <a:pt x="12000" y="39980"/>
                </a:lnTo>
                <a:lnTo>
                  <a:pt x="12280" y="39970"/>
                </a:lnTo>
                <a:lnTo>
                  <a:pt x="12510" y="39970"/>
                </a:lnTo>
                <a:lnTo>
                  <a:pt x="12930" y="39960"/>
                </a:lnTo>
                <a:lnTo>
                  <a:pt x="13270" y="39950"/>
                </a:lnTo>
                <a:lnTo>
                  <a:pt x="13710" y="39730"/>
                </a:lnTo>
                <a:lnTo>
                  <a:pt x="13590" y="39460"/>
                </a:lnTo>
                <a:lnTo>
                  <a:pt x="13430" y="39300"/>
                </a:lnTo>
                <a:lnTo>
                  <a:pt x="13410" y="39300"/>
                </a:lnTo>
                <a:lnTo>
                  <a:pt x="13370" y="39310"/>
                </a:lnTo>
                <a:lnTo>
                  <a:pt x="13310" y="39310"/>
                </a:lnTo>
                <a:lnTo>
                  <a:pt x="13290" y="39310"/>
                </a:lnTo>
                <a:lnTo>
                  <a:pt x="13260" y="39310"/>
                </a:lnTo>
                <a:lnTo>
                  <a:pt x="13240" y="39310"/>
                </a:lnTo>
                <a:lnTo>
                  <a:pt x="13190" y="39240"/>
                </a:lnTo>
                <a:lnTo>
                  <a:pt x="13040" y="39040"/>
                </a:lnTo>
                <a:lnTo>
                  <a:pt x="12990" y="38990"/>
                </a:lnTo>
                <a:lnTo>
                  <a:pt x="12950" y="38950"/>
                </a:lnTo>
                <a:lnTo>
                  <a:pt x="12940" y="38940"/>
                </a:lnTo>
                <a:lnTo>
                  <a:pt x="12930" y="38930"/>
                </a:lnTo>
                <a:lnTo>
                  <a:pt x="12840" y="38830"/>
                </a:lnTo>
                <a:lnTo>
                  <a:pt x="12790" y="38780"/>
                </a:lnTo>
                <a:lnTo>
                  <a:pt x="12720" y="38720"/>
                </a:lnTo>
                <a:lnTo>
                  <a:pt x="12740" y="38710"/>
                </a:lnTo>
                <a:lnTo>
                  <a:pt x="13090" y="38610"/>
                </a:lnTo>
                <a:lnTo>
                  <a:pt x="13140" y="38570"/>
                </a:lnTo>
                <a:lnTo>
                  <a:pt x="13320" y="38430"/>
                </a:lnTo>
                <a:lnTo>
                  <a:pt x="13400" y="38170"/>
                </a:lnTo>
                <a:lnTo>
                  <a:pt x="13390" y="37860"/>
                </a:lnTo>
                <a:lnTo>
                  <a:pt x="13410" y="37790"/>
                </a:lnTo>
                <a:lnTo>
                  <a:pt x="13470" y="37570"/>
                </a:lnTo>
                <a:lnTo>
                  <a:pt x="13480" y="37510"/>
                </a:lnTo>
                <a:lnTo>
                  <a:pt x="13470" y="37430"/>
                </a:lnTo>
                <a:lnTo>
                  <a:pt x="13390" y="36990"/>
                </a:lnTo>
                <a:lnTo>
                  <a:pt x="13430" y="36990"/>
                </a:lnTo>
                <a:lnTo>
                  <a:pt x="13730" y="37000"/>
                </a:lnTo>
                <a:lnTo>
                  <a:pt x="13770" y="37000"/>
                </a:lnTo>
                <a:lnTo>
                  <a:pt x="13750" y="36940"/>
                </a:lnTo>
                <a:lnTo>
                  <a:pt x="13740" y="36900"/>
                </a:lnTo>
                <a:lnTo>
                  <a:pt x="13690" y="36650"/>
                </a:lnTo>
                <a:lnTo>
                  <a:pt x="13690" y="36630"/>
                </a:lnTo>
                <a:lnTo>
                  <a:pt x="13680" y="36590"/>
                </a:lnTo>
                <a:lnTo>
                  <a:pt x="13720" y="36550"/>
                </a:lnTo>
                <a:lnTo>
                  <a:pt x="13780" y="36480"/>
                </a:lnTo>
                <a:lnTo>
                  <a:pt x="13820" y="36440"/>
                </a:lnTo>
                <a:lnTo>
                  <a:pt x="13820" y="36430"/>
                </a:lnTo>
                <a:lnTo>
                  <a:pt x="13830" y="36430"/>
                </a:lnTo>
                <a:lnTo>
                  <a:pt x="13880" y="36120"/>
                </a:lnTo>
                <a:lnTo>
                  <a:pt x="13970" y="35920"/>
                </a:lnTo>
                <a:lnTo>
                  <a:pt x="13980" y="35880"/>
                </a:lnTo>
                <a:lnTo>
                  <a:pt x="14100" y="35880"/>
                </a:lnTo>
                <a:lnTo>
                  <a:pt x="14200" y="35880"/>
                </a:lnTo>
                <a:lnTo>
                  <a:pt x="14490" y="36140"/>
                </a:lnTo>
                <a:lnTo>
                  <a:pt x="14550" y="36170"/>
                </a:lnTo>
                <a:lnTo>
                  <a:pt x="14670" y="36220"/>
                </a:lnTo>
                <a:lnTo>
                  <a:pt x="14810" y="36290"/>
                </a:lnTo>
                <a:lnTo>
                  <a:pt x="15110" y="36400"/>
                </a:lnTo>
                <a:lnTo>
                  <a:pt x="15400" y="36350"/>
                </a:lnTo>
                <a:lnTo>
                  <a:pt x="15420" y="36270"/>
                </a:lnTo>
                <a:lnTo>
                  <a:pt x="15460" y="36050"/>
                </a:lnTo>
                <a:lnTo>
                  <a:pt x="15470" y="36020"/>
                </a:lnTo>
                <a:lnTo>
                  <a:pt x="15540" y="35920"/>
                </a:lnTo>
                <a:lnTo>
                  <a:pt x="15570" y="35880"/>
                </a:lnTo>
                <a:lnTo>
                  <a:pt x="15570" y="35810"/>
                </a:lnTo>
                <a:lnTo>
                  <a:pt x="15570" y="35730"/>
                </a:lnTo>
                <a:lnTo>
                  <a:pt x="15570" y="35680"/>
                </a:lnTo>
                <a:lnTo>
                  <a:pt x="15570" y="35650"/>
                </a:lnTo>
                <a:lnTo>
                  <a:pt x="15570" y="35440"/>
                </a:lnTo>
                <a:lnTo>
                  <a:pt x="15560" y="35420"/>
                </a:lnTo>
                <a:lnTo>
                  <a:pt x="15480" y="35230"/>
                </a:lnTo>
                <a:lnTo>
                  <a:pt x="15490" y="35220"/>
                </a:lnTo>
                <a:lnTo>
                  <a:pt x="15500" y="35190"/>
                </a:lnTo>
                <a:lnTo>
                  <a:pt x="15550" y="35080"/>
                </a:lnTo>
                <a:lnTo>
                  <a:pt x="15570" y="35040"/>
                </a:lnTo>
                <a:lnTo>
                  <a:pt x="15650" y="34910"/>
                </a:lnTo>
                <a:lnTo>
                  <a:pt x="15660" y="34890"/>
                </a:lnTo>
                <a:lnTo>
                  <a:pt x="15700" y="34820"/>
                </a:lnTo>
                <a:lnTo>
                  <a:pt x="15840" y="34730"/>
                </a:lnTo>
                <a:lnTo>
                  <a:pt x="15870" y="34730"/>
                </a:lnTo>
                <a:lnTo>
                  <a:pt x="15910" y="34710"/>
                </a:lnTo>
                <a:lnTo>
                  <a:pt x="15930" y="34710"/>
                </a:lnTo>
                <a:lnTo>
                  <a:pt x="15940" y="34670"/>
                </a:lnTo>
                <a:lnTo>
                  <a:pt x="15970" y="34560"/>
                </a:lnTo>
                <a:lnTo>
                  <a:pt x="15980" y="34540"/>
                </a:lnTo>
                <a:lnTo>
                  <a:pt x="16010" y="34510"/>
                </a:lnTo>
                <a:lnTo>
                  <a:pt x="16060" y="34440"/>
                </a:lnTo>
                <a:lnTo>
                  <a:pt x="16100" y="34330"/>
                </a:lnTo>
                <a:lnTo>
                  <a:pt x="15910" y="34210"/>
                </a:lnTo>
                <a:lnTo>
                  <a:pt x="15960" y="34190"/>
                </a:lnTo>
                <a:lnTo>
                  <a:pt x="16040" y="34170"/>
                </a:lnTo>
                <a:lnTo>
                  <a:pt x="16070" y="34080"/>
                </a:lnTo>
                <a:lnTo>
                  <a:pt x="16080" y="34050"/>
                </a:lnTo>
                <a:lnTo>
                  <a:pt x="16100" y="34000"/>
                </a:lnTo>
                <a:lnTo>
                  <a:pt x="16140" y="33880"/>
                </a:lnTo>
                <a:lnTo>
                  <a:pt x="16160" y="33900"/>
                </a:lnTo>
                <a:lnTo>
                  <a:pt x="16280" y="34000"/>
                </a:lnTo>
                <a:lnTo>
                  <a:pt x="16370" y="34010"/>
                </a:lnTo>
                <a:lnTo>
                  <a:pt x="16510" y="33820"/>
                </a:lnTo>
                <a:lnTo>
                  <a:pt x="16640" y="33630"/>
                </a:lnTo>
                <a:lnTo>
                  <a:pt x="16650" y="33630"/>
                </a:lnTo>
                <a:lnTo>
                  <a:pt x="16660" y="33630"/>
                </a:lnTo>
                <a:lnTo>
                  <a:pt x="16670" y="33630"/>
                </a:lnTo>
                <a:lnTo>
                  <a:pt x="16810" y="33640"/>
                </a:lnTo>
                <a:lnTo>
                  <a:pt x="16820" y="33820"/>
                </a:lnTo>
                <a:lnTo>
                  <a:pt x="16840" y="34040"/>
                </a:lnTo>
                <a:lnTo>
                  <a:pt x="17010" y="34110"/>
                </a:lnTo>
                <a:lnTo>
                  <a:pt x="17210" y="34090"/>
                </a:lnTo>
                <a:lnTo>
                  <a:pt x="17210" y="33980"/>
                </a:lnTo>
                <a:lnTo>
                  <a:pt x="17250" y="33920"/>
                </a:lnTo>
                <a:lnTo>
                  <a:pt x="17250" y="33910"/>
                </a:lnTo>
                <a:lnTo>
                  <a:pt x="17270" y="33910"/>
                </a:lnTo>
                <a:lnTo>
                  <a:pt x="17690" y="33920"/>
                </a:lnTo>
                <a:lnTo>
                  <a:pt x="17760" y="33950"/>
                </a:lnTo>
                <a:lnTo>
                  <a:pt x="17960" y="34030"/>
                </a:lnTo>
                <a:lnTo>
                  <a:pt x="18060" y="34060"/>
                </a:lnTo>
                <a:lnTo>
                  <a:pt x="18070" y="34160"/>
                </a:lnTo>
                <a:lnTo>
                  <a:pt x="18120" y="34260"/>
                </a:lnTo>
                <a:lnTo>
                  <a:pt x="18270" y="34220"/>
                </a:lnTo>
                <a:lnTo>
                  <a:pt x="18280" y="34210"/>
                </a:lnTo>
                <a:lnTo>
                  <a:pt x="18380" y="34190"/>
                </a:lnTo>
                <a:lnTo>
                  <a:pt x="18410" y="34180"/>
                </a:lnTo>
                <a:lnTo>
                  <a:pt x="18510" y="34090"/>
                </a:lnTo>
                <a:lnTo>
                  <a:pt x="18520" y="34080"/>
                </a:lnTo>
                <a:lnTo>
                  <a:pt x="18580" y="34130"/>
                </a:lnTo>
                <a:lnTo>
                  <a:pt x="18600" y="34150"/>
                </a:lnTo>
                <a:lnTo>
                  <a:pt x="18680" y="34310"/>
                </a:lnTo>
                <a:lnTo>
                  <a:pt x="18690" y="34310"/>
                </a:lnTo>
                <a:lnTo>
                  <a:pt x="18690" y="34320"/>
                </a:lnTo>
                <a:lnTo>
                  <a:pt x="18700" y="34320"/>
                </a:lnTo>
                <a:lnTo>
                  <a:pt x="18810" y="34410"/>
                </a:lnTo>
                <a:lnTo>
                  <a:pt x="18840" y="34430"/>
                </a:lnTo>
                <a:lnTo>
                  <a:pt x="18840" y="34450"/>
                </a:lnTo>
                <a:lnTo>
                  <a:pt x="18880" y="34590"/>
                </a:lnTo>
                <a:lnTo>
                  <a:pt x="18920" y="34760"/>
                </a:lnTo>
                <a:lnTo>
                  <a:pt x="19060" y="34830"/>
                </a:lnTo>
                <a:lnTo>
                  <a:pt x="19180" y="34860"/>
                </a:lnTo>
                <a:lnTo>
                  <a:pt x="19190" y="34870"/>
                </a:lnTo>
                <a:lnTo>
                  <a:pt x="19260" y="34930"/>
                </a:lnTo>
                <a:lnTo>
                  <a:pt x="19110" y="35000"/>
                </a:lnTo>
                <a:lnTo>
                  <a:pt x="19010" y="35050"/>
                </a:lnTo>
                <a:lnTo>
                  <a:pt x="19040" y="35080"/>
                </a:lnTo>
                <a:lnTo>
                  <a:pt x="19040" y="35090"/>
                </a:lnTo>
                <a:lnTo>
                  <a:pt x="18990" y="35140"/>
                </a:lnTo>
                <a:lnTo>
                  <a:pt x="18940" y="35270"/>
                </a:lnTo>
                <a:lnTo>
                  <a:pt x="18930" y="35280"/>
                </a:lnTo>
                <a:lnTo>
                  <a:pt x="18950" y="35330"/>
                </a:lnTo>
                <a:lnTo>
                  <a:pt x="19080" y="35330"/>
                </a:lnTo>
                <a:lnTo>
                  <a:pt x="19140" y="35350"/>
                </a:lnTo>
                <a:lnTo>
                  <a:pt x="19210" y="35370"/>
                </a:lnTo>
                <a:lnTo>
                  <a:pt x="19290" y="35450"/>
                </a:lnTo>
                <a:lnTo>
                  <a:pt x="19390" y="35540"/>
                </a:lnTo>
                <a:lnTo>
                  <a:pt x="19480" y="35620"/>
                </a:lnTo>
                <a:lnTo>
                  <a:pt x="19520" y="35630"/>
                </a:lnTo>
                <a:lnTo>
                  <a:pt x="19550" y="35630"/>
                </a:lnTo>
                <a:lnTo>
                  <a:pt x="19560" y="35630"/>
                </a:lnTo>
                <a:lnTo>
                  <a:pt x="19660" y="35590"/>
                </a:lnTo>
                <a:lnTo>
                  <a:pt x="19780" y="35520"/>
                </a:lnTo>
                <a:lnTo>
                  <a:pt x="19950" y="35510"/>
                </a:lnTo>
                <a:lnTo>
                  <a:pt x="19950" y="35470"/>
                </a:lnTo>
                <a:lnTo>
                  <a:pt x="19990" y="35470"/>
                </a:lnTo>
                <a:lnTo>
                  <a:pt x="20070" y="35480"/>
                </a:lnTo>
                <a:lnTo>
                  <a:pt x="20120" y="35500"/>
                </a:lnTo>
                <a:lnTo>
                  <a:pt x="20170" y="35590"/>
                </a:lnTo>
                <a:lnTo>
                  <a:pt x="20220" y="35660"/>
                </a:lnTo>
                <a:lnTo>
                  <a:pt x="20320" y="35720"/>
                </a:lnTo>
                <a:lnTo>
                  <a:pt x="20510" y="35750"/>
                </a:lnTo>
                <a:lnTo>
                  <a:pt x="20570" y="35750"/>
                </a:lnTo>
                <a:lnTo>
                  <a:pt x="20680" y="35850"/>
                </a:lnTo>
                <a:lnTo>
                  <a:pt x="20660" y="35990"/>
                </a:lnTo>
                <a:lnTo>
                  <a:pt x="20620" y="36100"/>
                </a:lnTo>
                <a:lnTo>
                  <a:pt x="20630" y="36200"/>
                </a:lnTo>
                <a:lnTo>
                  <a:pt x="20640" y="36350"/>
                </a:lnTo>
                <a:lnTo>
                  <a:pt x="20730" y="36480"/>
                </a:lnTo>
                <a:lnTo>
                  <a:pt x="20750" y="36510"/>
                </a:lnTo>
                <a:lnTo>
                  <a:pt x="20790" y="36580"/>
                </a:lnTo>
                <a:lnTo>
                  <a:pt x="20880" y="36620"/>
                </a:lnTo>
                <a:lnTo>
                  <a:pt x="21030" y="36760"/>
                </a:lnTo>
                <a:lnTo>
                  <a:pt x="21150" y="36800"/>
                </a:lnTo>
                <a:lnTo>
                  <a:pt x="21280" y="36790"/>
                </a:lnTo>
                <a:lnTo>
                  <a:pt x="21360" y="36850"/>
                </a:lnTo>
                <a:lnTo>
                  <a:pt x="21390" y="36930"/>
                </a:lnTo>
                <a:lnTo>
                  <a:pt x="21430" y="37050"/>
                </a:lnTo>
                <a:lnTo>
                  <a:pt x="21440" y="37110"/>
                </a:lnTo>
                <a:lnTo>
                  <a:pt x="21430" y="37110"/>
                </a:lnTo>
                <a:lnTo>
                  <a:pt x="21390" y="37120"/>
                </a:lnTo>
                <a:lnTo>
                  <a:pt x="21360" y="37130"/>
                </a:lnTo>
                <a:lnTo>
                  <a:pt x="21290" y="37190"/>
                </a:lnTo>
                <a:lnTo>
                  <a:pt x="21270" y="37280"/>
                </a:lnTo>
                <a:lnTo>
                  <a:pt x="21300" y="37510"/>
                </a:lnTo>
                <a:lnTo>
                  <a:pt x="21260" y="37610"/>
                </a:lnTo>
                <a:lnTo>
                  <a:pt x="21270" y="37720"/>
                </a:lnTo>
                <a:lnTo>
                  <a:pt x="21310" y="37770"/>
                </a:lnTo>
                <a:lnTo>
                  <a:pt x="21410" y="37760"/>
                </a:lnTo>
                <a:lnTo>
                  <a:pt x="21430" y="37770"/>
                </a:lnTo>
                <a:lnTo>
                  <a:pt x="21550" y="37860"/>
                </a:lnTo>
                <a:lnTo>
                  <a:pt x="21620" y="37860"/>
                </a:lnTo>
                <a:lnTo>
                  <a:pt x="21930" y="37760"/>
                </a:lnTo>
                <a:lnTo>
                  <a:pt x="22240" y="37810"/>
                </a:lnTo>
                <a:lnTo>
                  <a:pt x="22250" y="37850"/>
                </a:lnTo>
                <a:lnTo>
                  <a:pt x="22250" y="37870"/>
                </a:lnTo>
                <a:lnTo>
                  <a:pt x="22280" y="38000"/>
                </a:lnTo>
                <a:lnTo>
                  <a:pt x="22320" y="38060"/>
                </a:lnTo>
                <a:lnTo>
                  <a:pt x="22340" y="38080"/>
                </a:lnTo>
                <a:lnTo>
                  <a:pt x="22360" y="38110"/>
                </a:lnTo>
                <a:lnTo>
                  <a:pt x="22470" y="38220"/>
                </a:lnTo>
                <a:lnTo>
                  <a:pt x="22630" y="38260"/>
                </a:lnTo>
                <a:lnTo>
                  <a:pt x="22970" y="38320"/>
                </a:lnTo>
                <a:lnTo>
                  <a:pt x="23050" y="38550"/>
                </a:lnTo>
                <a:lnTo>
                  <a:pt x="23100" y="38980"/>
                </a:lnTo>
                <a:lnTo>
                  <a:pt x="23100" y="39010"/>
                </a:lnTo>
                <a:lnTo>
                  <a:pt x="23100" y="39020"/>
                </a:lnTo>
                <a:lnTo>
                  <a:pt x="22990" y="39090"/>
                </a:lnTo>
                <a:lnTo>
                  <a:pt x="22990" y="39100"/>
                </a:lnTo>
                <a:lnTo>
                  <a:pt x="22970" y="39270"/>
                </a:lnTo>
                <a:lnTo>
                  <a:pt x="22950" y="39410"/>
                </a:lnTo>
                <a:lnTo>
                  <a:pt x="23040" y="39550"/>
                </a:lnTo>
                <a:lnTo>
                  <a:pt x="23040" y="39660"/>
                </a:lnTo>
                <a:lnTo>
                  <a:pt x="23090" y="39650"/>
                </a:lnTo>
                <a:lnTo>
                  <a:pt x="23170" y="39630"/>
                </a:lnTo>
                <a:lnTo>
                  <a:pt x="23300" y="39680"/>
                </a:lnTo>
                <a:lnTo>
                  <a:pt x="23350" y="39600"/>
                </a:lnTo>
                <a:lnTo>
                  <a:pt x="23370" y="39550"/>
                </a:lnTo>
                <a:lnTo>
                  <a:pt x="23310" y="39470"/>
                </a:lnTo>
                <a:lnTo>
                  <a:pt x="23300" y="39460"/>
                </a:lnTo>
                <a:lnTo>
                  <a:pt x="23280" y="39430"/>
                </a:lnTo>
                <a:lnTo>
                  <a:pt x="23240" y="39370"/>
                </a:lnTo>
                <a:lnTo>
                  <a:pt x="23290" y="39390"/>
                </a:lnTo>
                <a:lnTo>
                  <a:pt x="23350" y="39350"/>
                </a:lnTo>
                <a:lnTo>
                  <a:pt x="23440" y="39260"/>
                </a:lnTo>
                <a:lnTo>
                  <a:pt x="23560" y="39430"/>
                </a:lnTo>
                <a:lnTo>
                  <a:pt x="23560" y="39440"/>
                </a:lnTo>
                <a:lnTo>
                  <a:pt x="23570" y="39590"/>
                </a:lnTo>
                <a:lnTo>
                  <a:pt x="23580" y="39620"/>
                </a:lnTo>
                <a:lnTo>
                  <a:pt x="23730" y="39630"/>
                </a:lnTo>
                <a:lnTo>
                  <a:pt x="23750" y="39630"/>
                </a:lnTo>
                <a:lnTo>
                  <a:pt x="23790" y="39580"/>
                </a:lnTo>
                <a:lnTo>
                  <a:pt x="23850" y="39480"/>
                </a:lnTo>
                <a:lnTo>
                  <a:pt x="24150" y="39560"/>
                </a:lnTo>
                <a:lnTo>
                  <a:pt x="24200" y="39540"/>
                </a:lnTo>
                <a:lnTo>
                  <a:pt x="24220" y="39530"/>
                </a:lnTo>
                <a:lnTo>
                  <a:pt x="24270" y="39500"/>
                </a:lnTo>
                <a:lnTo>
                  <a:pt x="24210" y="39440"/>
                </a:lnTo>
                <a:lnTo>
                  <a:pt x="24170" y="39420"/>
                </a:lnTo>
                <a:lnTo>
                  <a:pt x="24120" y="39390"/>
                </a:lnTo>
                <a:lnTo>
                  <a:pt x="24040" y="39340"/>
                </a:lnTo>
                <a:lnTo>
                  <a:pt x="24000" y="39330"/>
                </a:lnTo>
                <a:lnTo>
                  <a:pt x="23930" y="39320"/>
                </a:lnTo>
                <a:lnTo>
                  <a:pt x="23900" y="39310"/>
                </a:lnTo>
                <a:lnTo>
                  <a:pt x="23760" y="39110"/>
                </a:lnTo>
                <a:lnTo>
                  <a:pt x="23820" y="39090"/>
                </a:lnTo>
                <a:lnTo>
                  <a:pt x="23910" y="38950"/>
                </a:lnTo>
                <a:lnTo>
                  <a:pt x="23980" y="38840"/>
                </a:lnTo>
                <a:lnTo>
                  <a:pt x="24020" y="38790"/>
                </a:lnTo>
                <a:lnTo>
                  <a:pt x="24020" y="38780"/>
                </a:lnTo>
                <a:lnTo>
                  <a:pt x="24030" y="38730"/>
                </a:lnTo>
                <a:lnTo>
                  <a:pt x="24060" y="38670"/>
                </a:lnTo>
                <a:lnTo>
                  <a:pt x="24090" y="38580"/>
                </a:lnTo>
                <a:lnTo>
                  <a:pt x="24140" y="38430"/>
                </a:lnTo>
                <a:lnTo>
                  <a:pt x="24150" y="38400"/>
                </a:lnTo>
                <a:lnTo>
                  <a:pt x="24170" y="38350"/>
                </a:lnTo>
                <a:lnTo>
                  <a:pt x="24160" y="38170"/>
                </a:lnTo>
                <a:lnTo>
                  <a:pt x="24160" y="38160"/>
                </a:lnTo>
                <a:lnTo>
                  <a:pt x="24150" y="38080"/>
                </a:lnTo>
                <a:lnTo>
                  <a:pt x="24140" y="38080"/>
                </a:lnTo>
                <a:lnTo>
                  <a:pt x="24020" y="38010"/>
                </a:lnTo>
                <a:lnTo>
                  <a:pt x="23960" y="37980"/>
                </a:lnTo>
                <a:lnTo>
                  <a:pt x="23960" y="37750"/>
                </a:lnTo>
                <a:lnTo>
                  <a:pt x="24000" y="37660"/>
                </a:lnTo>
                <a:lnTo>
                  <a:pt x="24030" y="37570"/>
                </a:lnTo>
                <a:lnTo>
                  <a:pt x="24200" y="37620"/>
                </a:lnTo>
                <a:lnTo>
                  <a:pt x="24080" y="37710"/>
                </a:lnTo>
                <a:lnTo>
                  <a:pt x="24080" y="37820"/>
                </a:lnTo>
                <a:lnTo>
                  <a:pt x="24100" y="37890"/>
                </a:lnTo>
                <a:lnTo>
                  <a:pt x="24100" y="37900"/>
                </a:lnTo>
                <a:lnTo>
                  <a:pt x="24100" y="37930"/>
                </a:lnTo>
                <a:lnTo>
                  <a:pt x="24310" y="37900"/>
                </a:lnTo>
                <a:lnTo>
                  <a:pt x="24420" y="37740"/>
                </a:lnTo>
                <a:lnTo>
                  <a:pt x="24450" y="37640"/>
                </a:lnTo>
                <a:lnTo>
                  <a:pt x="24470" y="37680"/>
                </a:lnTo>
                <a:lnTo>
                  <a:pt x="24540" y="37780"/>
                </a:lnTo>
                <a:lnTo>
                  <a:pt x="24570" y="37900"/>
                </a:lnTo>
                <a:lnTo>
                  <a:pt x="24710" y="37870"/>
                </a:lnTo>
                <a:lnTo>
                  <a:pt x="24760" y="37720"/>
                </a:lnTo>
                <a:lnTo>
                  <a:pt x="24770" y="37700"/>
                </a:lnTo>
                <a:lnTo>
                  <a:pt x="24780" y="37690"/>
                </a:lnTo>
                <a:lnTo>
                  <a:pt x="24800" y="37670"/>
                </a:lnTo>
                <a:lnTo>
                  <a:pt x="24900" y="37630"/>
                </a:lnTo>
                <a:lnTo>
                  <a:pt x="25050" y="37550"/>
                </a:lnTo>
                <a:lnTo>
                  <a:pt x="25250" y="37560"/>
                </a:lnTo>
                <a:lnTo>
                  <a:pt x="25430" y="37550"/>
                </a:lnTo>
                <a:lnTo>
                  <a:pt x="25580" y="37560"/>
                </a:lnTo>
                <a:lnTo>
                  <a:pt x="25600" y="37550"/>
                </a:lnTo>
                <a:lnTo>
                  <a:pt x="25610" y="37540"/>
                </a:lnTo>
                <a:lnTo>
                  <a:pt x="25710" y="37490"/>
                </a:lnTo>
                <a:lnTo>
                  <a:pt x="25690" y="37430"/>
                </a:lnTo>
                <a:lnTo>
                  <a:pt x="25690" y="37410"/>
                </a:lnTo>
                <a:lnTo>
                  <a:pt x="25670" y="37350"/>
                </a:lnTo>
                <a:lnTo>
                  <a:pt x="25660" y="37340"/>
                </a:lnTo>
                <a:lnTo>
                  <a:pt x="25660" y="37330"/>
                </a:lnTo>
                <a:lnTo>
                  <a:pt x="25710" y="37260"/>
                </a:lnTo>
                <a:lnTo>
                  <a:pt x="25810" y="37210"/>
                </a:lnTo>
                <a:lnTo>
                  <a:pt x="25860" y="37180"/>
                </a:lnTo>
                <a:lnTo>
                  <a:pt x="25880" y="37100"/>
                </a:lnTo>
                <a:lnTo>
                  <a:pt x="25900" y="37020"/>
                </a:lnTo>
                <a:lnTo>
                  <a:pt x="25800" y="36850"/>
                </a:lnTo>
                <a:lnTo>
                  <a:pt x="25790" y="36730"/>
                </a:lnTo>
                <a:lnTo>
                  <a:pt x="25780" y="36670"/>
                </a:lnTo>
                <a:lnTo>
                  <a:pt x="25780" y="36620"/>
                </a:lnTo>
                <a:lnTo>
                  <a:pt x="25720" y="36590"/>
                </a:lnTo>
                <a:lnTo>
                  <a:pt x="25590" y="36510"/>
                </a:lnTo>
                <a:lnTo>
                  <a:pt x="25580" y="36510"/>
                </a:lnTo>
                <a:lnTo>
                  <a:pt x="25350" y="36570"/>
                </a:lnTo>
                <a:lnTo>
                  <a:pt x="25330" y="36580"/>
                </a:lnTo>
                <a:lnTo>
                  <a:pt x="25320" y="36580"/>
                </a:lnTo>
                <a:lnTo>
                  <a:pt x="25210" y="36610"/>
                </a:lnTo>
                <a:lnTo>
                  <a:pt x="25140" y="36710"/>
                </a:lnTo>
                <a:lnTo>
                  <a:pt x="25090" y="36800"/>
                </a:lnTo>
                <a:lnTo>
                  <a:pt x="24930" y="36710"/>
                </a:lnTo>
                <a:lnTo>
                  <a:pt x="24820" y="36610"/>
                </a:lnTo>
                <a:lnTo>
                  <a:pt x="24800" y="36590"/>
                </a:lnTo>
                <a:lnTo>
                  <a:pt x="24770" y="36550"/>
                </a:lnTo>
                <a:lnTo>
                  <a:pt x="24700" y="36460"/>
                </a:lnTo>
                <a:lnTo>
                  <a:pt x="24690" y="36440"/>
                </a:lnTo>
                <a:lnTo>
                  <a:pt x="24680" y="36430"/>
                </a:lnTo>
                <a:lnTo>
                  <a:pt x="24650" y="36400"/>
                </a:lnTo>
                <a:lnTo>
                  <a:pt x="24600" y="36340"/>
                </a:lnTo>
                <a:lnTo>
                  <a:pt x="24580" y="36330"/>
                </a:lnTo>
                <a:lnTo>
                  <a:pt x="24390" y="36260"/>
                </a:lnTo>
                <a:lnTo>
                  <a:pt x="24180" y="36250"/>
                </a:lnTo>
                <a:lnTo>
                  <a:pt x="24180" y="36230"/>
                </a:lnTo>
                <a:lnTo>
                  <a:pt x="24170" y="36200"/>
                </a:lnTo>
                <a:lnTo>
                  <a:pt x="24170" y="36190"/>
                </a:lnTo>
                <a:lnTo>
                  <a:pt x="24160" y="36180"/>
                </a:lnTo>
                <a:lnTo>
                  <a:pt x="24150" y="36170"/>
                </a:lnTo>
                <a:lnTo>
                  <a:pt x="24150" y="36160"/>
                </a:lnTo>
                <a:lnTo>
                  <a:pt x="24140" y="36150"/>
                </a:lnTo>
                <a:lnTo>
                  <a:pt x="24000" y="35970"/>
                </a:lnTo>
                <a:lnTo>
                  <a:pt x="23950" y="35710"/>
                </a:lnTo>
                <a:lnTo>
                  <a:pt x="23950" y="35700"/>
                </a:lnTo>
                <a:lnTo>
                  <a:pt x="23940" y="35530"/>
                </a:lnTo>
                <a:lnTo>
                  <a:pt x="23890" y="35480"/>
                </a:lnTo>
                <a:lnTo>
                  <a:pt x="23860" y="35440"/>
                </a:lnTo>
                <a:lnTo>
                  <a:pt x="23760" y="35260"/>
                </a:lnTo>
                <a:lnTo>
                  <a:pt x="23760" y="35250"/>
                </a:lnTo>
                <a:lnTo>
                  <a:pt x="23760" y="35240"/>
                </a:lnTo>
                <a:lnTo>
                  <a:pt x="23740" y="35160"/>
                </a:lnTo>
                <a:lnTo>
                  <a:pt x="23650" y="35100"/>
                </a:lnTo>
                <a:lnTo>
                  <a:pt x="23580" y="35070"/>
                </a:lnTo>
                <a:lnTo>
                  <a:pt x="23440" y="35010"/>
                </a:lnTo>
                <a:lnTo>
                  <a:pt x="23420" y="35000"/>
                </a:lnTo>
                <a:lnTo>
                  <a:pt x="23610" y="34790"/>
                </a:lnTo>
                <a:lnTo>
                  <a:pt x="23580" y="34650"/>
                </a:lnTo>
                <a:lnTo>
                  <a:pt x="23580" y="34630"/>
                </a:lnTo>
                <a:lnTo>
                  <a:pt x="23560" y="34530"/>
                </a:lnTo>
                <a:lnTo>
                  <a:pt x="23560" y="34520"/>
                </a:lnTo>
                <a:lnTo>
                  <a:pt x="23700" y="34540"/>
                </a:lnTo>
                <a:lnTo>
                  <a:pt x="23700" y="34480"/>
                </a:lnTo>
                <a:lnTo>
                  <a:pt x="23700" y="34450"/>
                </a:lnTo>
                <a:lnTo>
                  <a:pt x="23700" y="34430"/>
                </a:lnTo>
                <a:lnTo>
                  <a:pt x="23680" y="34350"/>
                </a:lnTo>
                <a:lnTo>
                  <a:pt x="23660" y="34320"/>
                </a:lnTo>
                <a:lnTo>
                  <a:pt x="23590" y="34120"/>
                </a:lnTo>
                <a:lnTo>
                  <a:pt x="23510" y="33840"/>
                </a:lnTo>
                <a:lnTo>
                  <a:pt x="23510" y="33780"/>
                </a:lnTo>
                <a:lnTo>
                  <a:pt x="23630" y="33550"/>
                </a:lnTo>
                <a:lnTo>
                  <a:pt x="23790" y="33400"/>
                </a:lnTo>
                <a:lnTo>
                  <a:pt x="23900" y="33300"/>
                </a:lnTo>
                <a:lnTo>
                  <a:pt x="24110" y="33280"/>
                </a:lnTo>
                <a:lnTo>
                  <a:pt x="24280" y="33160"/>
                </a:lnTo>
                <a:lnTo>
                  <a:pt x="24340" y="33130"/>
                </a:lnTo>
                <a:lnTo>
                  <a:pt x="24350" y="33120"/>
                </a:lnTo>
                <a:lnTo>
                  <a:pt x="24400" y="33070"/>
                </a:lnTo>
                <a:lnTo>
                  <a:pt x="24400" y="33060"/>
                </a:lnTo>
                <a:lnTo>
                  <a:pt x="24410" y="32970"/>
                </a:lnTo>
                <a:lnTo>
                  <a:pt x="24430" y="32910"/>
                </a:lnTo>
                <a:lnTo>
                  <a:pt x="24540" y="32860"/>
                </a:lnTo>
                <a:lnTo>
                  <a:pt x="24640" y="32820"/>
                </a:lnTo>
                <a:lnTo>
                  <a:pt x="24770" y="32770"/>
                </a:lnTo>
                <a:lnTo>
                  <a:pt x="24790" y="32750"/>
                </a:lnTo>
                <a:lnTo>
                  <a:pt x="24800" y="32750"/>
                </a:lnTo>
                <a:lnTo>
                  <a:pt x="24810" y="32750"/>
                </a:lnTo>
                <a:lnTo>
                  <a:pt x="25020" y="32610"/>
                </a:lnTo>
                <a:lnTo>
                  <a:pt x="25050" y="32580"/>
                </a:lnTo>
                <a:lnTo>
                  <a:pt x="25180" y="32450"/>
                </a:lnTo>
                <a:lnTo>
                  <a:pt x="25260" y="32330"/>
                </a:lnTo>
                <a:lnTo>
                  <a:pt x="25300" y="32270"/>
                </a:lnTo>
                <a:lnTo>
                  <a:pt x="25420" y="32150"/>
                </a:lnTo>
                <a:lnTo>
                  <a:pt x="25480" y="32090"/>
                </a:lnTo>
                <a:lnTo>
                  <a:pt x="25500" y="32100"/>
                </a:lnTo>
                <a:lnTo>
                  <a:pt x="25530" y="32110"/>
                </a:lnTo>
                <a:lnTo>
                  <a:pt x="25650" y="32140"/>
                </a:lnTo>
                <a:lnTo>
                  <a:pt x="25760" y="32160"/>
                </a:lnTo>
                <a:lnTo>
                  <a:pt x="25780" y="32160"/>
                </a:lnTo>
                <a:lnTo>
                  <a:pt x="25810" y="32150"/>
                </a:lnTo>
                <a:lnTo>
                  <a:pt x="25820" y="32150"/>
                </a:lnTo>
                <a:lnTo>
                  <a:pt x="25870" y="32130"/>
                </a:lnTo>
                <a:lnTo>
                  <a:pt x="25900" y="32130"/>
                </a:lnTo>
                <a:lnTo>
                  <a:pt x="25930" y="32100"/>
                </a:lnTo>
                <a:lnTo>
                  <a:pt x="25950" y="32060"/>
                </a:lnTo>
                <a:lnTo>
                  <a:pt x="26040" y="31990"/>
                </a:lnTo>
                <a:lnTo>
                  <a:pt x="26050" y="31980"/>
                </a:lnTo>
                <a:lnTo>
                  <a:pt x="26080" y="31950"/>
                </a:lnTo>
                <a:lnTo>
                  <a:pt x="26110" y="31900"/>
                </a:lnTo>
                <a:lnTo>
                  <a:pt x="26110" y="31890"/>
                </a:lnTo>
                <a:lnTo>
                  <a:pt x="26120" y="31880"/>
                </a:lnTo>
                <a:lnTo>
                  <a:pt x="26120" y="31870"/>
                </a:lnTo>
                <a:lnTo>
                  <a:pt x="26130" y="31870"/>
                </a:lnTo>
                <a:lnTo>
                  <a:pt x="26130" y="31860"/>
                </a:lnTo>
                <a:lnTo>
                  <a:pt x="26140" y="31850"/>
                </a:lnTo>
                <a:lnTo>
                  <a:pt x="26190" y="31860"/>
                </a:lnTo>
                <a:lnTo>
                  <a:pt x="26230" y="31870"/>
                </a:lnTo>
                <a:lnTo>
                  <a:pt x="26250" y="31880"/>
                </a:lnTo>
                <a:lnTo>
                  <a:pt x="26270" y="31890"/>
                </a:lnTo>
                <a:lnTo>
                  <a:pt x="26270" y="31940"/>
                </a:lnTo>
                <a:lnTo>
                  <a:pt x="26270" y="31960"/>
                </a:lnTo>
                <a:lnTo>
                  <a:pt x="26260" y="31980"/>
                </a:lnTo>
                <a:lnTo>
                  <a:pt x="26270" y="31980"/>
                </a:lnTo>
                <a:lnTo>
                  <a:pt x="26340" y="31990"/>
                </a:lnTo>
                <a:lnTo>
                  <a:pt x="26480" y="32010"/>
                </a:lnTo>
                <a:lnTo>
                  <a:pt x="26680" y="31940"/>
                </a:lnTo>
                <a:lnTo>
                  <a:pt x="26780" y="31900"/>
                </a:lnTo>
                <a:lnTo>
                  <a:pt x="26850" y="31860"/>
                </a:lnTo>
                <a:lnTo>
                  <a:pt x="26930" y="31810"/>
                </a:lnTo>
                <a:lnTo>
                  <a:pt x="26980" y="31780"/>
                </a:lnTo>
                <a:lnTo>
                  <a:pt x="26960" y="31710"/>
                </a:lnTo>
                <a:lnTo>
                  <a:pt x="26960" y="31700"/>
                </a:lnTo>
                <a:lnTo>
                  <a:pt x="26960" y="31690"/>
                </a:lnTo>
                <a:lnTo>
                  <a:pt x="26940" y="31660"/>
                </a:lnTo>
                <a:lnTo>
                  <a:pt x="26930" y="31650"/>
                </a:lnTo>
                <a:lnTo>
                  <a:pt x="26940" y="31620"/>
                </a:lnTo>
                <a:lnTo>
                  <a:pt x="26930" y="31610"/>
                </a:lnTo>
                <a:lnTo>
                  <a:pt x="26920" y="31580"/>
                </a:lnTo>
                <a:lnTo>
                  <a:pt x="26910" y="31550"/>
                </a:lnTo>
                <a:lnTo>
                  <a:pt x="26920" y="31520"/>
                </a:lnTo>
                <a:lnTo>
                  <a:pt x="26930" y="31510"/>
                </a:lnTo>
                <a:lnTo>
                  <a:pt x="26950" y="31480"/>
                </a:lnTo>
                <a:lnTo>
                  <a:pt x="26960" y="31450"/>
                </a:lnTo>
                <a:lnTo>
                  <a:pt x="26960" y="31440"/>
                </a:lnTo>
                <a:lnTo>
                  <a:pt x="26970" y="31410"/>
                </a:lnTo>
                <a:lnTo>
                  <a:pt x="27020" y="31400"/>
                </a:lnTo>
                <a:lnTo>
                  <a:pt x="27080" y="31400"/>
                </a:lnTo>
                <a:lnTo>
                  <a:pt x="27130" y="31400"/>
                </a:lnTo>
                <a:lnTo>
                  <a:pt x="27170" y="31380"/>
                </a:lnTo>
                <a:lnTo>
                  <a:pt x="27210" y="31380"/>
                </a:lnTo>
                <a:lnTo>
                  <a:pt x="27260" y="31380"/>
                </a:lnTo>
                <a:lnTo>
                  <a:pt x="27300" y="31390"/>
                </a:lnTo>
                <a:lnTo>
                  <a:pt x="27340" y="31350"/>
                </a:lnTo>
                <a:lnTo>
                  <a:pt x="27400" y="31340"/>
                </a:lnTo>
                <a:lnTo>
                  <a:pt x="27430" y="31370"/>
                </a:lnTo>
                <a:lnTo>
                  <a:pt x="27440" y="31400"/>
                </a:lnTo>
                <a:lnTo>
                  <a:pt x="27470" y="31430"/>
                </a:lnTo>
                <a:lnTo>
                  <a:pt x="27490" y="31480"/>
                </a:lnTo>
                <a:lnTo>
                  <a:pt x="27530" y="31490"/>
                </a:lnTo>
                <a:lnTo>
                  <a:pt x="27580" y="31490"/>
                </a:lnTo>
                <a:lnTo>
                  <a:pt x="27620" y="31530"/>
                </a:lnTo>
                <a:lnTo>
                  <a:pt x="27670" y="31540"/>
                </a:lnTo>
                <a:lnTo>
                  <a:pt x="27700" y="31530"/>
                </a:lnTo>
                <a:lnTo>
                  <a:pt x="27720" y="31510"/>
                </a:lnTo>
                <a:lnTo>
                  <a:pt x="27730" y="31510"/>
                </a:lnTo>
                <a:lnTo>
                  <a:pt x="27730" y="31500"/>
                </a:lnTo>
                <a:lnTo>
                  <a:pt x="27740" y="31500"/>
                </a:lnTo>
                <a:lnTo>
                  <a:pt x="27780" y="31500"/>
                </a:lnTo>
                <a:lnTo>
                  <a:pt x="27830" y="31500"/>
                </a:lnTo>
                <a:lnTo>
                  <a:pt x="27870" y="31510"/>
                </a:lnTo>
                <a:lnTo>
                  <a:pt x="27900" y="31510"/>
                </a:lnTo>
                <a:lnTo>
                  <a:pt x="27940" y="31510"/>
                </a:lnTo>
                <a:lnTo>
                  <a:pt x="27990" y="31500"/>
                </a:lnTo>
                <a:lnTo>
                  <a:pt x="28050" y="31510"/>
                </a:lnTo>
                <a:lnTo>
                  <a:pt x="28090" y="31550"/>
                </a:lnTo>
                <a:lnTo>
                  <a:pt x="28110" y="31590"/>
                </a:lnTo>
                <a:lnTo>
                  <a:pt x="28130" y="31630"/>
                </a:lnTo>
                <a:lnTo>
                  <a:pt x="28170" y="31660"/>
                </a:lnTo>
                <a:lnTo>
                  <a:pt x="28220" y="31680"/>
                </a:lnTo>
                <a:lnTo>
                  <a:pt x="28310" y="31670"/>
                </a:lnTo>
                <a:lnTo>
                  <a:pt x="28350" y="31670"/>
                </a:lnTo>
                <a:lnTo>
                  <a:pt x="28390" y="31670"/>
                </a:lnTo>
                <a:lnTo>
                  <a:pt x="28420" y="31690"/>
                </a:lnTo>
                <a:lnTo>
                  <a:pt x="28490" y="31690"/>
                </a:lnTo>
                <a:lnTo>
                  <a:pt x="28560" y="31680"/>
                </a:lnTo>
                <a:lnTo>
                  <a:pt x="28630" y="31690"/>
                </a:lnTo>
                <a:lnTo>
                  <a:pt x="28670" y="31670"/>
                </a:lnTo>
                <a:lnTo>
                  <a:pt x="28720" y="31670"/>
                </a:lnTo>
                <a:lnTo>
                  <a:pt x="28780" y="31700"/>
                </a:lnTo>
                <a:lnTo>
                  <a:pt x="28820" y="31740"/>
                </a:lnTo>
                <a:lnTo>
                  <a:pt x="28850" y="31790"/>
                </a:lnTo>
                <a:lnTo>
                  <a:pt x="28890" y="31830"/>
                </a:lnTo>
                <a:lnTo>
                  <a:pt x="28920" y="31850"/>
                </a:lnTo>
                <a:lnTo>
                  <a:pt x="28970" y="31850"/>
                </a:lnTo>
                <a:lnTo>
                  <a:pt x="29030" y="31840"/>
                </a:lnTo>
                <a:lnTo>
                  <a:pt x="29090" y="31850"/>
                </a:lnTo>
                <a:lnTo>
                  <a:pt x="29120" y="31830"/>
                </a:lnTo>
                <a:lnTo>
                  <a:pt x="29150" y="31860"/>
                </a:lnTo>
                <a:lnTo>
                  <a:pt x="29180" y="31860"/>
                </a:lnTo>
                <a:lnTo>
                  <a:pt x="29220" y="31870"/>
                </a:lnTo>
                <a:lnTo>
                  <a:pt x="29260" y="31910"/>
                </a:lnTo>
                <a:lnTo>
                  <a:pt x="29290" y="31940"/>
                </a:lnTo>
                <a:lnTo>
                  <a:pt x="29320" y="31980"/>
                </a:lnTo>
                <a:lnTo>
                  <a:pt x="29370" y="32010"/>
                </a:lnTo>
                <a:lnTo>
                  <a:pt x="29410" y="32020"/>
                </a:lnTo>
                <a:lnTo>
                  <a:pt x="29450" y="32030"/>
                </a:lnTo>
                <a:lnTo>
                  <a:pt x="29500" y="32050"/>
                </a:lnTo>
                <a:lnTo>
                  <a:pt x="29540" y="32060"/>
                </a:lnTo>
                <a:lnTo>
                  <a:pt x="29570" y="32070"/>
                </a:lnTo>
                <a:lnTo>
                  <a:pt x="29620" y="32080"/>
                </a:lnTo>
                <a:lnTo>
                  <a:pt x="29660" y="32090"/>
                </a:lnTo>
                <a:lnTo>
                  <a:pt x="29700" y="32100"/>
                </a:lnTo>
                <a:lnTo>
                  <a:pt x="29750" y="32100"/>
                </a:lnTo>
                <a:lnTo>
                  <a:pt x="29800" y="32100"/>
                </a:lnTo>
                <a:lnTo>
                  <a:pt x="29850" y="32100"/>
                </a:lnTo>
                <a:lnTo>
                  <a:pt x="29900" y="32110"/>
                </a:lnTo>
                <a:lnTo>
                  <a:pt x="29940" y="32120"/>
                </a:lnTo>
                <a:lnTo>
                  <a:pt x="30000" y="32150"/>
                </a:lnTo>
                <a:lnTo>
                  <a:pt x="30030" y="32180"/>
                </a:lnTo>
                <a:lnTo>
                  <a:pt x="30050" y="32230"/>
                </a:lnTo>
                <a:lnTo>
                  <a:pt x="30040" y="32290"/>
                </a:lnTo>
                <a:lnTo>
                  <a:pt x="30010" y="32340"/>
                </a:lnTo>
                <a:lnTo>
                  <a:pt x="29990" y="32380"/>
                </a:lnTo>
                <a:lnTo>
                  <a:pt x="29970" y="32410"/>
                </a:lnTo>
                <a:lnTo>
                  <a:pt x="29960" y="32440"/>
                </a:lnTo>
                <a:lnTo>
                  <a:pt x="29950" y="32450"/>
                </a:lnTo>
                <a:lnTo>
                  <a:pt x="29930" y="32470"/>
                </a:lnTo>
                <a:lnTo>
                  <a:pt x="29900" y="32510"/>
                </a:lnTo>
                <a:lnTo>
                  <a:pt x="29890" y="32520"/>
                </a:lnTo>
                <a:lnTo>
                  <a:pt x="29880" y="32530"/>
                </a:lnTo>
                <a:lnTo>
                  <a:pt x="29860" y="32570"/>
                </a:lnTo>
                <a:lnTo>
                  <a:pt x="29860" y="32600"/>
                </a:lnTo>
                <a:lnTo>
                  <a:pt x="29880" y="32650"/>
                </a:lnTo>
                <a:lnTo>
                  <a:pt x="29910" y="32670"/>
                </a:lnTo>
                <a:lnTo>
                  <a:pt x="29930" y="32720"/>
                </a:lnTo>
                <a:lnTo>
                  <a:pt x="29950" y="32760"/>
                </a:lnTo>
                <a:lnTo>
                  <a:pt x="29960" y="32800"/>
                </a:lnTo>
                <a:lnTo>
                  <a:pt x="29970" y="32840"/>
                </a:lnTo>
                <a:lnTo>
                  <a:pt x="29980" y="32890"/>
                </a:lnTo>
                <a:lnTo>
                  <a:pt x="30000" y="32920"/>
                </a:lnTo>
                <a:lnTo>
                  <a:pt x="30030" y="32960"/>
                </a:lnTo>
                <a:lnTo>
                  <a:pt x="30060" y="32990"/>
                </a:lnTo>
                <a:lnTo>
                  <a:pt x="30090" y="33020"/>
                </a:lnTo>
                <a:lnTo>
                  <a:pt x="30140" y="33060"/>
                </a:lnTo>
                <a:lnTo>
                  <a:pt x="30180" y="33090"/>
                </a:lnTo>
                <a:lnTo>
                  <a:pt x="30210" y="33100"/>
                </a:lnTo>
                <a:lnTo>
                  <a:pt x="30240" y="33120"/>
                </a:lnTo>
                <a:lnTo>
                  <a:pt x="30270" y="33130"/>
                </a:lnTo>
                <a:lnTo>
                  <a:pt x="30300" y="33140"/>
                </a:lnTo>
                <a:lnTo>
                  <a:pt x="30340" y="33140"/>
                </a:lnTo>
                <a:lnTo>
                  <a:pt x="30380" y="33130"/>
                </a:lnTo>
                <a:lnTo>
                  <a:pt x="30430" y="33130"/>
                </a:lnTo>
                <a:lnTo>
                  <a:pt x="30490" y="33150"/>
                </a:lnTo>
                <a:lnTo>
                  <a:pt x="30520" y="33180"/>
                </a:lnTo>
                <a:lnTo>
                  <a:pt x="30550" y="33210"/>
                </a:lnTo>
                <a:lnTo>
                  <a:pt x="30590" y="33220"/>
                </a:lnTo>
                <a:lnTo>
                  <a:pt x="30620" y="33250"/>
                </a:lnTo>
                <a:lnTo>
                  <a:pt x="30640" y="33280"/>
                </a:lnTo>
                <a:lnTo>
                  <a:pt x="30650" y="33330"/>
                </a:lnTo>
                <a:lnTo>
                  <a:pt x="30660" y="33370"/>
                </a:lnTo>
                <a:lnTo>
                  <a:pt x="30670" y="33400"/>
                </a:lnTo>
                <a:lnTo>
                  <a:pt x="30690" y="33440"/>
                </a:lnTo>
                <a:lnTo>
                  <a:pt x="30740" y="33470"/>
                </a:lnTo>
                <a:lnTo>
                  <a:pt x="30770" y="33490"/>
                </a:lnTo>
                <a:lnTo>
                  <a:pt x="30780" y="33530"/>
                </a:lnTo>
                <a:lnTo>
                  <a:pt x="30800" y="33560"/>
                </a:lnTo>
                <a:lnTo>
                  <a:pt x="30840" y="33570"/>
                </a:lnTo>
                <a:lnTo>
                  <a:pt x="30900" y="33580"/>
                </a:lnTo>
                <a:lnTo>
                  <a:pt x="30930" y="33570"/>
                </a:lnTo>
                <a:lnTo>
                  <a:pt x="30940" y="33560"/>
                </a:lnTo>
                <a:lnTo>
                  <a:pt x="30950" y="33550"/>
                </a:lnTo>
                <a:lnTo>
                  <a:pt x="30960" y="33530"/>
                </a:lnTo>
                <a:lnTo>
                  <a:pt x="30980" y="33490"/>
                </a:lnTo>
                <a:lnTo>
                  <a:pt x="30990" y="33440"/>
                </a:lnTo>
                <a:lnTo>
                  <a:pt x="31000" y="33400"/>
                </a:lnTo>
                <a:lnTo>
                  <a:pt x="31010" y="33360"/>
                </a:lnTo>
                <a:lnTo>
                  <a:pt x="31030" y="33340"/>
                </a:lnTo>
                <a:lnTo>
                  <a:pt x="31040" y="33340"/>
                </a:lnTo>
                <a:lnTo>
                  <a:pt x="31070" y="33340"/>
                </a:lnTo>
                <a:lnTo>
                  <a:pt x="31110" y="33350"/>
                </a:lnTo>
                <a:lnTo>
                  <a:pt x="31150" y="33340"/>
                </a:lnTo>
                <a:lnTo>
                  <a:pt x="31160" y="33330"/>
                </a:lnTo>
                <a:lnTo>
                  <a:pt x="31190" y="33320"/>
                </a:lnTo>
                <a:lnTo>
                  <a:pt x="31220" y="33320"/>
                </a:lnTo>
                <a:lnTo>
                  <a:pt x="31260" y="33320"/>
                </a:lnTo>
                <a:lnTo>
                  <a:pt x="31300" y="33340"/>
                </a:lnTo>
                <a:lnTo>
                  <a:pt x="31340" y="33360"/>
                </a:lnTo>
                <a:lnTo>
                  <a:pt x="31380" y="33380"/>
                </a:lnTo>
                <a:lnTo>
                  <a:pt x="31410" y="33400"/>
                </a:lnTo>
                <a:lnTo>
                  <a:pt x="31440" y="33420"/>
                </a:lnTo>
                <a:lnTo>
                  <a:pt x="31470" y="33450"/>
                </a:lnTo>
                <a:lnTo>
                  <a:pt x="31510" y="33500"/>
                </a:lnTo>
                <a:lnTo>
                  <a:pt x="31540" y="33520"/>
                </a:lnTo>
                <a:lnTo>
                  <a:pt x="31590" y="33530"/>
                </a:lnTo>
                <a:lnTo>
                  <a:pt x="31640" y="33530"/>
                </a:lnTo>
                <a:lnTo>
                  <a:pt x="31670" y="33520"/>
                </a:lnTo>
                <a:lnTo>
                  <a:pt x="31700" y="33520"/>
                </a:lnTo>
                <a:lnTo>
                  <a:pt x="31730" y="33510"/>
                </a:lnTo>
                <a:lnTo>
                  <a:pt x="31730" y="33530"/>
                </a:lnTo>
                <a:lnTo>
                  <a:pt x="31740" y="33550"/>
                </a:lnTo>
                <a:lnTo>
                  <a:pt x="31770" y="33580"/>
                </a:lnTo>
                <a:lnTo>
                  <a:pt x="31800" y="33590"/>
                </a:lnTo>
                <a:lnTo>
                  <a:pt x="31830" y="33600"/>
                </a:lnTo>
                <a:lnTo>
                  <a:pt x="31880" y="33620"/>
                </a:lnTo>
                <a:lnTo>
                  <a:pt x="31940" y="33610"/>
                </a:lnTo>
                <a:lnTo>
                  <a:pt x="31990" y="33610"/>
                </a:lnTo>
                <a:lnTo>
                  <a:pt x="32050" y="33630"/>
                </a:lnTo>
                <a:lnTo>
                  <a:pt x="32100" y="33670"/>
                </a:lnTo>
                <a:lnTo>
                  <a:pt x="32120" y="33710"/>
                </a:lnTo>
                <a:lnTo>
                  <a:pt x="32150" y="33740"/>
                </a:lnTo>
                <a:lnTo>
                  <a:pt x="32180" y="33770"/>
                </a:lnTo>
                <a:lnTo>
                  <a:pt x="32190" y="33810"/>
                </a:lnTo>
                <a:lnTo>
                  <a:pt x="32190" y="33860"/>
                </a:lnTo>
                <a:lnTo>
                  <a:pt x="32220" y="33890"/>
                </a:lnTo>
                <a:lnTo>
                  <a:pt x="32260" y="33910"/>
                </a:lnTo>
                <a:lnTo>
                  <a:pt x="32300" y="33940"/>
                </a:lnTo>
                <a:lnTo>
                  <a:pt x="32320" y="33960"/>
                </a:lnTo>
                <a:lnTo>
                  <a:pt x="32360" y="33970"/>
                </a:lnTo>
                <a:lnTo>
                  <a:pt x="32400" y="33980"/>
                </a:lnTo>
                <a:lnTo>
                  <a:pt x="32420" y="34020"/>
                </a:lnTo>
                <a:lnTo>
                  <a:pt x="32420" y="34060"/>
                </a:lnTo>
                <a:lnTo>
                  <a:pt x="32430" y="34110"/>
                </a:lnTo>
                <a:lnTo>
                  <a:pt x="32480" y="34110"/>
                </a:lnTo>
                <a:lnTo>
                  <a:pt x="32510" y="34140"/>
                </a:lnTo>
                <a:lnTo>
                  <a:pt x="32560" y="34160"/>
                </a:lnTo>
                <a:lnTo>
                  <a:pt x="32590" y="34210"/>
                </a:lnTo>
                <a:lnTo>
                  <a:pt x="32590" y="34260"/>
                </a:lnTo>
                <a:lnTo>
                  <a:pt x="32620" y="34290"/>
                </a:lnTo>
                <a:lnTo>
                  <a:pt x="32670" y="34300"/>
                </a:lnTo>
                <a:lnTo>
                  <a:pt x="32700" y="34310"/>
                </a:lnTo>
                <a:lnTo>
                  <a:pt x="32730" y="34330"/>
                </a:lnTo>
                <a:lnTo>
                  <a:pt x="32750" y="34360"/>
                </a:lnTo>
                <a:lnTo>
                  <a:pt x="32770" y="34380"/>
                </a:lnTo>
                <a:lnTo>
                  <a:pt x="32790" y="34410"/>
                </a:lnTo>
                <a:lnTo>
                  <a:pt x="32820" y="34440"/>
                </a:lnTo>
                <a:lnTo>
                  <a:pt x="32850" y="34460"/>
                </a:lnTo>
                <a:lnTo>
                  <a:pt x="32890" y="34470"/>
                </a:lnTo>
                <a:lnTo>
                  <a:pt x="32900" y="34470"/>
                </a:lnTo>
                <a:lnTo>
                  <a:pt x="32930" y="34460"/>
                </a:lnTo>
                <a:lnTo>
                  <a:pt x="32970" y="34450"/>
                </a:lnTo>
                <a:lnTo>
                  <a:pt x="33000" y="34480"/>
                </a:lnTo>
                <a:lnTo>
                  <a:pt x="33020" y="34520"/>
                </a:lnTo>
                <a:lnTo>
                  <a:pt x="33050" y="34570"/>
                </a:lnTo>
                <a:lnTo>
                  <a:pt x="33090" y="34610"/>
                </a:lnTo>
                <a:lnTo>
                  <a:pt x="33120" y="34590"/>
                </a:lnTo>
                <a:lnTo>
                  <a:pt x="33150" y="34570"/>
                </a:lnTo>
                <a:lnTo>
                  <a:pt x="33190" y="34570"/>
                </a:lnTo>
                <a:lnTo>
                  <a:pt x="33230" y="34560"/>
                </a:lnTo>
                <a:lnTo>
                  <a:pt x="33270" y="34560"/>
                </a:lnTo>
                <a:lnTo>
                  <a:pt x="33300" y="34590"/>
                </a:lnTo>
                <a:lnTo>
                  <a:pt x="33350" y="34590"/>
                </a:lnTo>
                <a:lnTo>
                  <a:pt x="33380" y="34550"/>
                </a:lnTo>
                <a:lnTo>
                  <a:pt x="33380" y="34490"/>
                </a:lnTo>
                <a:lnTo>
                  <a:pt x="33390" y="34490"/>
                </a:lnTo>
                <a:lnTo>
                  <a:pt x="33410" y="34490"/>
                </a:lnTo>
                <a:lnTo>
                  <a:pt x="33460" y="34520"/>
                </a:lnTo>
                <a:lnTo>
                  <a:pt x="33500" y="34520"/>
                </a:lnTo>
                <a:lnTo>
                  <a:pt x="33540" y="34490"/>
                </a:lnTo>
                <a:lnTo>
                  <a:pt x="33580" y="34480"/>
                </a:lnTo>
                <a:lnTo>
                  <a:pt x="33620" y="34470"/>
                </a:lnTo>
                <a:lnTo>
                  <a:pt x="33660" y="34470"/>
                </a:lnTo>
                <a:lnTo>
                  <a:pt x="33700" y="34460"/>
                </a:lnTo>
                <a:lnTo>
                  <a:pt x="33730" y="34430"/>
                </a:lnTo>
                <a:lnTo>
                  <a:pt x="33790" y="34420"/>
                </a:lnTo>
                <a:lnTo>
                  <a:pt x="33830" y="34390"/>
                </a:lnTo>
                <a:lnTo>
                  <a:pt x="33830" y="34380"/>
                </a:lnTo>
                <a:lnTo>
                  <a:pt x="33840" y="34380"/>
                </a:lnTo>
                <a:lnTo>
                  <a:pt x="33840" y="34370"/>
                </a:lnTo>
                <a:lnTo>
                  <a:pt x="33860" y="34340"/>
                </a:lnTo>
                <a:lnTo>
                  <a:pt x="33880" y="34320"/>
                </a:lnTo>
                <a:lnTo>
                  <a:pt x="33910" y="34300"/>
                </a:lnTo>
                <a:lnTo>
                  <a:pt x="33950" y="34240"/>
                </a:lnTo>
                <a:lnTo>
                  <a:pt x="33990" y="34240"/>
                </a:lnTo>
                <a:lnTo>
                  <a:pt x="34010" y="34240"/>
                </a:lnTo>
                <a:lnTo>
                  <a:pt x="34030" y="34250"/>
                </a:lnTo>
                <a:lnTo>
                  <a:pt x="34050" y="34220"/>
                </a:lnTo>
                <a:lnTo>
                  <a:pt x="34050" y="34190"/>
                </a:lnTo>
                <a:lnTo>
                  <a:pt x="34060" y="34140"/>
                </a:lnTo>
                <a:lnTo>
                  <a:pt x="34070" y="34140"/>
                </a:lnTo>
                <a:lnTo>
                  <a:pt x="34080" y="34140"/>
                </a:lnTo>
                <a:lnTo>
                  <a:pt x="34120" y="34180"/>
                </a:lnTo>
                <a:lnTo>
                  <a:pt x="34140" y="34150"/>
                </a:lnTo>
                <a:lnTo>
                  <a:pt x="34150" y="34140"/>
                </a:lnTo>
                <a:lnTo>
                  <a:pt x="34150" y="34120"/>
                </a:lnTo>
                <a:lnTo>
                  <a:pt x="34160" y="34110"/>
                </a:lnTo>
                <a:lnTo>
                  <a:pt x="34180" y="34090"/>
                </a:lnTo>
                <a:lnTo>
                  <a:pt x="34260" y="34050"/>
                </a:lnTo>
                <a:lnTo>
                  <a:pt x="34310" y="34030"/>
                </a:lnTo>
                <a:lnTo>
                  <a:pt x="34350" y="34030"/>
                </a:lnTo>
                <a:lnTo>
                  <a:pt x="34390" y="34080"/>
                </a:lnTo>
                <a:lnTo>
                  <a:pt x="34410" y="34110"/>
                </a:lnTo>
                <a:lnTo>
                  <a:pt x="34440" y="34130"/>
                </a:lnTo>
                <a:lnTo>
                  <a:pt x="34480" y="34130"/>
                </a:lnTo>
                <a:lnTo>
                  <a:pt x="34500" y="34110"/>
                </a:lnTo>
                <a:lnTo>
                  <a:pt x="34510" y="34100"/>
                </a:lnTo>
                <a:lnTo>
                  <a:pt x="34510" y="34060"/>
                </a:lnTo>
                <a:lnTo>
                  <a:pt x="34480" y="34030"/>
                </a:lnTo>
                <a:lnTo>
                  <a:pt x="34490" y="34020"/>
                </a:lnTo>
                <a:lnTo>
                  <a:pt x="34490" y="34000"/>
                </a:lnTo>
                <a:lnTo>
                  <a:pt x="34500" y="33970"/>
                </a:lnTo>
                <a:lnTo>
                  <a:pt x="34530" y="33950"/>
                </a:lnTo>
                <a:lnTo>
                  <a:pt x="34570" y="33970"/>
                </a:lnTo>
                <a:lnTo>
                  <a:pt x="34610" y="33990"/>
                </a:lnTo>
                <a:lnTo>
                  <a:pt x="34640" y="33980"/>
                </a:lnTo>
                <a:lnTo>
                  <a:pt x="34690" y="33960"/>
                </a:lnTo>
                <a:lnTo>
                  <a:pt x="34720" y="33940"/>
                </a:lnTo>
                <a:lnTo>
                  <a:pt x="34770" y="33920"/>
                </a:lnTo>
                <a:lnTo>
                  <a:pt x="34780" y="33920"/>
                </a:lnTo>
                <a:lnTo>
                  <a:pt x="34820" y="33920"/>
                </a:lnTo>
                <a:lnTo>
                  <a:pt x="34860" y="33920"/>
                </a:lnTo>
                <a:lnTo>
                  <a:pt x="34900" y="33890"/>
                </a:lnTo>
                <a:lnTo>
                  <a:pt x="34920" y="33850"/>
                </a:lnTo>
                <a:lnTo>
                  <a:pt x="34960" y="33830"/>
                </a:lnTo>
                <a:lnTo>
                  <a:pt x="35000" y="33810"/>
                </a:lnTo>
                <a:lnTo>
                  <a:pt x="35060" y="33800"/>
                </a:lnTo>
                <a:lnTo>
                  <a:pt x="35110" y="33810"/>
                </a:lnTo>
                <a:lnTo>
                  <a:pt x="35170" y="33790"/>
                </a:lnTo>
                <a:lnTo>
                  <a:pt x="35180" y="33760"/>
                </a:lnTo>
                <a:lnTo>
                  <a:pt x="35200" y="33720"/>
                </a:lnTo>
                <a:lnTo>
                  <a:pt x="35230" y="33720"/>
                </a:lnTo>
                <a:lnTo>
                  <a:pt x="35270" y="33720"/>
                </a:lnTo>
                <a:lnTo>
                  <a:pt x="35280" y="33680"/>
                </a:lnTo>
                <a:lnTo>
                  <a:pt x="35290" y="33660"/>
                </a:lnTo>
                <a:lnTo>
                  <a:pt x="35290" y="33640"/>
                </a:lnTo>
                <a:lnTo>
                  <a:pt x="35290" y="33620"/>
                </a:lnTo>
                <a:lnTo>
                  <a:pt x="35330" y="33600"/>
                </a:lnTo>
                <a:lnTo>
                  <a:pt x="35360" y="33590"/>
                </a:lnTo>
                <a:lnTo>
                  <a:pt x="35400" y="33590"/>
                </a:lnTo>
                <a:lnTo>
                  <a:pt x="35410" y="33560"/>
                </a:lnTo>
                <a:lnTo>
                  <a:pt x="35400" y="33550"/>
                </a:lnTo>
                <a:lnTo>
                  <a:pt x="35390" y="33510"/>
                </a:lnTo>
                <a:lnTo>
                  <a:pt x="35400" y="33500"/>
                </a:lnTo>
                <a:lnTo>
                  <a:pt x="35440" y="33480"/>
                </a:lnTo>
                <a:lnTo>
                  <a:pt x="35470" y="33480"/>
                </a:lnTo>
                <a:lnTo>
                  <a:pt x="35510" y="33470"/>
                </a:lnTo>
                <a:lnTo>
                  <a:pt x="35550" y="33490"/>
                </a:lnTo>
                <a:lnTo>
                  <a:pt x="35590" y="33510"/>
                </a:lnTo>
                <a:lnTo>
                  <a:pt x="35620" y="33500"/>
                </a:lnTo>
                <a:lnTo>
                  <a:pt x="35610" y="33460"/>
                </a:lnTo>
                <a:lnTo>
                  <a:pt x="35620" y="33430"/>
                </a:lnTo>
                <a:lnTo>
                  <a:pt x="35630" y="33400"/>
                </a:lnTo>
                <a:lnTo>
                  <a:pt x="35640" y="33390"/>
                </a:lnTo>
                <a:lnTo>
                  <a:pt x="35650" y="33360"/>
                </a:lnTo>
                <a:lnTo>
                  <a:pt x="35660" y="33340"/>
                </a:lnTo>
                <a:lnTo>
                  <a:pt x="35700" y="33310"/>
                </a:lnTo>
                <a:lnTo>
                  <a:pt x="35730" y="33310"/>
                </a:lnTo>
                <a:lnTo>
                  <a:pt x="35770" y="33340"/>
                </a:lnTo>
                <a:lnTo>
                  <a:pt x="35780" y="33380"/>
                </a:lnTo>
                <a:lnTo>
                  <a:pt x="35820" y="33390"/>
                </a:lnTo>
                <a:lnTo>
                  <a:pt x="35850" y="33360"/>
                </a:lnTo>
                <a:lnTo>
                  <a:pt x="35880" y="33330"/>
                </a:lnTo>
                <a:lnTo>
                  <a:pt x="35920" y="33320"/>
                </a:lnTo>
                <a:lnTo>
                  <a:pt x="35930" y="33290"/>
                </a:lnTo>
                <a:lnTo>
                  <a:pt x="35940" y="33280"/>
                </a:lnTo>
                <a:lnTo>
                  <a:pt x="35940" y="33250"/>
                </a:lnTo>
                <a:lnTo>
                  <a:pt x="35950" y="33240"/>
                </a:lnTo>
                <a:lnTo>
                  <a:pt x="35970" y="33220"/>
                </a:lnTo>
                <a:lnTo>
                  <a:pt x="36020" y="33190"/>
                </a:lnTo>
                <a:lnTo>
                  <a:pt x="36040" y="33170"/>
                </a:lnTo>
                <a:lnTo>
                  <a:pt x="36080" y="33150"/>
                </a:lnTo>
                <a:lnTo>
                  <a:pt x="36120" y="33130"/>
                </a:lnTo>
                <a:lnTo>
                  <a:pt x="36140" y="33100"/>
                </a:lnTo>
                <a:lnTo>
                  <a:pt x="36170" y="33090"/>
                </a:lnTo>
                <a:lnTo>
                  <a:pt x="36220" y="33070"/>
                </a:lnTo>
                <a:lnTo>
                  <a:pt x="36250" y="33040"/>
                </a:lnTo>
                <a:lnTo>
                  <a:pt x="36280" y="33020"/>
                </a:lnTo>
                <a:lnTo>
                  <a:pt x="36320" y="33000"/>
                </a:lnTo>
                <a:lnTo>
                  <a:pt x="36360" y="32970"/>
                </a:lnTo>
                <a:lnTo>
                  <a:pt x="36410" y="32980"/>
                </a:lnTo>
                <a:lnTo>
                  <a:pt x="36430" y="33010"/>
                </a:lnTo>
                <a:lnTo>
                  <a:pt x="36430" y="33060"/>
                </a:lnTo>
                <a:lnTo>
                  <a:pt x="36470" y="33070"/>
                </a:lnTo>
                <a:lnTo>
                  <a:pt x="36510" y="33060"/>
                </a:lnTo>
                <a:lnTo>
                  <a:pt x="36550" y="33040"/>
                </a:lnTo>
                <a:lnTo>
                  <a:pt x="36610" y="33050"/>
                </a:lnTo>
                <a:lnTo>
                  <a:pt x="36640" y="33060"/>
                </a:lnTo>
                <a:lnTo>
                  <a:pt x="36690" y="33060"/>
                </a:lnTo>
                <a:lnTo>
                  <a:pt x="36730" y="33020"/>
                </a:lnTo>
                <a:lnTo>
                  <a:pt x="36730" y="33010"/>
                </a:lnTo>
                <a:lnTo>
                  <a:pt x="36740" y="32970"/>
                </a:lnTo>
                <a:lnTo>
                  <a:pt x="36770" y="32950"/>
                </a:lnTo>
                <a:lnTo>
                  <a:pt x="36780" y="32940"/>
                </a:lnTo>
                <a:lnTo>
                  <a:pt x="36810" y="32950"/>
                </a:lnTo>
                <a:lnTo>
                  <a:pt x="36860" y="32950"/>
                </a:lnTo>
                <a:lnTo>
                  <a:pt x="36880" y="32900"/>
                </a:lnTo>
                <a:lnTo>
                  <a:pt x="36870" y="32850"/>
                </a:lnTo>
                <a:lnTo>
                  <a:pt x="36880" y="32790"/>
                </a:lnTo>
                <a:lnTo>
                  <a:pt x="36910" y="32720"/>
                </a:lnTo>
                <a:lnTo>
                  <a:pt x="36920" y="32670"/>
                </a:lnTo>
                <a:lnTo>
                  <a:pt x="36950" y="32650"/>
                </a:lnTo>
                <a:lnTo>
                  <a:pt x="36970" y="32640"/>
                </a:lnTo>
                <a:lnTo>
                  <a:pt x="37010" y="32630"/>
                </a:lnTo>
                <a:lnTo>
                  <a:pt x="37020" y="32630"/>
                </a:lnTo>
                <a:lnTo>
                  <a:pt x="37050" y="32650"/>
                </a:lnTo>
                <a:lnTo>
                  <a:pt x="37070" y="32680"/>
                </a:lnTo>
                <a:lnTo>
                  <a:pt x="37070" y="32720"/>
                </a:lnTo>
                <a:lnTo>
                  <a:pt x="37120" y="32740"/>
                </a:lnTo>
                <a:lnTo>
                  <a:pt x="37180" y="32740"/>
                </a:lnTo>
                <a:lnTo>
                  <a:pt x="37270" y="32720"/>
                </a:lnTo>
                <a:lnTo>
                  <a:pt x="37310" y="32720"/>
                </a:lnTo>
                <a:lnTo>
                  <a:pt x="37330" y="32690"/>
                </a:lnTo>
                <a:lnTo>
                  <a:pt x="37340" y="32680"/>
                </a:lnTo>
                <a:lnTo>
                  <a:pt x="37340" y="32650"/>
                </a:lnTo>
                <a:lnTo>
                  <a:pt x="37360" y="32620"/>
                </a:lnTo>
                <a:lnTo>
                  <a:pt x="37370" y="32620"/>
                </a:lnTo>
                <a:lnTo>
                  <a:pt x="37400" y="32590"/>
                </a:lnTo>
                <a:lnTo>
                  <a:pt x="37440" y="32580"/>
                </a:lnTo>
                <a:lnTo>
                  <a:pt x="37490" y="32550"/>
                </a:lnTo>
                <a:lnTo>
                  <a:pt x="37490" y="32520"/>
                </a:lnTo>
                <a:lnTo>
                  <a:pt x="37490" y="32510"/>
                </a:lnTo>
                <a:lnTo>
                  <a:pt x="37460" y="32490"/>
                </a:lnTo>
                <a:lnTo>
                  <a:pt x="37490" y="32460"/>
                </a:lnTo>
                <a:lnTo>
                  <a:pt x="37500" y="32430"/>
                </a:lnTo>
                <a:lnTo>
                  <a:pt x="37510" y="32420"/>
                </a:lnTo>
                <a:lnTo>
                  <a:pt x="37490" y="32370"/>
                </a:lnTo>
                <a:lnTo>
                  <a:pt x="37470" y="32330"/>
                </a:lnTo>
                <a:lnTo>
                  <a:pt x="37450" y="32290"/>
                </a:lnTo>
                <a:lnTo>
                  <a:pt x="37450" y="32250"/>
                </a:lnTo>
                <a:lnTo>
                  <a:pt x="37470" y="32240"/>
                </a:lnTo>
                <a:lnTo>
                  <a:pt x="37480" y="32230"/>
                </a:lnTo>
                <a:lnTo>
                  <a:pt x="37490" y="32210"/>
                </a:lnTo>
                <a:lnTo>
                  <a:pt x="37500" y="32190"/>
                </a:lnTo>
                <a:lnTo>
                  <a:pt x="37510" y="32190"/>
                </a:lnTo>
                <a:lnTo>
                  <a:pt x="37520" y="32180"/>
                </a:lnTo>
                <a:lnTo>
                  <a:pt x="37550" y="32160"/>
                </a:lnTo>
                <a:lnTo>
                  <a:pt x="37580" y="32140"/>
                </a:lnTo>
                <a:lnTo>
                  <a:pt x="37620" y="32130"/>
                </a:lnTo>
                <a:lnTo>
                  <a:pt x="37660" y="32090"/>
                </a:lnTo>
                <a:lnTo>
                  <a:pt x="37660" y="32080"/>
                </a:lnTo>
                <a:lnTo>
                  <a:pt x="37670" y="32040"/>
                </a:lnTo>
                <a:lnTo>
                  <a:pt x="37660" y="32000"/>
                </a:lnTo>
                <a:lnTo>
                  <a:pt x="37680" y="31980"/>
                </a:lnTo>
                <a:lnTo>
                  <a:pt x="37710" y="31960"/>
                </a:lnTo>
                <a:lnTo>
                  <a:pt x="37710" y="31950"/>
                </a:lnTo>
                <a:lnTo>
                  <a:pt x="37700" y="31910"/>
                </a:lnTo>
                <a:lnTo>
                  <a:pt x="37680" y="31870"/>
                </a:lnTo>
                <a:lnTo>
                  <a:pt x="37690" y="31820"/>
                </a:lnTo>
                <a:lnTo>
                  <a:pt x="37700" y="31820"/>
                </a:lnTo>
                <a:lnTo>
                  <a:pt x="37730" y="31810"/>
                </a:lnTo>
                <a:lnTo>
                  <a:pt x="37770" y="31810"/>
                </a:lnTo>
                <a:lnTo>
                  <a:pt x="37760" y="31790"/>
                </a:lnTo>
                <a:lnTo>
                  <a:pt x="37750" y="31770"/>
                </a:lnTo>
                <a:lnTo>
                  <a:pt x="37730" y="31730"/>
                </a:lnTo>
                <a:lnTo>
                  <a:pt x="37740" y="31690"/>
                </a:lnTo>
                <a:lnTo>
                  <a:pt x="37750" y="31680"/>
                </a:lnTo>
                <a:lnTo>
                  <a:pt x="37780" y="31670"/>
                </a:lnTo>
                <a:lnTo>
                  <a:pt x="37780" y="31650"/>
                </a:lnTo>
                <a:lnTo>
                  <a:pt x="37790" y="31620"/>
                </a:lnTo>
                <a:lnTo>
                  <a:pt x="37780" y="31570"/>
                </a:lnTo>
                <a:lnTo>
                  <a:pt x="37800" y="31520"/>
                </a:lnTo>
                <a:lnTo>
                  <a:pt x="37820" y="31480"/>
                </a:lnTo>
                <a:lnTo>
                  <a:pt x="37810" y="31440"/>
                </a:lnTo>
                <a:lnTo>
                  <a:pt x="37790" y="31410"/>
                </a:lnTo>
                <a:lnTo>
                  <a:pt x="37790" y="31370"/>
                </a:lnTo>
                <a:lnTo>
                  <a:pt x="37810" y="31360"/>
                </a:lnTo>
                <a:lnTo>
                  <a:pt x="37840" y="31360"/>
                </a:lnTo>
                <a:lnTo>
                  <a:pt x="37880" y="31360"/>
                </a:lnTo>
                <a:lnTo>
                  <a:pt x="37910" y="31370"/>
                </a:lnTo>
                <a:lnTo>
                  <a:pt x="37950" y="31370"/>
                </a:lnTo>
                <a:lnTo>
                  <a:pt x="38030" y="31350"/>
                </a:lnTo>
                <a:lnTo>
                  <a:pt x="38080" y="31340"/>
                </a:lnTo>
                <a:lnTo>
                  <a:pt x="38140" y="31350"/>
                </a:lnTo>
                <a:lnTo>
                  <a:pt x="38180" y="31330"/>
                </a:lnTo>
                <a:lnTo>
                  <a:pt x="38240" y="31310"/>
                </a:lnTo>
                <a:lnTo>
                  <a:pt x="38280" y="31300"/>
                </a:lnTo>
                <a:lnTo>
                  <a:pt x="38300" y="31290"/>
                </a:lnTo>
                <a:lnTo>
                  <a:pt x="38340" y="31300"/>
                </a:lnTo>
                <a:lnTo>
                  <a:pt x="38350" y="31300"/>
                </a:lnTo>
                <a:lnTo>
                  <a:pt x="38370" y="31300"/>
                </a:lnTo>
                <a:lnTo>
                  <a:pt x="38410" y="31280"/>
                </a:lnTo>
                <a:lnTo>
                  <a:pt x="38450" y="31300"/>
                </a:lnTo>
                <a:lnTo>
                  <a:pt x="38490" y="31300"/>
                </a:lnTo>
                <a:lnTo>
                  <a:pt x="38540" y="31300"/>
                </a:lnTo>
                <a:lnTo>
                  <a:pt x="38570" y="31300"/>
                </a:lnTo>
                <a:lnTo>
                  <a:pt x="38620" y="31280"/>
                </a:lnTo>
                <a:lnTo>
                  <a:pt x="38690" y="31280"/>
                </a:lnTo>
                <a:lnTo>
                  <a:pt x="38730" y="31250"/>
                </a:lnTo>
                <a:lnTo>
                  <a:pt x="38760" y="31260"/>
                </a:lnTo>
                <a:lnTo>
                  <a:pt x="38810" y="31280"/>
                </a:lnTo>
                <a:lnTo>
                  <a:pt x="38850" y="31290"/>
                </a:lnTo>
                <a:lnTo>
                  <a:pt x="38880" y="31300"/>
                </a:lnTo>
                <a:lnTo>
                  <a:pt x="38930" y="31310"/>
                </a:lnTo>
                <a:lnTo>
                  <a:pt x="38950" y="31310"/>
                </a:lnTo>
                <a:lnTo>
                  <a:pt x="38970" y="31300"/>
                </a:lnTo>
                <a:lnTo>
                  <a:pt x="39000" y="31280"/>
                </a:lnTo>
                <a:lnTo>
                  <a:pt x="39040" y="31270"/>
                </a:lnTo>
                <a:lnTo>
                  <a:pt x="39090" y="31270"/>
                </a:lnTo>
                <a:lnTo>
                  <a:pt x="39130" y="31270"/>
                </a:lnTo>
                <a:lnTo>
                  <a:pt x="39160" y="31260"/>
                </a:lnTo>
                <a:lnTo>
                  <a:pt x="39190" y="31240"/>
                </a:lnTo>
                <a:lnTo>
                  <a:pt x="39220" y="31220"/>
                </a:lnTo>
                <a:lnTo>
                  <a:pt x="39270" y="31230"/>
                </a:lnTo>
                <a:lnTo>
                  <a:pt x="39330" y="31230"/>
                </a:lnTo>
                <a:lnTo>
                  <a:pt x="39380" y="31230"/>
                </a:lnTo>
                <a:lnTo>
                  <a:pt x="39390" y="31230"/>
                </a:lnTo>
                <a:lnTo>
                  <a:pt x="39430" y="31240"/>
                </a:lnTo>
                <a:lnTo>
                  <a:pt x="39470" y="31270"/>
                </a:lnTo>
                <a:lnTo>
                  <a:pt x="39520" y="31290"/>
                </a:lnTo>
                <a:lnTo>
                  <a:pt x="39560" y="31320"/>
                </a:lnTo>
                <a:lnTo>
                  <a:pt x="39590" y="31350"/>
                </a:lnTo>
                <a:lnTo>
                  <a:pt x="39620" y="31350"/>
                </a:lnTo>
                <a:lnTo>
                  <a:pt x="39660" y="31350"/>
                </a:lnTo>
                <a:lnTo>
                  <a:pt x="39700" y="31350"/>
                </a:lnTo>
                <a:lnTo>
                  <a:pt x="39740" y="31340"/>
                </a:lnTo>
                <a:lnTo>
                  <a:pt x="39790" y="31330"/>
                </a:lnTo>
                <a:lnTo>
                  <a:pt x="39850" y="31360"/>
                </a:lnTo>
                <a:lnTo>
                  <a:pt x="39890" y="31370"/>
                </a:lnTo>
                <a:lnTo>
                  <a:pt x="39930" y="31370"/>
                </a:lnTo>
                <a:lnTo>
                  <a:pt x="39960" y="31380"/>
                </a:lnTo>
                <a:lnTo>
                  <a:pt x="39990" y="31380"/>
                </a:lnTo>
                <a:lnTo>
                  <a:pt x="40030" y="31380"/>
                </a:lnTo>
                <a:lnTo>
                  <a:pt x="40030" y="31420"/>
                </a:lnTo>
                <a:lnTo>
                  <a:pt x="40050" y="31480"/>
                </a:lnTo>
                <a:lnTo>
                  <a:pt x="40070" y="31520"/>
                </a:lnTo>
                <a:lnTo>
                  <a:pt x="40080" y="31550"/>
                </a:lnTo>
                <a:lnTo>
                  <a:pt x="40080" y="31600"/>
                </a:lnTo>
                <a:lnTo>
                  <a:pt x="40090" y="31670"/>
                </a:lnTo>
                <a:lnTo>
                  <a:pt x="40090" y="31710"/>
                </a:lnTo>
                <a:lnTo>
                  <a:pt x="40090" y="31760"/>
                </a:lnTo>
                <a:lnTo>
                  <a:pt x="40090" y="31790"/>
                </a:lnTo>
                <a:lnTo>
                  <a:pt x="40110" y="31840"/>
                </a:lnTo>
                <a:lnTo>
                  <a:pt x="40120" y="31880"/>
                </a:lnTo>
                <a:lnTo>
                  <a:pt x="40120" y="31890"/>
                </a:lnTo>
                <a:lnTo>
                  <a:pt x="40090" y="31940"/>
                </a:lnTo>
                <a:lnTo>
                  <a:pt x="40070" y="31970"/>
                </a:lnTo>
                <a:lnTo>
                  <a:pt x="40060" y="31980"/>
                </a:lnTo>
                <a:lnTo>
                  <a:pt x="40050" y="32000"/>
                </a:lnTo>
                <a:lnTo>
                  <a:pt x="40040" y="32000"/>
                </a:lnTo>
                <a:lnTo>
                  <a:pt x="40020" y="32030"/>
                </a:lnTo>
                <a:lnTo>
                  <a:pt x="40020" y="32050"/>
                </a:lnTo>
                <a:lnTo>
                  <a:pt x="40020" y="32060"/>
                </a:lnTo>
                <a:lnTo>
                  <a:pt x="40040" y="32100"/>
                </a:lnTo>
                <a:lnTo>
                  <a:pt x="40020" y="32140"/>
                </a:lnTo>
                <a:lnTo>
                  <a:pt x="40000" y="32160"/>
                </a:lnTo>
                <a:lnTo>
                  <a:pt x="40000" y="32170"/>
                </a:lnTo>
                <a:lnTo>
                  <a:pt x="39970" y="32220"/>
                </a:lnTo>
                <a:lnTo>
                  <a:pt x="39950" y="32300"/>
                </a:lnTo>
                <a:lnTo>
                  <a:pt x="39960" y="32350"/>
                </a:lnTo>
                <a:lnTo>
                  <a:pt x="39980" y="32390"/>
                </a:lnTo>
                <a:lnTo>
                  <a:pt x="39980" y="32430"/>
                </a:lnTo>
                <a:lnTo>
                  <a:pt x="39960" y="32500"/>
                </a:lnTo>
                <a:lnTo>
                  <a:pt x="39970" y="32550"/>
                </a:lnTo>
                <a:lnTo>
                  <a:pt x="39960" y="32610"/>
                </a:lnTo>
                <a:lnTo>
                  <a:pt x="39970" y="32650"/>
                </a:lnTo>
                <a:lnTo>
                  <a:pt x="39990" y="32690"/>
                </a:lnTo>
                <a:lnTo>
                  <a:pt x="40020" y="32720"/>
                </a:lnTo>
                <a:lnTo>
                  <a:pt x="40040" y="32750"/>
                </a:lnTo>
                <a:lnTo>
                  <a:pt x="40040" y="32800"/>
                </a:lnTo>
                <a:lnTo>
                  <a:pt x="40050" y="32840"/>
                </a:lnTo>
                <a:lnTo>
                  <a:pt x="40060" y="32860"/>
                </a:lnTo>
                <a:lnTo>
                  <a:pt x="40070" y="32880"/>
                </a:lnTo>
                <a:lnTo>
                  <a:pt x="40040" y="32910"/>
                </a:lnTo>
                <a:lnTo>
                  <a:pt x="40010" y="32930"/>
                </a:lnTo>
                <a:lnTo>
                  <a:pt x="39990" y="32900"/>
                </a:lnTo>
                <a:lnTo>
                  <a:pt x="39960" y="32910"/>
                </a:lnTo>
                <a:lnTo>
                  <a:pt x="39930" y="32930"/>
                </a:lnTo>
                <a:lnTo>
                  <a:pt x="39900" y="32930"/>
                </a:lnTo>
                <a:lnTo>
                  <a:pt x="39880" y="32950"/>
                </a:lnTo>
                <a:lnTo>
                  <a:pt x="39870" y="32960"/>
                </a:lnTo>
                <a:lnTo>
                  <a:pt x="39860" y="32980"/>
                </a:lnTo>
                <a:lnTo>
                  <a:pt x="39850" y="32990"/>
                </a:lnTo>
                <a:lnTo>
                  <a:pt x="39850" y="33000"/>
                </a:lnTo>
                <a:lnTo>
                  <a:pt x="39820" y="33020"/>
                </a:lnTo>
                <a:lnTo>
                  <a:pt x="39790" y="33030"/>
                </a:lnTo>
                <a:lnTo>
                  <a:pt x="39750" y="33050"/>
                </a:lnTo>
                <a:lnTo>
                  <a:pt x="39710" y="33060"/>
                </a:lnTo>
                <a:lnTo>
                  <a:pt x="39660" y="33080"/>
                </a:lnTo>
                <a:lnTo>
                  <a:pt x="39620" y="33100"/>
                </a:lnTo>
                <a:lnTo>
                  <a:pt x="39590" y="33130"/>
                </a:lnTo>
                <a:lnTo>
                  <a:pt x="39540" y="33170"/>
                </a:lnTo>
                <a:lnTo>
                  <a:pt x="39500" y="33190"/>
                </a:lnTo>
                <a:lnTo>
                  <a:pt x="39460" y="33220"/>
                </a:lnTo>
                <a:lnTo>
                  <a:pt x="39400" y="33230"/>
                </a:lnTo>
                <a:lnTo>
                  <a:pt x="39350" y="33260"/>
                </a:lnTo>
                <a:lnTo>
                  <a:pt x="39320" y="33270"/>
                </a:lnTo>
                <a:lnTo>
                  <a:pt x="39280" y="33290"/>
                </a:lnTo>
                <a:lnTo>
                  <a:pt x="39240" y="33280"/>
                </a:lnTo>
                <a:lnTo>
                  <a:pt x="39180" y="33280"/>
                </a:lnTo>
                <a:lnTo>
                  <a:pt x="39160" y="33300"/>
                </a:lnTo>
                <a:lnTo>
                  <a:pt x="39120" y="33290"/>
                </a:lnTo>
                <a:lnTo>
                  <a:pt x="39080" y="33300"/>
                </a:lnTo>
                <a:lnTo>
                  <a:pt x="39040" y="33280"/>
                </a:lnTo>
                <a:lnTo>
                  <a:pt x="38990" y="33280"/>
                </a:lnTo>
                <a:lnTo>
                  <a:pt x="38960" y="33260"/>
                </a:lnTo>
                <a:lnTo>
                  <a:pt x="38940" y="33260"/>
                </a:lnTo>
                <a:lnTo>
                  <a:pt x="38920" y="33250"/>
                </a:lnTo>
                <a:lnTo>
                  <a:pt x="38900" y="33280"/>
                </a:lnTo>
                <a:lnTo>
                  <a:pt x="38890" y="33290"/>
                </a:lnTo>
                <a:lnTo>
                  <a:pt x="38910" y="33330"/>
                </a:lnTo>
                <a:lnTo>
                  <a:pt x="38910" y="33340"/>
                </a:lnTo>
                <a:lnTo>
                  <a:pt x="38910" y="33370"/>
                </a:lnTo>
                <a:lnTo>
                  <a:pt x="38910" y="33400"/>
                </a:lnTo>
                <a:lnTo>
                  <a:pt x="38920" y="33420"/>
                </a:lnTo>
                <a:lnTo>
                  <a:pt x="38940" y="33450"/>
                </a:lnTo>
                <a:lnTo>
                  <a:pt x="38950" y="33470"/>
                </a:lnTo>
                <a:lnTo>
                  <a:pt x="38960" y="33480"/>
                </a:lnTo>
                <a:lnTo>
                  <a:pt x="38960" y="33490"/>
                </a:lnTo>
                <a:lnTo>
                  <a:pt x="38990" y="33510"/>
                </a:lnTo>
                <a:lnTo>
                  <a:pt x="39030" y="33520"/>
                </a:lnTo>
                <a:lnTo>
                  <a:pt x="39070" y="33560"/>
                </a:lnTo>
                <a:lnTo>
                  <a:pt x="39110" y="33560"/>
                </a:lnTo>
                <a:lnTo>
                  <a:pt x="39150" y="33580"/>
                </a:lnTo>
                <a:lnTo>
                  <a:pt x="39210" y="33620"/>
                </a:lnTo>
                <a:lnTo>
                  <a:pt x="39260" y="33630"/>
                </a:lnTo>
                <a:lnTo>
                  <a:pt x="39300" y="33660"/>
                </a:lnTo>
                <a:lnTo>
                  <a:pt x="39350" y="33650"/>
                </a:lnTo>
                <a:lnTo>
                  <a:pt x="39360" y="33650"/>
                </a:lnTo>
                <a:lnTo>
                  <a:pt x="39390" y="33680"/>
                </a:lnTo>
                <a:lnTo>
                  <a:pt x="39430" y="33690"/>
                </a:lnTo>
                <a:lnTo>
                  <a:pt x="39460" y="33700"/>
                </a:lnTo>
                <a:lnTo>
                  <a:pt x="39500" y="33720"/>
                </a:lnTo>
                <a:lnTo>
                  <a:pt x="39540" y="33730"/>
                </a:lnTo>
                <a:lnTo>
                  <a:pt x="39580" y="33740"/>
                </a:lnTo>
                <a:lnTo>
                  <a:pt x="39630" y="33710"/>
                </a:lnTo>
                <a:lnTo>
                  <a:pt x="39660" y="33740"/>
                </a:lnTo>
                <a:lnTo>
                  <a:pt x="39670" y="33750"/>
                </a:lnTo>
                <a:lnTo>
                  <a:pt x="39680" y="33770"/>
                </a:lnTo>
                <a:lnTo>
                  <a:pt x="39690" y="33780"/>
                </a:lnTo>
                <a:lnTo>
                  <a:pt x="39730" y="33800"/>
                </a:lnTo>
                <a:lnTo>
                  <a:pt x="39760" y="33840"/>
                </a:lnTo>
                <a:lnTo>
                  <a:pt x="39770" y="33880"/>
                </a:lnTo>
                <a:lnTo>
                  <a:pt x="39770" y="33890"/>
                </a:lnTo>
                <a:lnTo>
                  <a:pt x="39760" y="33940"/>
                </a:lnTo>
                <a:lnTo>
                  <a:pt x="39740" y="33970"/>
                </a:lnTo>
                <a:lnTo>
                  <a:pt x="39730" y="34010"/>
                </a:lnTo>
                <a:lnTo>
                  <a:pt x="39730" y="34020"/>
                </a:lnTo>
                <a:lnTo>
                  <a:pt x="39740" y="34050"/>
                </a:lnTo>
                <a:lnTo>
                  <a:pt x="39760" y="34080"/>
                </a:lnTo>
                <a:lnTo>
                  <a:pt x="39760" y="34090"/>
                </a:lnTo>
                <a:lnTo>
                  <a:pt x="39770" y="34130"/>
                </a:lnTo>
                <a:lnTo>
                  <a:pt x="39770" y="34160"/>
                </a:lnTo>
                <a:lnTo>
                  <a:pt x="39760" y="34200"/>
                </a:lnTo>
                <a:lnTo>
                  <a:pt x="39750" y="34240"/>
                </a:lnTo>
                <a:lnTo>
                  <a:pt x="39730" y="34290"/>
                </a:lnTo>
                <a:lnTo>
                  <a:pt x="39720" y="34300"/>
                </a:lnTo>
                <a:lnTo>
                  <a:pt x="39700" y="34330"/>
                </a:lnTo>
                <a:lnTo>
                  <a:pt x="39710" y="34370"/>
                </a:lnTo>
                <a:lnTo>
                  <a:pt x="39750" y="34410"/>
                </a:lnTo>
                <a:lnTo>
                  <a:pt x="39770" y="34450"/>
                </a:lnTo>
                <a:lnTo>
                  <a:pt x="39780" y="34490"/>
                </a:lnTo>
                <a:lnTo>
                  <a:pt x="39790" y="34500"/>
                </a:lnTo>
                <a:lnTo>
                  <a:pt x="39790" y="34540"/>
                </a:lnTo>
                <a:lnTo>
                  <a:pt x="39790" y="34570"/>
                </a:lnTo>
                <a:lnTo>
                  <a:pt x="39800" y="34620"/>
                </a:lnTo>
                <a:lnTo>
                  <a:pt x="39800" y="34670"/>
                </a:lnTo>
                <a:lnTo>
                  <a:pt x="39800" y="34690"/>
                </a:lnTo>
                <a:lnTo>
                  <a:pt x="39800" y="34720"/>
                </a:lnTo>
                <a:lnTo>
                  <a:pt x="39820" y="34760"/>
                </a:lnTo>
                <a:lnTo>
                  <a:pt x="39840" y="34800"/>
                </a:lnTo>
                <a:lnTo>
                  <a:pt x="39860" y="34820"/>
                </a:lnTo>
                <a:lnTo>
                  <a:pt x="39880" y="34870"/>
                </a:lnTo>
                <a:lnTo>
                  <a:pt x="39880" y="34930"/>
                </a:lnTo>
                <a:lnTo>
                  <a:pt x="39920" y="34990"/>
                </a:lnTo>
                <a:lnTo>
                  <a:pt x="39930" y="35030"/>
                </a:lnTo>
                <a:lnTo>
                  <a:pt x="39970" y="35060"/>
                </a:lnTo>
                <a:lnTo>
                  <a:pt x="39990" y="35090"/>
                </a:lnTo>
                <a:lnTo>
                  <a:pt x="40000" y="35100"/>
                </a:lnTo>
                <a:lnTo>
                  <a:pt x="40030" y="35130"/>
                </a:lnTo>
                <a:lnTo>
                  <a:pt x="40080" y="35150"/>
                </a:lnTo>
                <a:lnTo>
                  <a:pt x="40110" y="35180"/>
                </a:lnTo>
                <a:lnTo>
                  <a:pt x="40130" y="35210"/>
                </a:lnTo>
                <a:lnTo>
                  <a:pt x="40160" y="35240"/>
                </a:lnTo>
                <a:lnTo>
                  <a:pt x="40190" y="35270"/>
                </a:lnTo>
                <a:lnTo>
                  <a:pt x="40240" y="35290"/>
                </a:lnTo>
                <a:lnTo>
                  <a:pt x="40270" y="35320"/>
                </a:lnTo>
                <a:lnTo>
                  <a:pt x="40310" y="35340"/>
                </a:lnTo>
                <a:lnTo>
                  <a:pt x="40340" y="35360"/>
                </a:lnTo>
                <a:lnTo>
                  <a:pt x="40390" y="35390"/>
                </a:lnTo>
                <a:lnTo>
                  <a:pt x="40420" y="35400"/>
                </a:lnTo>
                <a:lnTo>
                  <a:pt x="40470" y="35380"/>
                </a:lnTo>
                <a:lnTo>
                  <a:pt x="40500" y="35350"/>
                </a:lnTo>
                <a:lnTo>
                  <a:pt x="40500" y="35340"/>
                </a:lnTo>
                <a:lnTo>
                  <a:pt x="40530" y="35300"/>
                </a:lnTo>
                <a:lnTo>
                  <a:pt x="40570" y="35280"/>
                </a:lnTo>
                <a:lnTo>
                  <a:pt x="40600" y="35300"/>
                </a:lnTo>
                <a:lnTo>
                  <a:pt x="40630" y="35320"/>
                </a:lnTo>
                <a:lnTo>
                  <a:pt x="40660" y="35350"/>
                </a:lnTo>
                <a:lnTo>
                  <a:pt x="40690" y="35370"/>
                </a:lnTo>
                <a:lnTo>
                  <a:pt x="40730" y="35390"/>
                </a:lnTo>
                <a:lnTo>
                  <a:pt x="40720" y="35360"/>
                </a:lnTo>
                <a:lnTo>
                  <a:pt x="40720" y="35350"/>
                </a:lnTo>
                <a:lnTo>
                  <a:pt x="40720" y="35340"/>
                </a:lnTo>
                <a:lnTo>
                  <a:pt x="40710" y="35320"/>
                </a:lnTo>
                <a:lnTo>
                  <a:pt x="40690" y="35290"/>
                </a:lnTo>
                <a:lnTo>
                  <a:pt x="40680" y="35250"/>
                </a:lnTo>
                <a:lnTo>
                  <a:pt x="40680" y="35210"/>
                </a:lnTo>
                <a:lnTo>
                  <a:pt x="40690" y="35200"/>
                </a:lnTo>
                <a:lnTo>
                  <a:pt x="40710" y="35180"/>
                </a:lnTo>
                <a:lnTo>
                  <a:pt x="40750" y="35150"/>
                </a:lnTo>
                <a:lnTo>
                  <a:pt x="40750" y="35140"/>
                </a:lnTo>
                <a:lnTo>
                  <a:pt x="40770" y="35110"/>
                </a:lnTo>
                <a:lnTo>
                  <a:pt x="40790" y="35090"/>
                </a:lnTo>
                <a:lnTo>
                  <a:pt x="40810" y="35080"/>
                </a:lnTo>
                <a:lnTo>
                  <a:pt x="40830" y="35110"/>
                </a:lnTo>
                <a:lnTo>
                  <a:pt x="40850" y="35130"/>
                </a:lnTo>
                <a:lnTo>
                  <a:pt x="40880" y="35150"/>
                </a:lnTo>
                <a:lnTo>
                  <a:pt x="40910" y="35170"/>
                </a:lnTo>
                <a:lnTo>
                  <a:pt x="40930" y="35160"/>
                </a:lnTo>
                <a:lnTo>
                  <a:pt x="40940" y="35160"/>
                </a:lnTo>
                <a:lnTo>
                  <a:pt x="40950" y="35160"/>
                </a:lnTo>
                <a:lnTo>
                  <a:pt x="40980" y="35140"/>
                </a:lnTo>
                <a:lnTo>
                  <a:pt x="40990" y="35140"/>
                </a:lnTo>
                <a:lnTo>
                  <a:pt x="41040" y="35130"/>
                </a:lnTo>
                <a:lnTo>
                  <a:pt x="41070" y="35100"/>
                </a:lnTo>
                <a:lnTo>
                  <a:pt x="41110" y="35100"/>
                </a:lnTo>
                <a:lnTo>
                  <a:pt x="41150" y="35110"/>
                </a:lnTo>
                <a:lnTo>
                  <a:pt x="41170" y="35120"/>
                </a:lnTo>
                <a:lnTo>
                  <a:pt x="41180" y="35130"/>
                </a:lnTo>
                <a:lnTo>
                  <a:pt x="41180" y="35160"/>
                </a:lnTo>
                <a:lnTo>
                  <a:pt x="41230" y="35140"/>
                </a:lnTo>
                <a:lnTo>
                  <a:pt x="41270" y="35120"/>
                </a:lnTo>
                <a:lnTo>
                  <a:pt x="41320" y="35120"/>
                </a:lnTo>
                <a:lnTo>
                  <a:pt x="41380" y="35130"/>
                </a:lnTo>
                <a:lnTo>
                  <a:pt x="41430" y="35120"/>
                </a:lnTo>
                <a:lnTo>
                  <a:pt x="41460" y="35100"/>
                </a:lnTo>
                <a:lnTo>
                  <a:pt x="41490" y="35070"/>
                </a:lnTo>
                <a:lnTo>
                  <a:pt x="41530" y="35060"/>
                </a:lnTo>
                <a:lnTo>
                  <a:pt x="41560" y="35090"/>
                </a:lnTo>
                <a:lnTo>
                  <a:pt x="41580" y="35110"/>
                </a:lnTo>
                <a:lnTo>
                  <a:pt x="41600" y="35150"/>
                </a:lnTo>
                <a:lnTo>
                  <a:pt x="41580" y="35170"/>
                </a:lnTo>
                <a:lnTo>
                  <a:pt x="41560" y="35180"/>
                </a:lnTo>
                <a:lnTo>
                  <a:pt x="41560" y="35230"/>
                </a:lnTo>
                <a:lnTo>
                  <a:pt x="41590" y="35240"/>
                </a:lnTo>
                <a:lnTo>
                  <a:pt x="41610" y="35250"/>
                </a:lnTo>
                <a:lnTo>
                  <a:pt x="41630" y="35250"/>
                </a:lnTo>
                <a:lnTo>
                  <a:pt x="41680" y="35250"/>
                </a:lnTo>
                <a:lnTo>
                  <a:pt x="41710" y="35240"/>
                </a:lnTo>
                <a:lnTo>
                  <a:pt x="41740" y="35210"/>
                </a:lnTo>
                <a:lnTo>
                  <a:pt x="41780" y="35200"/>
                </a:lnTo>
                <a:lnTo>
                  <a:pt x="41810" y="35200"/>
                </a:lnTo>
                <a:lnTo>
                  <a:pt x="41820" y="35210"/>
                </a:lnTo>
                <a:lnTo>
                  <a:pt x="41830" y="35220"/>
                </a:lnTo>
                <a:lnTo>
                  <a:pt x="41830" y="35230"/>
                </a:lnTo>
                <a:lnTo>
                  <a:pt x="41830" y="35240"/>
                </a:lnTo>
                <a:lnTo>
                  <a:pt x="41840" y="35250"/>
                </a:lnTo>
                <a:lnTo>
                  <a:pt x="41840" y="35270"/>
                </a:lnTo>
                <a:lnTo>
                  <a:pt x="41840" y="35280"/>
                </a:lnTo>
                <a:lnTo>
                  <a:pt x="41840" y="35320"/>
                </a:lnTo>
                <a:lnTo>
                  <a:pt x="41860" y="35360"/>
                </a:lnTo>
                <a:lnTo>
                  <a:pt x="41860" y="35370"/>
                </a:lnTo>
                <a:lnTo>
                  <a:pt x="41860" y="35380"/>
                </a:lnTo>
                <a:lnTo>
                  <a:pt x="41850" y="35400"/>
                </a:lnTo>
                <a:lnTo>
                  <a:pt x="41850" y="35410"/>
                </a:lnTo>
                <a:lnTo>
                  <a:pt x="41850" y="35450"/>
                </a:lnTo>
                <a:lnTo>
                  <a:pt x="41850" y="35490"/>
                </a:lnTo>
                <a:lnTo>
                  <a:pt x="41870" y="35510"/>
                </a:lnTo>
                <a:lnTo>
                  <a:pt x="41910" y="35520"/>
                </a:lnTo>
                <a:lnTo>
                  <a:pt x="41940" y="35520"/>
                </a:lnTo>
                <a:lnTo>
                  <a:pt x="41950" y="35520"/>
                </a:lnTo>
                <a:lnTo>
                  <a:pt x="41970" y="35500"/>
                </a:lnTo>
                <a:lnTo>
                  <a:pt x="42020" y="35480"/>
                </a:lnTo>
                <a:lnTo>
                  <a:pt x="42040" y="35510"/>
                </a:lnTo>
                <a:lnTo>
                  <a:pt x="42050" y="35520"/>
                </a:lnTo>
                <a:lnTo>
                  <a:pt x="42060" y="35520"/>
                </a:lnTo>
                <a:lnTo>
                  <a:pt x="42080" y="35540"/>
                </a:lnTo>
                <a:lnTo>
                  <a:pt x="42080" y="35490"/>
                </a:lnTo>
                <a:lnTo>
                  <a:pt x="42080" y="35480"/>
                </a:lnTo>
                <a:lnTo>
                  <a:pt x="42080" y="35450"/>
                </a:lnTo>
                <a:lnTo>
                  <a:pt x="42090" y="35410"/>
                </a:lnTo>
                <a:lnTo>
                  <a:pt x="42080" y="35360"/>
                </a:lnTo>
                <a:lnTo>
                  <a:pt x="42080" y="35330"/>
                </a:lnTo>
                <a:lnTo>
                  <a:pt x="42100" y="35330"/>
                </a:lnTo>
                <a:lnTo>
                  <a:pt x="42120" y="35340"/>
                </a:lnTo>
                <a:lnTo>
                  <a:pt x="42140" y="35340"/>
                </a:lnTo>
                <a:lnTo>
                  <a:pt x="42160" y="35350"/>
                </a:lnTo>
                <a:lnTo>
                  <a:pt x="42180" y="35400"/>
                </a:lnTo>
                <a:lnTo>
                  <a:pt x="42200" y="35410"/>
                </a:lnTo>
                <a:lnTo>
                  <a:pt x="42210" y="35410"/>
                </a:lnTo>
                <a:lnTo>
                  <a:pt x="42220" y="35390"/>
                </a:lnTo>
                <a:lnTo>
                  <a:pt x="42230" y="35380"/>
                </a:lnTo>
                <a:lnTo>
                  <a:pt x="42250" y="35420"/>
                </a:lnTo>
                <a:lnTo>
                  <a:pt x="42280" y="35400"/>
                </a:lnTo>
                <a:lnTo>
                  <a:pt x="42320" y="35420"/>
                </a:lnTo>
                <a:lnTo>
                  <a:pt x="42330" y="35460"/>
                </a:lnTo>
                <a:lnTo>
                  <a:pt x="42350" y="35490"/>
                </a:lnTo>
                <a:lnTo>
                  <a:pt x="42360" y="35470"/>
                </a:lnTo>
                <a:lnTo>
                  <a:pt x="42380" y="35460"/>
                </a:lnTo>
                <a:lnTo>
                  <a:pt x="42420" y="35440"/>
                </a:lnTo>
                <a:lnTo>
                  <a:pt x="42450" y="35440"/>
                </a:lnTo>
                <a:lnTo>
                  <a:pt x="42480" y="35420"/>
                </a:lnTo>
                <a:lnTo>
                  <a:pt x="42500" y="35380"/>
                </a:lnTo>
                <a:lnTo>
                  <a:pt x="42510" y="35330"/>
                </a:lnTo>
                <a:lnTo>
                  <a:pt x="42530" y="35300"/>
                </a:lnTo>
                <a:lnTo>
                  <a:pt x="42540" y="35270"/>
                </a:lnTo>
                <a:lnTo>
                  <a:pt x="42550" y="35260"/>
                </a:lnTo>
                <a:lnTo>
                  <a:pt x="42560" y="35240"/>
                </a:lnTo>
                <a:lnTo>
                  <a:pt x="42590" y="35210"/>
                </a:lnTo>
                <a:lnTo>
                  <a:pt x="42620" y="35220"/>
                </a:lnTo>
                <a:lnTo>
                  <a:pt x="42670" y="35250"/>
                </a:lnTo>
                <a:lnTo>
                  <a:pt x="42690" y="35250"/>
                </a:lnTo>
                <a:lnTo>
                  <a:pt x="42710" y="35240"/>
                </a:lnTo>
                <a:lnTo>
                  <a:pt x="42720" y="35210"/>
                </a:lnTo>
                <a:lnTo>
                  <a:pt x="42730" y="35170"/>
                </a:lnTo>
                <a:lnTo>
                  <a:pt x="42770" y="35160"/>
                </a:lnTo>
                <a:lnTo>
                  <a:pt x="42800" y="35170"/>
                </a:lnTo>
                <a:lnTo>
                  <a:pt x="42830" y="35180"/>
                </a:lnTo>
                <a:lnTo>
                  <a:pt x="42850" y="35210"/>
                </a:lnTo>
                <a:lnTo>
                  <a:pt x="42860" y="35230"/>
                </a:lnTo>
                <a:lnTo>
                  <a:pt x="42870" y="35260"/>
                </a:lnTo>
                <a:lnTo>
                  <a:pt x="42880" y="35280"/>
                </a:lnTo>
                <a:lnTo>
                  <a:pt x="42910" y="35300"/>
                </a:lnTo>
                <a:lnTo>
                  <a:pt x="42930" y="35300"/>
                </a:lnTo>
                <a:lnTo>
                  <a:pt x="42960" y="35300"/>
                </a:lnTo>
                <a:lnTo>
                  <a:pt x="43000" y="35290"/>
                </a:lnTo>
                <a:lnTo>
                  <a:pt x="43040" y="35280"/>
                </a:lnTo>
                <a:lnTo>
                  <a:pt x="43040" y="35290"/>
                </a:lnTo>
                <a:lnTo>
                  <a:pt x="43070" y="35300"/>
                </a:lnTo>
                <a:lnTo>
                  <a:pt x="43030" y="35350"/>
                </a:lnTo>
                <a:lnTo>
                  <a:pt x="43020" y="35380"/>
                </a:lnTo>
                <a:lnTo>
                  <a:pt x="43020" y="35390"/>
                </a:lnTo>
                <a:lnTo>
                  <a:pt x="43020" y="35430"/>
                </a:lnTo>
                <a:lnTo>
                  <a:pt x="43050" y="35460"/>
                </a:lnTo>
                <a:lnTo>
                  <a:pt x="43090" y="35450"/>
                </a:lnTo>
                <a:lnTo>
                  <a:pt x="43130" y="35450"/>
                </a:lnTo>
                <a:lnTo>
                  <a:pt x="43170" y="35440"/>
                </a:lnTo>
                <a:lnTo>
                  <a:pt x="43180" y="35450"/>
                </a:lnTo>
                <a:lnTo>
                  <a:pt x="43210" y="35460"/>
                </a:lnTo>
                <a:lnTo>
                  <a:pt x="43210" y="35480"/>
                </a:lnTo>
                <a:lnTo>
                  <a:pt x="43210" y="35520"/>
                </a:lnTo>
                <a:lnTo>
                  <a:pt x="43200" y="35520"/>
                </a:lnTo>
                <a:lnTo>
                  <a:pt x="43180" y="35550"/>
                </a:lnTo>
                <a:lnTo>
                  <a:pt x="43150" y="35570"/>
                </a:lnTo>
                <a:lnTo>
                  <a:pt x="43190" y="35600"/>
                </a:lnTo>
                <a:lnTo>
                  <a:pt x="43210" y="35630"/>
                </a:lnTo>
                <a:lnTo>
                  <a:pt x="43220" y="35640"/>
                </a:lnTo>
                <a:lnTo>
                  <a:pt x="43200" y="35670"/>
                </a:lnTo>
                <a:lnTo>
                  <a:pt x="43200" y="35680"/>
                </a:lnTo>
                <a:lnTo>
                  <a:pt x="43160" y="35690"/>
                </a:lnTo>
                <a:lnTo>
                  <a:pt x="43150" y="35700"/>
                </a:lnTo>
                <a:lnTo>
                  <a:pt x="43140" y="35720"/>
                </a:lnTo>
                <a:lnTo>
                  <a:pt x="43130" y="35770"/>
                </a:lnTo>
                <a:lnTo>
                  <a:pt x="43130" y="35800"/>
                </a:lnTo>
                <a:lnTo>
                  <a:pt x="43120" y="35820"/>
                </a:lnTo>
                <a:lnTo>
                  <a:pt x="43110" y="35860"/>
                </a:lnTo>
                <a:lnTo>
                  <a:pt x="43100" y="35890"/>
                </a:lnTo>
                <a:lnTo>
                  <a:pt x="43100" y="35930"/>
                </a:lnTo>
                <a:lnTo>
                  <a:pt x="43110" y="35960"/>
                </a:lnTo>
                <a:lnTo>
                  <a:pt x="43160" y="35950"/>
                </a:lnTo>
                <a:lnTo>
                  <a:pt x="43180" y="35930"/>
                </a:lnTo>
                <a:lnTo>
                  <a:pt x="43190" y="35930"/>
                </a:lnTo>
                <a:lnTo>
                  <a:pt x="43200" y="35920"/>
                </a:lnTo>
                <a:lnTo>
                  <a:pt x="43220" y="35910"/>
                </a:lnTo>
                <a:lnTo>
                  <a:pt x="43220" y="35900"/>
                </a:lnTo>
                <a:lnTo>
                  <a:pt x="43240" y="35890"/>
                </a:lnTo>
                <a:lnTo>
                  <a:pt x="43270" y="35880"/>
                </a:lnTo>
                <a:lnTo>
                  <a:pt x="43310" y="35880"/>
                </a:lnTo>
                <a:lnTo>
                  <a:pt x="43320" y="35930"/>
                </a:lnTo>
                <a:lnTo>
                  <a:pt x="43320" y="35970"/>
                </a:lnTo>
                <a:lnTo>
                  <a:pt x="43300" y="36000"/>
                </a:lnTo>
                <a:lnTo>
                  <a:pt x="43300" y="36020"/>
                </a:lnTo>
                <a:lnTo>
                  <a:pt x="43300" y="36040"/>
                </a:lnTo>
                <a:lnTo>
                  <a:pt x="43300" y="36050"/>
                </a:lnTo>
                <a:lnTo>
                  <a:pt x="43270" y="36090"/>
                </a:lnTo>
                <a:lnTo>
                  <a:pt x="43230" y="36110"/>
                </a:lnTo>
                <a:lnTo>
                  <a:pt x="43230" y="36120"/>
                </a:lnTo>
                <a:lnTo>
                  <a:pt x="43230" y="36130"/>
                </a:lnTo>
                <a:lnTo>
                  <a:pt x="43230" y="36150"/>
                </a:lnTo>
                <a:lnTo>
                  <a:pt x="43230" y="36170"/>
                </a:lnTo>
                <a:lnTo>
                  <a:pt x="43250" y="36190"/>
                </a:lnTo>
                <a:lnTo>
                  <a:pt x="43260" y="36190"/>
                </a:lnTo>
                <a:lnTo>
                  <a:pt x="43260" y="36230"/>
                </a:lnTo>
                <a:lnTo>
                  <a:pt x="43250" y="36260"/>
                </a:lnTo>
                <a:lnTo>
                  <a:pt x="43250" y="36270"/>
                </a:lnTo>
                <a:lnTo>
                  <a:pt x="43230" y="36290"/>
                </a:lnTo>
                <a:lnTo>
                  <a:pt x="43210" y="36310"/>
                </a:lnTo>
                <a:lnTo>
                  <a:pt x="43210" y="36330"/>
                </a:lnTo>
                <a:lnTo>
                  <a:pt x="43180" y="36360"/>
                </a:lnTo>
                <a:lnTo>
                  <a:pt x="43150" y="36400"/>
                </a:lnTo>
                <a:lnTo>
                  <a:pt x="43110" y="36380"/>
                </a:lnTo>
                <a:lnTo>
                  <a:pt x="43070" y="36390"/>
                </a:lnTo>
                <a:lnTo>
                  <a:pt x="43040" y="36400"/>
                </a:lnTo>
                <a:lnTo>
                  <a:pt x="43020" y="36430"/>
                </a:lnTo>
                <a:lnTo>
                  <a:pt x="42990" y="36480"/>
                </a:lnTo>
                <a:lnTo>
                  <a:pt x="42970" y="36520"/>
                </a:lnTo>
                <a:lnTo>
                  <a:pt x="42920" y="36520"/>
                </a:lnTo>
                <a:lnTo>
                  <a:pt x="42900" y="36500"/>
                </a:lnTo>
                <a:lnTo>
                  <a:pt x="42860" y="36460"/>
                </a:lnTo>
                <a:lnTo>
                  <a:pt x="42840" y="36490"/>
                </a:lnTo>
                <a:lnTo>
                  <a:pt x="42800" y="36540"/>
                </a:lnTo>
                <a:lnTo>
                  <a:pt x="42800" y="36610"/>
                </a:lnTo>
                <a:lnTo>
                  <a:pt x="42820" y="36650"/>
                </a:lnTo>
                <a:lnTo>
                  <a:pt x="42780" y="36660"/>
                </a:lnTo>
                <a:lnTo>
                  <a:pt x="42770" y="36670"/>
                </a:lnTo>
                <a:lnTo>
                  <a:pt x="42750" y="36680"/>
                </a:lnTo>
                <a:lnTo>
                  <a:pt x="42750" y="36690"/>
                </a:lnTo>
                <a:lnTo>
                  <a:pt x="42750" y="36730"/>
                </a:lnTo>
                <a:lnTo>
                  <a:pt x="42790" y="36760"/>
                </a:lnTo>
                <a:lnTo>
                  <a:pt x="42810" y="36800"/>
                </a:lnTo>
                <a:lnTo>
                  <a:pt x="42820" y="36840"/>
                </a:lnTo>
                <a:lnTo>
                  <a:pt x="42840" y="36880"/>
                </a:lnTo>
                <a:lnTo>
                  <a:pt x="42880" y="36880"/>
                </a:lnTo>
                <a:lnTo>
                  <a:pt x="42930" y="36870"/>
                </a:lnTo>
                <a:lnTo>
                  <a:pt x="42980" y="36850"/>
                </a:lnTo>
                <a:lnTo>
                  <a:pt x="43020" y="36840"/>
                </a:lnTo>
                <a:lnTo>
                  <a:pt x="43050" y="36850"/>
                </a:lnTo>
                <a:lnTo>
                  <a:pt x="43090" y="36850"/>
                </a:lnTo>
                <a:lnTo>
                  <a:pt x="43120" y="36840"/>
                </a:lnTo>
                <a:lnTo>
                  <a:pt x="43170" y="36840"/>
                </a:lnTo>
                <a:lnTo>
                  <a:pt x="43210" y="36870"/>
                </a:lnTo>
                <a:lnTo>
                  <a:pt x="43240" y="36880"/>
                </a:lnTo>
                <a:lnTo>
                  <a:pt x="43250" y="36910"/>
                </a:lnTo>
                <a:lnTo>
                  <a:pt x="43230" y="36940"/>
                </a:lnTo>
                <a:lnTo>
                  <a:pt x="43230" y="36980"/>
                </a:lnTo>
                <a:lnTo>
                  <a:pt x="43230" y="37010"/>
                </a:lnTo>
                <a:lnTo>
                  <a:pt x="43260" y="37010"/>
                </a:lnTo>
                <a:lnTo>
                  <a:pt x="43320" y="36990"/>
                </a:lnTo>
                <a:lnTo>
                  <a:pt x="43330" y="36980"/>
                </a:lnTo>
                <a:lnTo>
                  <a:pt x="43350" y="36960"/>
                </a:lnTo>
                <a:lnTo>
                  <a:pt x="43420" y="36990"/>
                </a:lnTo>
                <a:lnTo>
                  <a:pt x="43460" y="37000"/>
                </a:lnTo>
                <a:lnTo>
                  <a:pt x="43500" y="37040"/>
                </a:lnTo>
                <a:lnTo>
                  <a:pt x="43540" y="37070"/>
                </a:lnTo>
                <a:lnTo>
                  <a:pt x="43580" y="37090"/>
                </a:lnTo>
                <a:lnTo>
                  <a:pt x="43620" y="37090"/>
                </a:lnTo>
                <a:lnTo>
                  <a:pt x="43680" y="37100"/>
                </a:lnTo>
                <a:lnTo>
                  <a:pt x="43690" y="37140"/>
                </a:lnTo>
                <a:lnTo>
                  <a:pt x="43690" y="37160"/>
                </a:lnTo>
                <a:lnTo>
                  <a:pt x="43680" y="37170"/>
                </a:lnTo>
                <a:lnTo>
                  <a:pt x="43680" y="37180"/>
                </a:lnTo>
                <a:lnTo>
                  <a:pt x="43650" y="37210"/>
                </a:lnTo>
                <a:lnTo>
                  <a:pt x="43680" y="37240"/>
                </a:lnTo>
                <a:lnTo>
                  <a:pt x="43690" y="37270"/>
                </a:lnTo>
                <a:lnTo>
                  <a:pt x="43720" y="37290"/>
                </a:lnTo>
                <a:lnTo>
                  <a:pt x="43720" y="37300"/>
                </a:lnTo>
                <a:lnTo>
                  <a:pt x="43710" y="37330"/>
                </a:lnTo>
                <a:lnTo>
                  <a:pt x="43690" y="37360"/>
                </a:lnTo>
                <a:lnTo>
                  <a:pt x="43670" y="37390"/>
                </a:lnTo>
                <a:lnTo>
                  <a:pt x="43640" y="37410"/>
                </a:lnTo>
                <a:lnTo>
                  <a:pt x="43550" y="37420"/>
                </a:lnTo>
                <a:lnTo>
                  <a:pt x="43530" y="37450"/>
                </a:lnTo>
                <a:lnTo>
                  <a:pt x="43510" y="37470"/>
                </a:lnTo>
                <a:lnTo>
                  <a:pt x="43460" y="37450"/>
                </a:lnTo>
                <a:lnTo>
                  <a:pt x="43410" y="37420"/>
                </a:lnTo>
                <a:lnTo>
                  <a:pt x="43410" y="37410"/>
                </a:lnTo>
                <a:lnTo>
                  <a:pt x="43360" y="37350"/>
                </a:lnTo>
                <a:lnTo>
                  <a:pt x="43250" y="37390"/>
                </a:lnTo>
                <a:lnTo>
                  <a:pt x="43230" y="37450"/>
                </a:lnTo>
                <a:lnTo>
                  <a:pt x="43200" y="37460"/>
                </a:lnTo>
                <a:lnTo>
                  <a:pt x="43130" y="37490"/>
                </a:lnTo>
                <a:lnTo>
                  <a:pt x="43070" y="37430"/>
                </a:lnTo>
                <a:lnTo>
                  <a:pt x="43010" y="37420"/>
                </a:lnTo>
                <a:lnTo>
                  <a:pt x="42980" y="37420"/>
                </a:lnTo>
                <a:lnTo>
                  <a:pt x="42940" y="37420"/>
                </a:lnTo>
                <a:lnTo>
                  <a:pt x="42910" y="37460"/>
                </a:lnTo>
                <a:lnTo>
                  <a:pt x="42900" y="37510"/>
                </a:lnTo>
                <a:lnTo>
                  <a:pt x="42820" y="37500"/>
                </a:lnTo>
                <a:lnTo>
                  <a:pt x="42800" y="37560"/>
                </a:lnTo>
                <a:lnTo>
                  <a:pt x="42740" y="37610"/>
                </a:lnTo>
                <a:lnTo>
                  <a:pt x="42730" y="37720"/>
                </a:lnTo>
                <a:lnTo>
                  <a:pt x="42700" y="37800"/>
                </a:lnTo>
                <a:lnTo>
                  <a:pt x="42700" y="37810"/>
                </a:lnTo>
                <a:lnTo>
                  <a:pt x="42650" y="37840"/>
                </a:lnTo>
                <a:lnTo>
                  <a:pt x="42610" y="37800"/>
                </a:lnTo>
                <a:lnTo>
                  <a:pt x="42570" y="37760"/>
                </a:lnTo>
                <a:lnTo>
                  <a:pt x="42570" y="37840"/>
                </a:lnTo>
                <a:lnTo>
                  <a:pt x="42580" y="37890"/>
                </a:lnTo>
                <a:lnTo>
                  <a:pt x="42580" y="37980"/>
                </a:lnTo>
                <a:lnTo>
                  <a:pt x="42630" y="38010"/>
                </a:lnTo>
                <a:lnTo>
                  <a:pt x="42690" y="38050"/>
                </a:lnTo>
                <a:lnTo>
                  <a:pt x="42650" y="38120"/>
                </a:lnTo>
                <a:lnTo>
                  <a:pt x="42610" y="38200"/>
                </a:lnTo>
                <a:lnTo>
                  <a:pt x="42580" y="38250"/>
                </a:lnTo>
                <a:lnTo>
                  <a:pt x="42550" y="38220"/>
                </a:lnTo>
                <a:lnTo>
                  <a:pt x="42530" y="38180"/>
                </a:lnTo>
                <a:lnTo>
                  <a:pt x="42460" y="38070"/>
                </a:lnTo>
                <a:lnTo>
                  <a:pt x="42420" y="38010"/>
                </a:lnTo>
                <a:lnTo>
                  <a:pt x="42400" y="37980"/>
                </a:lnTo>
                <a:lnTo>
                  <a:pt x="42380" y="37950"/>
                </a:lnTo>
                <a:lnTo>
                  <a:pt x="42290" y="37960"/>
                </a:lnTo>
                <a:lnTo>
                  <a:pt x="42280" y="37960"/>
                </a:lnTo>
                <a:lnTo>
                  <a:pt x="42250" y="37960"/>
                </a:lnTo>
                <a:lnTo>
                  <a:pt x="42220" y="37960"/>
                </a:lnTo>
                <a:lnTo>
                  <a:pt x="42200" y="37980"/>
                </a:lnTo>
                <a:lnTo>
                  <a:pt x="42190" y="37980"/>
                </a:lnTo>
                <a:lnTo>
                  <a:pt x="42180" y="37990"/>
                </a:lnTo>
                <a:lnTo>
                  <a:pt x="42100" y="38050"/>
                </a:lnTo>
                <a:lnTo>
                  <a:pt x="42040" y="38090"/>
                </a:lnTo>
                <a:lnTo>
                  <a:pt x="42140" y="38200"/>
                </a:lnTo>
                <a:lnTo>
                  <a:pt x="42170" y="38220"/>
                </a:lnTo>
                <a:lnTo>
                  <a:pt x="42180" y="38220"/>
                </a:lnTo>
                <a:lnTo>
                  <a:pt x="42190" y="38240"/>
                </a:lnTo>
                <a:lnTo>
                  <a:pt x="42200" y="38250"/>
                </a:lnTo>
                <a:lnTo>
                  <a:pt x="42210" y="38270"/>
                </a:lnTo>
                <a:lnTo>
                  <a:pt x="42230" y="38310"/>
                </a:lnTo>
                <a:lnTo>
                  <a:pt x="42260" y="38350"/>
                </a:lnTo>
                <a:lnTo>
                  <a:pt x="42200" y="38400"/>
                </a:lnTo>
                <a:lnTo>
                  <a:pt x="42110" y="38470"/>
                </a:lnTo>
                <a:lnTo>
                  <a:pt x="42190" y="38580"/>
                </a:lnTo>
                <a:lnTo>
                  <a:pt x="42270" y="38690"/>
                </a:lnTo>
                <a:lnTo>
                  <a:pt x="42380" y="38780"/>
                </a:lnTo>
                <a:lnTo>
                  <a:pt x="42420" y="38840"/>
                </a:lnTo>
                <a:lnTo>
                  <a:pt x="42430" y="38860"/>
                </a:lnTo>
                <a:lnTo>
                  <a:pt x="42480" y="38920"/>
                </a:lnTo>
                <a:lnTo>
                  <a:pt x="42600" y="38880"/>
                </a:lnTo>
                <a:lnTo>
                  <a:pt x="42750" y="38840"/>
                </a:lnTo>
                <a:lnTo>
                  <a:pt x="42870" y="38840"/>
                </a:lnTo>
                <a:lnTo>
                  <a:pt x="42900" y="38840"/>
                </a:lnTo>
                <a:lnTo>
                  <a:pt x="42930" y="38840"/>
                </a:lnTo>
                <a:lnTo>
                  <a:pt x="42920" y="38860"/>
                </a:lnTo>
                <a:lnTo>
                  <a:pt x="42910" y="38890"/>
                </a:lnTo>
                <a:lnTo>
                  <a:pt x="42960" y="38910"/>
                </a:lnTo>
                <a:lnTo>
                  <a:pt x="43000" y="39010"/>
                </a:lnTo>
                <a:lnTo>
                  <a:pt x="43010" y="39050"/>
                </a:lnTo>
                <a:lnTo>
                  <a:pt x="43030" y="39090"/>
                </a:lnTo>
                <a:lnTo>
                  <a:pt x="43050" y="39140"/>
                </a:lnTo>
                <a:lnTo>
                  <a:pt x="43060" y="39180"/>
                </a:lnTo>
                <a:lnTo>
                  <a:pt x="43080" y="39210"/>
                </a:lnTo>
                <a:lnTo>
                  <a:pt x="43080" y="39230"/>
                </a:lnTo>
                <a:lnTo>
                  <a:pt x="43080" y="39250"/>
                </a:lnTo>
                <a:lnTo>
                  <a:pt x="43080" y="39280"/>
                </a:lnTo>
                <a:lnTo>
                  <a:pt x="43110" y="39310"/>
                </a:lnTo>
                <a:lnTo>
                  <a:pt x="43110" y="39320"/>
                </a:lnTo>
                <a:lnTo>
                  <a:pt x="43130" y="39360"/>
                </a:lnTo>
                <a:lnTo>
                  <a:pt x="43130" y="39370"/>
                </a:lnTo>
                <a:lnTo>
                  <a:pt x="43070" y="39360"/>
                </a:lnTo>
                <a:lnTo>
                  <a:pt x="42920" y="39380"/>
                </a:lnTo>
                <a:lnTo>
                  <a:pt x="42890" y="39380"/>
                </a:lnTo>
                <a:lnTo>
                  <a:pt x="42880" y="39380"/>
                </a:lnTo>
                <a:lnTo>
                  <a:pt x="42820" y="39400"/>
                </a:lnTo>
                <a:lnTo>
                  <a:pt x="42770" y="39430"/>
                </a:lnTo>
                <a:lnTo>
                  <a:pt x="42740" y="39560"/>
                </a:lnTo>
                <a:lnTo>
                  <a:pt x="42740" y="39610"/>
                </a:lnTo>
                <a:lnTo>
                  <a:pt x="42710" y="39760"/>
                </a:lnTo>
                <a:lnTo>
                  <a:pt x="42600" y="39870"/>
                </a:lnTo>
                <a:lnTo>
                  <a:pt x="42530" y="39980"/>
                </a:lnTo>
                <a:lnTo>
                  <a:pt x="42540" y="40010"/>
                </a:lnTo>
                <a:lnTo>
                  <a:pt x="42570" y="40200"/>
                </a:lnTo>
                <a:lnTo>
                  <a:pt x="42580" y="40230"/>
                </a:lnTo>
                <a:lnTo>
                  <a:pt x="42560" y="40260"/>
                </a:lnTo>
                <a:lnTo>
                  <a:pt x="42540" y="40300"/>
                </a:lnTo>
                <a:lnTo>
                  <a:pt x="42520" y="40330"/>
                </a:lnTo>
                <a:lnTo>
                  <a:pt x="42430" y="40430"/>
                </a:lnTo>
                <a:lnTo>
                  <a:pt x="42410" y="40600"/>
                </a:lnTo>
                <a:lnTo>
                  <a:pt x="42550" y="40670"/>
                </a:lnTo>
                <a:lnTo>
                  <a:pt x="42580" y="40720"/>
                </a:lnTo>
                <a:lnTo>
                  <a:pt x="42500" y="40740"/>
                </a:lnTo>
                <a:lnTo>
                  <a:pt x="42470" y="40750"/>
                </a:lnTo>
                <a:lnTo>
                  <a:pt x="42450" y="40760"/>
                </a:lnTo>
                <a:lnTo>
                  <a:pt x="42450" y="40790"/>
                </a:lnTo>
                <a:lnTo>
                  <a:pt x="42440" y="40810"/>
                </a:lnTo>
                <a:lnTo>
                  <a:pt x="42510" y="40900"/>
                </a:lnTo>
                <a:lnTo>
                  <a:pt x="42540" y="40960"/>
                </a:lnTo>
                <a:lnTo>
                  <a:pt x="42580" y="41020"/>
                </a:lnTo>
                <a:lnTo>
                  <a:pt x="42620" y="41080"/>
                </a:lnTo>
                <a:lnTo>
                  <a:pt x="42620" y="41180"/>
                </a:lnTo>
                <a:lnTo>
                  <a:pt x="42550" y="41310"/>
                </a:lnTo>
                <a:lnTo>
                  <a:pt x="42580" y="41370"/>
                </a:lnTo>
                <a:lnTo>
                  <a:pt x="42600" y="41430"/>
                </a:lnTo>
                <a:lnTo>
                  <a:pt x="42610" y="41440"/>
                </a:lnTo>
                <a:lnTo>
                  <a:pt x="42620" y="41450"/>
                </a:lnTo>
                <a:lnTo>
                  <a:pt x="42630" y="41450"/>
                </a:lnTo>
                <a:lnTo>
                  <a:pt x="42700" y="41480"/>
                </a:lnTo>
                <a:lnTo>
                  <a:pt x="42740" y="41480"/>
                </a:lnTo>
                <a:lnTo>
                  <a:pt x="42780" y="41480"/>
                </a:lnTo>
                <a:lnTo>
                  <a:pt x="42820" y="41460"/>
                </a:lnTo>
                <a:lnTo>
                  <a:pt x="42840" y="41430"/>
                </a:lnTo>
                <a:lnTo>
                  <a:pt x="42880" y="41380"/>
                </a:lnTo>
                <a:lnTo>
                  <a:pt x="42930" y="41310"/>
                </a:lnTo>
                <a:lnTo>
                  <a:pt x="42980" y="41340"/>
                </a:lnTo>
                <a:lnTo>
                  <a:pt x="43040" y="41430"/>
                </a:lnTo>
                <a:lnTo>
                  <a:pt x="43160" y="41460"/>
                </a:lnTo>
                <a:lnTo>
                  <a:pt x="43230" y="41420"/>
                </a:lnTo>
                <a:lnTo>
                  <a:pt x="43250" y="41400"/>
                </a:lnTo>
                <a:lnTo>
                  <a:pt x="43250" y="41340"/>
                </a:lnTo>
                <a:lnTo>
                  <a:pt x="43240" y="41270"/>
                </a:lnTo>
                <a:lnTo>
                  <a:pt x="43230" y="41180"/>
                </a:lnTo>
                <a:lnTo>
                  <a:pt x="43240" y="41100"/>
                </a:lnTo>
                <a:lnTo>
                  <a:pt x="43260" y="41030"/>
                </a:lnTo>
                <a:lnTo>
                  <a:pt x="43310" y="40990"/>
                </a:lnTo>
                <a:lnTo>
                  <a:pt x="43420" y="40920"/>
                </a:lnTo>
                <a:lnTo>
                  <a:pt x="43500" y="40890"/>
                </a:lnTo>
                <a:lnTo>
                  <a:pt x="43540" y="40960"/>
                </a:lnTo>
                <a:lnTo>
                  <a:pt x="43580" y="41040"/>
                </a:lnTo>
                <a:lnTo>
                  <a:pt x="43630" y="41180"/>
                </a:lnTo>
                <a:lnTo>
                  <a:pt x="43690" y="41270"/>
                </a:lnTo>
                <a:lnTo>
                  <a:pt x="43700" y="41280"/>
                </a:lnTo>
                <a:lnTo>
                  <a:pt x="43750" y="41310"/>
                </a:lnTo>
                <a:lnTo>
                  <a:pt x="43820" y="41340"/>
                </a:lnTo>
                <a:lnTo>
                  <a:pt x="43950" y="41440"/>
                </a:lnTo>
                <a:lnTo>
                  <a:pt x="44000" y="41500"/>
                </a:lnTo>
                <a:lnTo>
                  <a:pt x="44090" y="41390"/>
                </a:lnTo>
                <a:lnTo>
                  <a:pt x="44110" y="41350"/>
                </a:lnTo>
                <a:lnTo>
                  <a:pt x="44200" y="41240"/>
                </a:lnTo>
                <a:lnTo>
                  <a:pt x="44310" y="41170"/>
                </a:lnTo>
                <a:lnTo>
                  <a:pt x="44340" y="41030"/>
                </a:lnTo>
                <a:lnTo>
                  <a:pt x="44370" y="40870"/>
                </a:lnTo>
                <a:lnTo>
                  <a:pt x="44550" y="41000"/>
                </a:lnTo>
                <a:lnTo>
                  <a:pt x="44600" y="41020"/>
                </a:lnTo>
                <a:lnTo>
                  <a:pt x="44710" y="41060"/>
                </a:lnTo>
                <a:lnTo>
                  <a:pt x="44810" y="40990"/>
                </a:lnTo>
                <a:lnTo>
                  <a:pt x="44910" y="40960"/>
                </a:lnTo>
                <a:lnTo>
                  <a:pt x="44970" y="40910"/>
                </a:lnTo>
                <a:lnTo>
                  <a:pt x="44980" y="40900"/>
                </a:lnTo>
                <a:lnTo>
                  <a:pt x="45080" y="40880"/>
                </a:lnTo>
                <a:lnTo>
                  <a:pt x="45310" y="40880"/>
                </a:lnTo>
                <a:lnTo>
                  <a:pt x="45410" y="40820"/>
                </a:lnTo>
                <a:lnTo>
                  <a:pt x="45400" y="40710"/>
                </a:lnTo>
                <a:lnTo>
                  <a:pt x="45430" y="40630"/>
                </a:lnTo>
                <a:lnTo>
                  <a:pt x="45440" y="40540"/>
                </a:lnTo>
                <a:lnTo>
                  <a:pt x="45500" y="40300"/>
                </a:lnTo>
                <a:lnTo>
                  <a:pt x="45500" y="40080"/>
                </a:lnTo>
                <a:lnTo>
                  <a:pt x="45500" y="39920"/>
                </a:lnTo>
                <a:lnTo>
                  <a:pt x="45490" y="39820"/>
                </a:lnTo>
                <a:lnTo>
                  <a:pt x="45490" y="39690"/>
                </a:lnTo>
                <a:lnTo>
                  <a:pt x="45490" y="39660"/>
                </a:lnTo>
                <a:lnTo>
                  <a:pt x="45460" y="39610"/>
                </a:lnTo>
                <a:lnTo>
                  <a:pt x="45450" y="39510"/>
                </a:lnTo>
                <a:lnTo>
                  <a:pt x="45470" y="39460"/>
                </a:lnTo>
                <a:lnTo>
                  <a:pt x="45490" y="39410"/>
                </a:lnTo>
                <a:lnTo>
                  <a:pt x="45500" y="39360"/>
                </a:lnTo>
                <a:lnTo>
                  <a:pt x="45490" y="39330"/>
                </a:lnTo>
                <a:lnTo>
                  <a:pt x="45470" y="39190"/>
                </a:lnTo>
                <a:lnTo>
                  <a:pt x="45600" y="39170"/>
                </a:lnTo>
                <a:lnTo>
                  <a:pt x="45640" y="39140"/>
                </a:lnTo>
                <a:lnTo>
                  <a:pt x="45680" y="39120"/>
                </a:lnTo>
                <a:lnTo>
                  <a:pt x="45700" y="39110"/>
                </a:lnTo>
                <a:lnTo>
                  <a:pt x="45730" y="39090"/>
                </a:lnTo>
                <a:lnTo>
                  <a:pt x="45740" y="39080"/>
                </a:lnTo>
                <a:lnTo>
                  <a:pt x="45750" y="39080"/>
                </a:lnTo>
                <a:lnTo>
                  <a:pt x="45780" y="39060"/>
                </a:lnTo>
                <a:lnTo>
                  <a:pt x="45800" y="39010"/>
                </a:lnTo>
                <a:lnTo>
                  <a:pt x="45830" y="38980"/>
                </a:lnTo>
                <a:lnTo>
                  <a:pt x="45860" y="38920"/>
                </a:lnTo>
                <a:lnTo>
                  <a:pt x="45920" y="38920"/>
                </a:lnTo>
                <a:lnTo>
                  <a:pt x="45950" y="38910"/>
                </a:lnTo>
                <a:lnTo>
                  <a:pt x="45960" y="38910"/>
                </a:lnTo>
                <a:lnTo>
                  <a:pt x="46020" y="38910"/>
                </a:lnTo>
                <a:lnTo>
                  <a:pt x="46050" y="38900"/>
                </a:lnTo>
                <a:lnTo>
                  <a:pt x="46110" y="38900"/>
                </a:lnTo>
                <a:lnTo>
                  <a:pt x="46210" y="38890"/>
                </a:lnTo>
                <a:lnTo>
                  <a:pt x="46290" y="38860"/>
                </a:lnTo>
                <a:lnTo>
                  <a:pt x="46410" y="38900"/>
                </a:lnTo>
                <a:lnTo>
                  <a:pt x="46480" y="38940"/>
                </a:lnTo>
                <a:lnTo>
                  <a:pt x="46480" y="38980"/>
                </a:lnTo>
                <a:lnTo>
                  <a:pt x="46520" y="39150"/>
                </a:lnTo>
                <a:lnTo>
                  <a:pt x="46540" y="39330"/>
                </a:lnTo>
                <a:lnTo>
                  <a:pt x="46590" y="39420"/>
                </a:lnTo>
                <a:lnTo>
                  <a:pt x="46680" y="39460"/>
                </a:lnTo>
                <a:lnTo>
                  <a:pt x="46740" y="39570"/>
                </a:lnTo>
                <a:lnTo>
                  <a:pt x="46720" y="39670"/>
                </a:lnTo>
                <a:lnTo>
                  <a:pt x="46710" y="39730"/>
                </a:lnTo>
                <a:lnTo>
                  <a:pt x="46840" y="39730"/>
                </a:lnTo>
                <a:lnTo>
                  <a:pt x="47030" y="39710"/>
                </a:lnTo>
                <a:lnTo>
                  <a:pt x="47160" y="39740"/>
                </a:lnTo>
                <a:lnTo>
                  <a:pt x="47240" y="39790"/>
                </a:lnTo>
                <a:lnTo>
                  <a:pt x="47320" y="39890"/>
                </a:lnTo>
                <a:lnTo>
                  <a:pt x="47340" y="39990"/>
                </a:lnTo>
                <a:lnTo>
                  <a:pt x="47290" y="40110"/>
                </a:lnTo>
                <a:lnTo>
                  <a:pt x="47270" y="40220"/>
                </a:lnTo>
                <a:lnTo>
                  <a:pt x="47250" y="40320"/>
                </a:lnTo>
                <a:lnTo>
                  <a:pt x="47250" y="40330"/>
                </a:lnTo>
                <a:lnTo>
                  <a:pt x="47150" y="40430"/>
                </a:lnTo>
                <a:lnTo>
                  <a:pt x="47090" y="40550"/>
                </a:lnTo>
                <a:lnTo>
                  <a:pt x="47090" y="40640"/>
                </a:lnTo>
                <a:lnTo>
                  <a:pt x="47180" y="40700"/>
                </a:lnTo>
                <a:lnTo>
                  <a:pt x="47270" y="40730"/>
                </a:lnTo>
                <a:lnTo>
                  <a:pt x="47340" y="40730"/>
                </a:lnTo>
                <a:lnTo>
                  <a:pt x="47430" y="40710"/>
                </a:lnTo>
                <a:lnTo>
                  <a:pt x="47520" y="40660"/>
                </a:lnTo>
                <a:lnTo>
                  <a:pt x="47570" y="40620"/>
                </a:lnTo>
                <a:lnTo>
                  <a:pt x="47600" y="40600"/>
                </a:lnTo>
                <a:lnTo>
                  <a:pt x="47610" y="40590"/>
                </a:lnTo>
                <a:lnTo>
                  <a:pt x="47610" y="40580"/>
                </a:lnTo>
                <a:lnTo>
                  <a:pt x="47670" y="40510"/>
                </a:lnTo>
                <a:lnTo>
                  <a:pt x="47740" y="40420"/>
                </a:lnTo>
                <a:lnTo>
                  <a:pt x="47760" y="40390"/>
                </a:lnTo>
                <a:lnTo>
                  <a:pt x="47880" y="40250"/>
                </a:lnTo>
                <a:lnTo>
                  <a:pt x="47950" y="40170"/>
                </a:lnTo>
                <a:lnTo>
                  <a:pt x="47990" y="40110"/>
                </a:lnTo>
                <a:lnTo>
                  <a:pt x="48010" y="40070"/>
                </a:lnTo>
                <a:lnTo>
                  <a:pt x="48050" y="39990"/>
                </a:lnTo>
                <a:lnTo>
                  <a:pt x="48060" y="39980"/>
                </a:lnTo>
                <a:lnTo>
                  <a:pt x="48060" y="39970"/>
                </a:lnTo>
                <a:lnTo>
                  <a:pt x="48090" y="39950"/>
                </a:lnTo>
                <a:lnTo>
                  <a:pt x="48160" y="39910"/>
                </a:lnTo>
                <a:lnTo>
                  <a:pt x="48210" y="39890"/>
                </a:lnTo>
                <a:lnTo>
                  <a:pt x="48250" y="39880"/>
                </a:lnTo>
                <a:lnTo>
                  <a:pt x="48380" y="39830"/>
                </a:lnTo>
                <a:lnTo>
                  <a:pt x="48470" y="39770"/>
                </a:lnTo>
                <a:lnTo>
                  <a:pt x="48500" y="39670"/>
                </a:lnTo>
                <a:lnTo>
                  <a:pt x="48520" y="39540"/>
                </a:lnTo>
                <a:lnTo>
                  <a:pt x="48510" y="39410"/>
                </a:lnTo>
                <a:lnTo>
                  <a:pt x="48520" y="39290"/>
                </a:lnTo>
                <a:lnTo>
                  <a:pt x="48570" y="39220"/>
                </a:lnTo>
                <a:lnTo>
                  <a:pt x="48670" y="39130"/>
                </a:lnTo>
                <a:lnTo>
                  <a:pt x="48850" y="38970"/>
                </a:lnTo>
                <a:lnTo>
                  <a:pt x="49010" y="38800"/>
                </a:lnTo>
                <a:lnTo>
                  <a:pt x="49150" y="38600"/>
                </a:lnTo>
                <a:lnTo>
                  <a:pt x="49270" y="38410"/>
                </a:lnTo>
                <a:lnTo>
                  <a:pt x="49400" y="38190"/>
                </a:lnTo>
                <a:lnTo>
                  <a:pt x="49410" y="38190"/>
                </a:lnTo>
                <a:lnTo>
                  <a:pt x="49500" y="38030"/>
                </a:lnTo>
                <a:lnTo>
                  <a:pt x="49610" y="37880"/>
                </a:lnTo>
                <a:lnTo>
                  <a:pt x="49620" y="37870"/>
                </a:lnTo>
                <a:lnTo>
                  <a:pt x="49690" y="37790"/>
                </a:lnTo>
                <a:lnTo>
                  <a:pt x="49750" y="37730"/>
                </a:lnTo>
                <a:lnTo>
                  <a:pt x="49880" y="37570"/>
                </a:lnTo>
                <a:lnTo>
                  <a:pt x="50050" y="37450"/>
                </a:lnTo>
                <a:lnTo>
                  <a:pt x="50230" y="37390"/>
                </a:lnTo>
                <a:lnTo>
                  <a:pt x="50460" y="37370"/>
                </a:lnTo>
                <a:lnTo>
                  <a:pt x="50700" y="37350"/>
                </a:lnTo>
                <a:lnTo>
                  <a:pt x="50880" y="37320"/>
                </a:lnTo>
                <a:lnTo>
                  <a:pt x="51030" y="37270"/>
                </a:lnTo>
                <a:lnTo>
                  <a:pt x="51120" y="37190"/>
                </a:lnTo>
                <a:lnTo>
                  <a:pt x="51170" y="37110"/>
                </a:lnTo>
                <a:lnTo>
                  <a:pt x="51200" y="37060"/>
                </a:lnTo>
                <a:lnTo>
                  <a:pt x="51230" y="37020"/>
                </a:lnTo>
                <a:lnTo>
                  <a:pt x="51250" y="37010"/>
                </a:lnTo>
                <a:lnTo>
                  <a:pt x="51260" y="37010"/>
                </a:lnTo>
                <a:lnTo>
                  <a:pt x="51260" y="37000"/>
                </a:lnTo>
                <a:lnTo>
                  <a:pt x="51320" y="37010"/>
                </a:lnTo>
                <a:lnTo>
                  <a:pt x="51390" y="37030"/>
                </a:lnTo>
                <a:lnTo>
                  <a:pt x="51570" y="37020"/>
                </a:lnTo>
                <a:lnTo>
                  <a:pt x="51780" y="37000"/>
                </a:lnTo>
                <a:lnTo>
                  <a:pt x="51970" y="36970"/>
                </a:lnTo>
                <a:lnTo>
                  <a:pt x="52140" y="36910"/>
                </a:lnTo>
                <a:lnTo>
                  <a:pt x="52260" y="36910"/>
                </a:lnTo>
                <a:lnTo>
                  <a:pt x="52420" y="37000"/>
                </a:lnTo>
                <a:lnTo>
                  <a:pt x="52590" y="37160"/>
                </a:lnTo>
                <a:lnTo>
                  <a:pt x="52650" y="37260"/>
                </a:lnTo>
                <a:lnTo>
                  <a:pt x="52570" y="37310"/>
                </a:lnTo>
                <a:lnTo>
                  <a:pt x="52430" y="37360"/>
                </a:lnTo>
                <a:lnTo>
                  <a:pt x="52230" y="37390"/>
                </a:lnTo>
                <a:lnTo>
                  <a:pt x="52140" y="37360"/>
                </a:lnTo>
                <a:lnTo>
                  <a:pt x="52050" y="37340"/>
                </a:lnTo>
                <a:lnTo>
                  <a:pt x="51860" y="37320"/>
                </a:lnTo>
                <a:lnTo>
                  <a:pt x="51830" y="37360"/>
                </a:lnTo>
                <a:lnTo>
                  <a:pt x="51810" y="37380"/>
                </a:lnTo>
                <a:lnTo>
                  <a:pt x="51830" y="37500"/>
                </a:lnTo>
                <a:lnTo>
                  <a:pt x="51880" y="37630"/>
                </a:lnTo>
                <a:lnTo>
                  <a:pt x="51930" y="37750"/>
                </a:lnTo>
                <a:lnTo>
                  <a:pt x="51950" y="37840"/>
                </a:lnTo>
                <a:lnTo>
                  <a:pt x="52030" y="37880"/>
                </a:lnTo>
                <a:lnTo>
                  <a:pt x="52150" y="37880"/>
                </a:lnTo>
                <a:lnTo>
                  <a:pt x="52330" y="37850"/>
                </a:lnTo>
                <a:lnTo>
                  <a:pt x="52500" y="37800"/>
                </a:lnTo>
                <a:lnTo>
                  <a:pt x="52650" y="37770"/>
                </a:lnTo>
                <a:lnTo>
                  <a:pt x="52810" y="37690"/>
                </a:lnTo>
                <a:lnTo>
                  <a:pt x="52910" y="37590"/>
                </a:lnTo>
                <a:lnTo>
                  <a:pt x="52950" y="37590"/>
                </a:lnTo>
                <a:lnTo>
                  <a:pt x="53070" y="37580"/>
                </a:lnTo>
                <a:lnTo>
                  <a:pt x="53090" y="37570"/>
                </a:lnTo>
                <a:lnTo>
                  <a:pt x="53180" y="37560"/>
                </a:lnTo>
                <a:lnTo>
                  <a:pt x="53270" y="37470"/>
                </a:lnTo>
                <a:lnTo>
                  <a:pt x="53430" y="37350"/>
                </a:lnTo>
                <a:lnTo>
                  <a:pt x="53600" y="37270"/>
                </a:lnTo>
                <a:lnTo>
                  <a:pt x="53790" y="37210"/>
                </a:lnTo>
                <a:lnTo>
                  <a:pt x="53970" y="37140"/>
                </a:lnTo>
                <a:lnTo>
                  <a:pt x="54120" y="37040"/>
                </a:lnTo>
                <a:lnTo>
                  <a:pt x="54190" y="36980"/>
                </a:lnTo>
                <a:lnTo>
                  <a:pt x="54250" y="36930"/>
                </a:lnTo>
                <a:lnTo>
                  <a:pt x="54270" y="36910"/>
                </a:lnTo>
                <a:lnTo>
                  <a:pt x="54370" y="36800"/>
                </a:lnTo>
                <a:lnTo>
                  <a:pt x="54390" y="36770"/>
                </a:lnTo>
                <a:lnTo>
                  <a:pt x="54420" y="36740"/>
                </a:lnTo>
                <a:lnTo>
                  <a:pt x="54490" y="36710"/>
                </a:lnTo>
                <a:lnTo>
                  <a:pt x="54540" y="36690"/>
                </a:lnTo>
                <a:lnTo>
                  <a:pt x="54620" y="36680"/>
                </a:lnTo>
                <a:lnTo>
                  <a:pt x="54660" y="36680"/>
                </a:lnTo>
                <a:lnTo>
                  <a:pt x="54670" y="36680"/>
                </a:lnTo>
                <a:lnTo>
                  <a:pt x="54680" y="36680"/>
                </a:lnTo>
                <a:lnTo>
                  <a:pt x="54710" y="36690"/>
                </a:lnTo>
                <a:lnTo>
                  <a:pt x="54790" y="36670"/>
                </a:lnTo>
                <a:lnTo>
                  <a:pt x="54960" y="36660"/>
                </a:lnTo>
                <a:lnTo>
                  <a:pt x="55130" y="36710"/>
                </a:lnTo>
                <a:lnTo>
                  <a:pt x="55270" y="36740"/>
                </a:lnTo>
                <a:lnTo>
                  <a:pt x="55430" y="36760"/>
                </a:lnTo>
                <a:lnTo>
                  <a:pt x="55470" y="36770"/>
                </a:lnTo>
                <a:lnTo>
                  <a:pt x="55710" y="36830"/>
                </a:lnTo>
                <a:lnTo>
                  <a:pt x="55870" y="36890"/>
                </a:lnTo>
                <a:lnTo>
                  <a:pt x="55900" y="36890"/>
                </a:lnTo>
                <a:lnTo>
                  <a:pt x="55990" y="36930"/>
                </a:lnTo>
                <a:lnTo>
                  <a:pt x="56070" y="36940"/>
                </a:lnTo>
                <a:lnTo>
                  <a:pt x="56120" y="36900"/>
                </a:lnTo>
                <a:lnTo>
                  <a:pt x="56160" y="36860"/>
                </a:lnTo>
                <a:lnTo>
                  <a:pt x="56260" y="36770"/>
                </a:lnTo>
                <a:lnTo>
                  <a:pt x="56370" y="36680"/>
                </a:lnTo>
                <a:lnTo>
                  <a:pt x="56510" y="36640"/>
                </a:lnTo>
                <a:lnTo>
                  <a:pt x="56710" y="36610"/>
                </a:lnTo>
                <a:lnTo>
                  <a:pt x="56850" y="36600"/>
                </a:lnTo>
                <a:lnTo>
                  <a:pt x="56930" y="36600"/>
                </a:lnTo>
                <a:lnTo>
                  <a:pt x="56940" y="36600"/>
                </a:lnTo>
                <a:lnTo>
                  <a:pt x="56990" y="36590"/>
                </a:lnTo>
                <a:lnTo>
                  <a:pt x="57060" y="36800"/>
                </a:lnTo>
                <a:lnTo>
                  <a:pt x="57150" y="36860"/>
                </a:lnTo>
                <a:lnTo>
                  <a:pt x="57340" y="36890"/>
                </a:lnTo>
                <a:lnTo>
                  <a:pt x="57350" y="36890"/>
                </a:lnTo>
                <a:lnTo>
                  <a:pt x="57470" y="36880"/>
                </a:lnTo>
                <a:lnTo>
                  <a:pt x="57480" y="36880"/>
                </a:lnTo>
                <a:lnTo>
                  <a:pt x="57520" y="36860"/>
                </a:lnTo>
                <a:lnTo>
                  <a:pt x="57540" y="36860"/>
                </a:lnTo>
                <a:lnTo>
                  <a:pt x="57660" y="36780"/>
                </a:lnTo>
                <a:lnTo>
                  <a:pt x="57780" y="36740"/>
                </a:lnTo>
                <a:lnTo>
                  <a:pt x="57900" y="36750"/>
                </a:lnTo>
                <a:lnTo>
                  <a:pt x="58020" y="36820"/>
                </a:lnTo>
                <a:lnTo>
                  <a:pt x="58030" y="36820"/>
                </a:lnTo>
                <a:lnTo>
                  <a:pt x="58040" y="36820"/>
                </a:lnTo>
                <a:lnTo>
                  <a:pt x="58170" y="36820"/>
                </a:lnTo>
                <a:lnTo>
                  <a:pt x="58300" y="36760"/>
                </a:lnTo>
                <a:lnTo>
                  <a:pt x="58440" y="36800"/>
                </a:lnTo>
                <a:lnTo>
                  <a:pt x="58550" y="36830"/>
                </a:lnTo>
                <a:lnTo>
                  <a:pt x="58600" y="36840"/>
                </a:lnTo>
                <a:lnTo>
                  <a:pt x="58630" y="36850"/>
                </a:lnTo>
                <a:lnTo>
                  <a:pt x="58780" y="36810"/>
                </a:lnTo>
                <a:lnTo>
                  <a:pt x="58850" y="36760"/>
                </a:lnTo>
                <a:lnTo>
                  <a:pt x="58870" y="36750"/>
                </a:lnTo>
                <a:lnTo>
                  <a:pt x="58880" y="36750"/>
                </a:lnTo>
                <a:lnTo>
                  <a:pt x="59050" y="36630"/>
                </a:lnTo>
                <a:lnTo>
                  <a:pt x="59090" y="36640"/>
                </a:lnTo>
                <a:lnTo>
                  <a:pt x="59120" y="36640"/>
                </a:lnTo>
                <a:lnTo>
                  <a:pt x="59170" y="36630"/>
                </a:lnTo>
                <a:lnTo>
                  <a:pt x="59270" y="36630"/>
                </a:lnTo>
                <a:lnTo>
                  <a:pt x="59340" y="36650"/>
                </a:lnTo>
                <a:lnTo>
                  <a:pt x="59350" y="36650"/>
                </a:lnTo>
                <a:lnTo>
                  <a:pt x="59420" y="36690"/>
                </a:lnTo>
                <a:lnTo>
                  <a:pt x="59450" y="36720"/>
                </a:lnTo>
                <a:lnTo>
                  <a:pt x="59470" y="36730"/>
                </a:lnTo>
                <a:lnTo>
                  <a:pt x="59500" y="36770"/>
                </a:lnTo>
                <a:lnTo>
                  <a:pt x="59560" y="36840"/>
                </a:lnTo>
                <a:lnTo>
                  <a:pt x="59610" y="36840"/>
                </a:lnTo>
                <a:lnTo>
                  <a:pt x="59640" y="36750"/>
                </a:lnTo>
                <a:lnTo>
                  <a:pt x="59740" y="36670"/>
                </a:lnTo>
                <a:lnTo>
                  <a:pt x="59820" y="36630"/>
                </a:lnTo>
                <a:lnTo>
                  <a:pt x="59890" y="36560"/>
                </a:lnTo>
                <a:lnTo>
                  <a:pt x="59990" y="36470"/>
                </a:lnTo>
                <a:lnTo>
                  <a:pt x="60080" y="36330"/>
                </a:lnTo>
                <a:lnTo>
                  <a:pt x="60040" y="36250"/>
                </a:lnTo>
                <a:lnTo>
                  <a:pt x="60000" y="36210"/>
                </a:lnTo>
                <a:lnTo>
                  <a:pt x="59980" y="36190"/>
                </a:lnTo>
                <a:lnTo>
                  <a:pt x="59970" y="36190"/>
                </a:lnTo>
                <a:lnTo>
                  <a:pt x="59960" y="36170"/>
                </a:lnTo>
                <a:lnTo>
                  <a:pt x="59940" y="36120"/>
                </a:lnTo>
                <a:lnTo>
                  <a:pt x="59930" y="36080"/>
                </a:lnTo>
                <a:lnTo>
                  <a:pt x="59910" y="35980"/>
                </a:lnTo>
                <a:lnTo>
                  <a:pt x="60020" y="35940"/>
                </a:lnTo>
                <a:lnTo>
                  <a:pt x="60110" y="35890"/>
                </a:lnTo>
                <a:lnTo>
                  <a:pt x="60120" y="35880"/>
                </a:lnTo>
                <a:lnTo>
                  <a:pt x="60240" y="35800"/>
                </a:lnTo>
                <a:lnTo>
                  <a:pt x="60250" y="35790"/>
                </a:lnTo>
                <a:lnTo>
                  <a:pt x="60370" y="35740"/>
                </a:lnTo>
                <a:lnTo>
                  <a:pt x="60490" y="35720"/>
                </a:lnTo>
                <a:lnTo>
                  <a:pt x="60610" y="35720"/>
                </a:lnTo>
                <a:lnTo>
                  <a:pt x="60720" y="35750"/>
                </a:lnTo>
                <a:lnTo>
                  <a:pt x="60750" y="35720"/>
                </a:lnTo>
                <a:lnTo>
                  <a:pt x="60800" y="35660"/>
                </a:lnTo>
                <a:lnTo>
                  <a:pt x="60890" y="35600"/>
                </a:lnTo>
                <a:lnTo>
                  <a:pt x="60990" y="35510"/>
                </a:lnTo>
                <a:lnTo>
                  <a:pt x="61040" y="35460"/>
                </a:lnTo>
                <a:lnTo>
                  <a:pt x="61080" y="35420"/>
                </a:lnTo>
                <a:lnTo>
                  <a:pt x="61140" y="35370"/>
                </a:lnTo>
                <a:lnTo>
                  <a:pt x="61180" y="35350"/>
                </a:lnTo>
                <a:lnTo>
                  <a:pt x="61210" y="35330"/>
                </a:lnTo>
                <a:lnTo>
                  <a:pt x="61250" y="35320"/>
                </a:lnTo>
                <a:lnTo>
                  <a:pt x="61310" y="35340"/>
                </a:lnTo>
                <a:lnTo>
                  <a:pt x="61350" y="35350"/>
                </a:lnTo>
                <a:lnTo>
                  <a:pt x="61440" y="35370"/>
                </a:lnTo>
                <a:lnTo>
                  <a:pt x="61530" y="35360"/>
                </a:lnTo>
                <a:lnTo>
                  <a:pt x="61550" y="35360"/>
                </a:lnTo>
                <a:lnTo>
                  <a:pt x="61580" y="35350"/>
                </a:lnTo>
                <a:lnTo>
                  <a:pt x="61720" y="35330"/>
                </a:lnTo>
                <a:lnTo>
                  <a:pt x="61870" y="35320"/>
                </a:lnTo>
                <a:lnTo>
                  <a:pt x="62030" y="35320"/>
                </a:lnTo>
                <a:lnTo>
                  <a:pt x="62180" y="35320"/>
                </a:lnTo>
                <a:lnTo>
                  <a:pt x="62360" y="35280"/>
                </a:lnTo>
                <a:lnTo>
                  <a:pt x="62600" y="35220"/>
                </a:lnTo>
                <a:lnTo>
                  <a:pt x="62760" y="35160"/>
                </a:lnTo>
                <a:lnTo>
                  <a:pt x="62900" y="35090"/>
                </a:lnTo>
                <a:lnTo>
                  <a:pt x="63080" y="34990"/>
                </a:lnTo>
                <a:lnTo>
                  <a:pt x="63180" y="34980"/>
                </a:lnTo>
                <a:lnTo>
                  <a:pt x="63280" y="34990"/>
                </a:lnTo>
                <a:lnTo>
                  <a:pt x="63360" y="35030"/>
                </a:lnTo>
                <a:lnTo>
                  <a:pt x="63420" y="35090"/>
                </a:lnTo>
                <a:lnTo>
                  <a:pt x="63480" y="35200"/>
                </a:lnTo>
                <a:lnTo>
                  <a:pt x="63560" y="35300"/>
                </a:lnTo>
                <a:lnTo>
                  <a:pt x="63580" y="35320"/>
                </a:lnTo>
                <a:lnTo>
                  <a:pt x="63640" y="35350"/>
                </a:lnTo>
                <a:lnTo>
                  <a:pt x="63700" y="35390"/>
                </a:lnTo>
                <a:lnTo>
                  <a:pt x="63880" y="35460"/>
                </a:lnTo>
                <a:lnTo>
                  <a:pt x="63940" y="35490"/>
                </a:lnTo>
                <a:lnTo>
                  <a:pt x="64140" y="35610"/>
                </a:lnTo>
                <a:lnTo>
                  <a:pt x="64330" y="35680"/>
                </a:lnTo>
                <a:lnTo>
                  <a:pt x="64590" y="35760"/>
                </a:lnTo>
                <a:lnTo>
                  <a:pt x="64660" y="35760"/>
                </a:lnTo>
                <a:lnTo>
                  <a:pt x="64710" y="35710"/>
                </a:lnTo>
                <a:lnTo>
                  <a:pt x="64760" y="35620"/>
                </a:lnTo>
                <a:lnTo>
                  <a:pt x="64820" y="35570"/>
                </a:lnTo>
                <a:lnTo>
                  <a:pt x="64920" y="35620"/>
                </a:lnTo>
                <a:lnTo>
                  <a:pt x="65000" y="35720"/>
                </a:lnTo>
                <a:lnTo>
                  <a:pt x="65080" y="35890"/>
                </a:lnTo>
                <a:lnTo>
                  <a:pt x="65090" y="36020"/>
                </a:lnTo>
                <a:lnTo>
                  <a:pt x="65020" y="36110"/>
                </a:lnTo>
                <a:lnTo>
                  <a:pt x="64870" y="36140"/>
                </a:lnTo>
                <a:lnTo>
                  <a:pt x="64840" y="36170"/>
                </a:lnTo>
                <a:lnTo>
                  <a:pt x="64790" y="36220"/>
                </a:lnTo>
                <a:lnTo>
                  <a:pt x="64780" y="36230"/>
                </a:lnTo>
                <a:lnTo>
                  <a:pt x="64740" y="36280"/>
                </a:lnTo>
                <a:lnTo>
                  <a:pt x="64660" y="36290"/>
                </a:lnTo>
                <a:lnTo>
                  <a:pt x="64560" y="36220"/>
                </a:lnTo>
                <a:lnTo>
                  <a:pt x="64490" y="36160"/>
                </a:lnTo>
                <a:lnTo>
                  <a:pt x="64390" y="36150"/>
                </a:lnTo>
                <a:lnTo>
                  <a:pt x="64250" y="36170"/>
                </a:lnTo>
                <a:lnTo>
                  <a:pt x="64090" y="36240"/>
                </a:lnTo>
                <a:lnTo>
                  <a:pt x="64010" y="36380"/>
                </a:lnTo>
                <a:lnTo>
                  <a:pt x="63930" y="36540"/>
                </a:lnTo>
                <a:lnTo>
                  <a:pt x="63860" y="36610"/>
                </a:lnTo>
                <a:lnTo>
                  <a:pt x="63680" y="36670"/>
                </a:lnTo>
                <a:lnTo>
                  <a:pt x="63620" y="36710"/>
                </a:lnTo>
                <a:lnTo>
                  <a:pt x="63570" y="36790"/>
                </a:lnTo>
                <a:lnTo>
                  <a:pt x="63490" y="36840"/>
                </a:lnTo>
                <a:lnTo>
                  <a:pt x="63400" y="36860"/>
                </a:lnTo>
                <a:lnTo>
                  <a:pt x="63290" y="36870"/>
                </a:lnTo>
                <a:lnTo>
                  <a:pt x="63190" y="36940"/>
                </a:lnTo>
                <a:lnTo>
                  <a:pt x="63130" y="36950"/>
                </a:lnTo>
                <a:lnTo>
                  <a:pt x="63040" y="37000"/>
                </a:lnTo>
                <a:lnTo>
                  <a:pt x="62900" y="37130"/>
                </a:lnTo>
                <a:lnTo>
                  <a:pt x="62810" y="37190"/>
                </a:lnTo>
                <a:lnTo>
                  <a:pt x="62700" y="37240"/>
                </a:lnTo>
                <a:lnTo>
                  <a:pt x="62590" y="37320"/>
                </a:lnTo>
                <a:lnTo>
                  <a:pt x="62500" y="37410"/>
                </a:lnTo>
                <a:lnTo>
                  <a:pt x="62470" y="37420"/>
                </a:lnTo>
                <a:lnTo>
                  <a:pt x="62420" y="37460"/>
                </a:lnTo>
                <a:lnTo>
                  <a:pt x="62410" y="37460"/>
                </a:lnTo>
                <a:lnTo>
                  <a:pt x="62450" y="37540"/>
                </a:lnTo>
                <a:lnTo>
                  <a:pt x="62460" y="37560"/>
                </a:lnTo>
                <a:lnTo>
                  <a:pt x="62500" y="37630"/>
                </a:lnTo>
                <a:lnTo>
                  <a:pt x="62520" y="37730"/>
                </a:lnTo>
                <a:lnTo>
                  <a:pt x="62530" y="37780"/>
                </a:lnTo>
                <a:lnTo>
                  <a:pt x="62470" y="37880"/>
                </a:lnTo>
                <a:lnTo>
                  <a:pt x="62500" y="37990"/>
                </a:lnTo>
                <a:lnTo>
                  <a:pt x="62550" y="38090"/>
                </a:lnTo>
                <a:lnTo>
                  <a:pt x="62610" y="38170"/>
                </a:lnTo>
                <a:lnTo>
                  <a:pt x="62670" y="38290"/>
                </a:lnTo>
                <a:lnTo>
                  <a:pt x="62690" y="38430"/>
                </a:lnTo>
                <a:lnTo>
                  <a:pt x="62760" y="38560"/>
                </a:lnTo>
                <a:lnTo>
                  <a:pt x="62880" y="38680"/>
                </a:lnTo>
                <a:lnTo>
                  <a:pt x="62940" y="38730"/>
                </a:lnTo>
                <a:lnTo>
                  <a:pt x="63000" y="38780"/>
                </a:lnTo>
                <a:lnTo>
                  <a:pt x="63000" y="38870"/>
                </a:lnTo>
                <a:lnTo>
                  <a:pt x="62970" y="38920"/>
                </a:lnTo>
                <a:lnTo>
                  <a:pt x="62960" y="38930"/>
                </a:lnTo>
                <a:lnTo>
                  <a:pt x="62950" y="38940"/>
                </a:lnTo>
                <a:lnTo>
                  <a:pt x="62910" y="38980"/>
                </a:lnTo>
                <a:lnTo>
                  <a:pt x="62890" y="38990"/>
                </a:lnTo>
                <a:lnTo>
                  <a:pt x="62850" y="39030"/>
                </a:lnTo>
                <a:lnTo>
                  <a:pt x="62810" y="39080"/>
                </a:lnTo>
                <a:lnTo>
                  <a:pt x="62800" y="39080"/>
                </a:lnTo>
                <a:lnTo>
                  <a:pt x="62790" y="39100"/>
                </a:lnTo>
                <a:lnTo>
                  <a:pt x="62910" y="39200"/>
                </a:lnTo>
                <a:lnTo>
                  <a:pt x="63060" y="39300"/>
                </a:lnTo>
                <a:lnTo>
                  <a:pt x="63070" y="39320"/>
                </a:lnTo>
                <a:lnTo>
                  <a:pt x="63170" y="39450"/>
                </a:lnTo>
                <a:lnTo>
                  <a:pt x="63230" y="39560"/>
                </a:lnTo>
                <a:lnTo>
                  <a:pt x="63240" y="39580"/>
                </a:lnTo>
                <a:lnTo>
                  <a:pt x="63280" y="39660"/>
                </a:lnTo>
                <a:lnTo>
                  <a:pt x="63410" y="39870"/>
                </a:lnTo>
                <a:lnTo>
                  <a:pt x="63580" y="40070"/>
                </a:lnTo>
                <a:lnTo>
                  <a:pt x="63770" y="40260"/>
                </a:lnTo>
                <a:lnTo>
                  <a:pt x="63910" y="40410"/>
                </a:lnTo>
                <a:lnTo>
                  <a:pt x="64010" y="40520"/>
                </a:lnTo>
                <a:lnTo>
                  <a:pt x="64030" y="40550"/>
                </a:lnTo>
                <a:lnTo>
                  <a:pt x="64140" y="40620"/>
                </a:lnTo>
                <a:lnTo>
                  <a:pt x="64170" y="40640"/>
                </a:lnTo>
                <a:lnTo>
                  <a:pt x="64300" y="40710"/>
                </a:lnTo>
                <a:lnTo>
                  <a:pt x="64370" y="40780"/>
                </a:lnTo>
                <a:lnTo>
                  <a:pt x="64400" y="40830"/>
                </a:lnTo>
                <a:lnTo>
                  <a:pt x="64400" y="40880"/>
                </a:lnTo>
                <a:lnTo>
                  <a:pt x="64400" y="40950"/>
                </a:lnTo>
                <a:lnTo>
                  <a:pt x="64370" y="41040"/>
                </a:lnTo>
                <a:lnTo>
                  <a:pt x="64350" y="41070"/>
                </a:lnTo>
                <a:lnTo>
                  <a:pt x="64270" y="41240"/>
                </a:lnTo>
                <a:lnTo>
                  <a:pt x="64230" y="41420"/>
                </a:lnTo>
                <a:lnTo>
                  <a:pt x="64200" y="41620"/>
                </a:lnTo>
                <a:lnTo>
                  <a:pt x="64240" y="41810"/>
                </a:lnTo>
                <a:lnTo>
                  <a:pt x="64370" y="41980"/>
                </a:lnTo>
                <a:lnTo>
                  <a:pt x="64370" y="41990"/>
                </a:lnTo>
                <a:lnTo>
                  <a:pt x="64380" y="41990"/>
                </a:lnTo>
                <a:lnTo>
                  <a:pt x="64510" y="42110"/>
                </a:lnTo>
                <a:lnTo>
                  <a:pt x="64600" y="42190"/>
                </a:lnTo>
                <a:lnTo>
                  <a:pt x="64640" y="42320"/>
                </a:lnTo>
                <a:lnTo>
                  <a:pt x="64650" y="42520"/>
                </a:lnTo>
                <a:lnTo>
                  <a:pt x="64680" y="42660"/>
                </a:lnTo>
                <a:lnTo>
                  <a:pt x="64680" y="42680"/>
                </a:lnTo>
                <a:lnTo>
                  <a:pt x="64670" y="42830"/>
                </a:lnTo>
                <a:lnTo>
                  <a:pt x="64620" y="42990"/>
                </a:lnTo>
                <a:lnTo>
                  <a:pt x="64620" y="43000"/>
                </a:lnTo>
                <a:lnTo>
                  <a:pt x="64590" y="43080"/>
                </a:lnTo>
                <a:lnTo>
                  <a:pt x="64600" y="43250"/>
                </a:lnTo>
                <a:lnTo>
                  <a:pt x="64600" y="43340"/>
                </a:lnTo>
                <a:lnTo>
                  <a:pt x="64600" y="43370"/>
                </a:lnTo>
                <a:lnTo>
                  <a:pt x="64600" y="43380"/>
                </a:lnTo>
                <a:lnTo>
                  <a:pt x="64510" y="43440"/>
                </a:lnTo>
                <a:lnTo>
                  <a:pt x="64440" y="43460"/>
                </a:lnTo>
                <a:lnTo>
                  <a:pt x="64350" y="43480"/>
                </a:lnTo>
                <a:lnTo>
                  <a:pt x="64190" y="43550"/>
                </a:lnTo>
                <a:lnTo>
                  <a:pt x="64010" y="43610"/>
                </a:lnTo>
                <a:lnTo>
                  <a:pt x="63990" y="43620"/>
                </a:lnTo>
                <a:lnTo>
                  <a:pt x="63880" y="43600"/>
                </a:lnTo>
                <a:lnTo>
                  <a:pt x="63810" y="43660"/>
                </a:lnTo>
                <a:lnTo>
                  <a:pt x="63720" y="43820"/>
                </a:lnTo>
                <a:lnTo>
                  <a:pt x="63710" y="43860"/>
                </a:lnTo>
                <a:lnTo>
                  <a:pt x="63680" y="43910"/>
                </a:lnTo>
                <a:lnTo>
                  <a:pt x="63610" y="44080"/>
                </a:lnTo>
                <a:lnTo>
                  <a:pt x="63510" y="44380"/>
                </a:lnTo>
                <a:lnTo>
                  <a:pt x="63460" y="44620"/>
                </a:lnTo>
                <a:lnTo>
                  <a:pt x="63410" y="44780"/>
                </a:lnTo>
                <a:lnTo>
                  <a:pt x="63270" y="44970"/>
                </a:lnTo>
                <a:lnTo>
                  <a:pt x="63270" y="44980"/>
                </a:lnTo>
                <a:lnTo>
                  <a:pt x="63160" y="45080"/>
                </a:lnTo>
                <a:lnTo>
                  <a:pt x="63150" y="45090"/>
                </a:lnTo>
                <a:lnTo>
                  <a:pt x="63100" y="45090"/>
                </a:lnTo>
                <a:lnTo>
                  <a:pt x="62980" y="45020"/>
                </a:lnTo>
                <a:lnTo>
                  <a:pt x="62890" y="44900"/>
                </a:lnTo>
                <a:lnTo>
                  <a:pt x="62820" y="44780"/>
                </a:lnTo>
                <a:lnTo>
                  <a:pt x="62760" y="44670"/>
                </a:lnTo>
                <a:lnTo>
                  <a:pt x="62660" y="44480"/>
                </a:lnTo>
                <a:lnTo>
                  <a:pt x="62590" y="44320"/>
                </a:lnTo>
                <a:lnTo>
                  <a:pt x="62580" y="44270"/>
                </a:lnTo>
                <a:lnTo>
                  <a:pt x="62550" y="44090"/>
                </a:lnTo>
                <a:lnTo>
                  <a:pt x="62530" y="43970"/>
                </a:lnTo>
                <a:lnTo>
                  <a:pt x="62490" y="43740"/>
                </a:lnTo>
                <a:lnTo>
                  <a:pt x="62420" y="43450"/>
                </a:lnTo>
                <a:lnTo>
                  <a:pt x="62390" y="43250"/>
                </a:lnTo>
                <a:lnTo>
                  <a:pt x="62380" y="43180"/>
                </a:lnTo>
                <a:lnTo>
                  <a:pt x="62360" y="43100"/>
                </a:lnTo>
                <a:lnTo>
                  <a:pt x="62310" y="42950"/>
                </a:lnTo>
                <a:lnTo>
                  <a:pt x="62200" y="42870"/>
                </a:lnTo>
                <a:lnTo>
                  <a:pt x="61870" y="42780"/>
                </a:lnTo>
                <a:lnTo>
                  <a:pt x="61710" y="42740"/>
                </a:lnTo>
                <a:lnTo>
                  <a:pt x="61680" y="42740"/>
                </a:lnTo>
                <a:lnTo>
                  <a:pt x="61610" y="42720"/>
                </a:lnTo>
                <a:lnTo>
                  <a:pt x="61210" y="42620"/>
                </a:lnTo>
                <a:lnTo>
                  <a:pt x="61190" y="42610"/>
                </a:lnTo>
                <a:lnTo>
                  <a:pt x="61160" y="42610"/>
                </a:lnTo>
                <a:lnTo>
                  <a:pt x="61110" y="42590"/>
                </a:lnTo>
                <a:lnTo>
                  <a:pt x="61010" y="42450"/>
                </a:lnTo>
                <a:lnTo>
                  <a:pt x="60940" y="42290"/>
                </a:lnTo>
                <a:lnTo>
                  <a:pt x="60840" y="42140"/>
                </a:lnTo>
                <a:lnTo>
                  <a:pt x="60830" y="42130"/>
                </a:lnTo>
                <a:lnTo>
                  <a:pt x="60820" y="42110"/>
                </a:lnTo>
                <a:lnTo>
                  <a:pt x="60750" y="41990"/>
                </a:lnTo>
                <a:lnTo>
                  <a:pt x="60610" y="41960"/>
                </a:lnTo>
                <a:lnTo>
                  <a:pt x="60560" y="41990"/>
                </a:lnTo>
                <a:lnTo>
                  <a:pt x="60540" y="42020"/>
                </a:lnTo>
                <a:lnTo>
                  <a:pt x="60480" y="42100"/>
                </a:lnTo>
                <a:lnTo>
                  <a:pt x="60460" y="42140"/>
                </a:lnTo>
                <a:lnTo>
                  <a:pt x="60360" y="42220"/>
                </a:lnTo>
                <a:lnTo>
                  <a:pt x="60320" y="42250"/>
                </a:lnTo>
                <a:lnTo>
                  <a:pt x="60310" y="42260"/>
                </a:lnTo>
                <a:lnTo>
                  <a:pt x="60270" y="42290"/>
                </a:lnTo>
                <a:lnTo>
                  <a:pt x="60220" y="42330"/>
                </a:lnTo>
                <a:lnTo>
                  <a:pt x="59760" y="42700"/>
                </a:lnTo>
                <a:lnTo>
                  <a:pt x="59750" y="42700"/>
                </a:lnTo>
                <a:lnTo>
                  <a:pt x="59580" y="42860"/>
                </a:lnTo>
                <a:lnTo>
                  <a:pt x="59510" y="42960"/>
                </a:lnTo>
                <a:lnTo>
                  <a:pt x="59470" y="43030"/>
                </a:lnTo>
                <a:lnTo>
                  <a:pt x="59400" y="43140"/>
                </a:lnTo>
                <a:lnTo>
                  <a:pt x="59310" y="43270"/>
                </a:lnTo>
                <a:lnTo>
                  <a:pt x="59320" y="43900"/>
                </a:lnTo>
                <a:lnTo>
                  <a:pt x="59210" y="44080"/>
                </a:lnTo>
                <a:lnTo>
                  <a:pt x="58930" y="44510"/>
                </a:lnTo>
                <a:lnTo>
                  <a:pt x="58840" y="44650"/>
                </a:lnTo>
                <a:lnTo>
                  <a:pt x="58770" y="45000"/>
                </a:lnTo>
                <a:lnTo>
                  <a:pt x="58730" y="45260"/>
                </a:lnTo>
                <a:lnTo>
                  <a:pt x="58710" y="45390"/>
                </a:lnTo>
                <a:lnTo>
                  <a:pt x="58700" y="45640"/>
                </a:lnTo>
                <a:lnTo>
                  <a:pt x="58690" y="45890"/>
                </a:lnTo>
                <a:lnTo>
                  <a:pt x="58690" y="45910"/>
                </a:lnTo>
                <a:lnTo>
                  <a:pt x="58680" y="46020"/>
                </a:lnTo>
                <a:lnTo>
                  <a:pt x="58660" y="46270"/>
                </a:lnTo>
                <a:lnTo>
                  <a:pt x="58660" y="46310"/>
                </a:lnTo>
                <a:lnTo>
                  <a:pt x="58650" y="46420"/>
                </a:lnTo>
                <a:lnTo>
                  <a:pt x="58640" y="46600"/>
                </a:lnTo>
                <a:lnTo>
                  <a:pt x="58630" y="46780"/>
                </a:lnTo>
                <a:lnTo>
                  <a:pt x="58620" y="46830"/>
                </a:lnTo>
                <a:lnTo>
                  <a:pt x="58890" y="47260"/>
                </a:lnTo>
                <a:lnTo>
                  <a:pt x="58800" y="47550"/>
                </a:lnTo>
                <a:lnTo>
                  <a:pt x="58780" y="47600"/>
                </a:lnTo>
                <a:lnTo>
                  <a:pt x="58730" y="47740"/>
                </a:lnTo>
                <a:lnTo>
                  <a:pt x="58580" y="48110"/>
                </a:lnTo>
                <a:lnTo>
                  <a:pt x="58480" y="48380"/>
                </a:lnTo>
                <a:lnTo>
                  <a:pt x="58410" y="48560"/>
                </a:lnTo>
                <a:lnTo>
                  <a:pt x="58350" y="48710"/>
                </a:lnTo>
                <a:lnTo>
                  <a:pt x="58350" y="48740"/>
                </a:lnTo>
                <a:lnTo>
                  <a:pt x="58350" y="48750"/>
                </a:lnTo>
                <a:lnTo>
                  <a:pt x="58370" y="48820"/>
                </a:lnTo>
                <a:lnTo>
                  <a:pt x="58380" y="48890"/>
                </a:lnTo>
                <a:lnTo>
                  <a:pt x="58440" y="49150"/>
                </a:lnTo>
                <a:lnTo>
                  <a:pt x="58510" y="49440"/>
                </a:lnTo>
                <a:lnTo>
                  <a:pt x="58520" y="49480"/>
                </a:lnTo>
                <a:lnTo>
                  <a:pt x="58940" y="49650"/>
                </a:lnTo>
                <a:lnTo>
                  <a:pt x="59580" y="49900"/>
                </a:lnTo>
                <a:lnTo>
                  <a:pt x="59760" y="49980"/>
                </a:lnTo>
                <a:lnTo>
                  <a:pt x="59830" y="50000"/>
                </a:lnTo>
                <a:lnTo>
                  <a:pt x="59900" y="50030"/>
                </a:lnTo>
                <a:lnTo>
                  <a:pt x="59960" y="50060"/>
                </a:lnTo>
                <a:lnTo>
                  <a:pt x="60040" y="50080"/>
                </a:lnTo>
                <a:lnTo>
                  <a:pt x="60100" y="50110"/>
                </a:lnTo>
                <a:lnTo>
                  <a:pt x="60210" y="50160"/>
                </a:lnTo>
                <a:lnTo>
                  <a:pt x="60290" y="50190"/>
                </a:lnTo>
                <a:lnTo>
                  <a:pt x="60360" y="50220"/>
                </a:lnTo>
                <a:lnTo>
                  <a:pt x="60430" y="50380"/>
                </a:lnTo>
                <a:lnTo>
                  <a:pt x="60420" y="50560"/>
                </a:lnTo>
                <a:lnTo>
                  <a:pt x="60420" y="50610"/>
                </a:lnTo>
                <a:lnTo>
                  <a:pt x="60420" y="50670"/>
                </a:lnTo>
                <a:lnTo>
                  <a:pt x="60400" y="50730"/>
                </a:lnTo>
                <a:lnTo>
                  <a:pt x="60390" y="50810"/>
                </a:lnTo>
                <a:lnTo>
                  <a:pt x="60390" y="50920"/>
                </a:lnTo>
                <a:lnTo>
                  <a:pt x="60390" y="50950"/>
                </a:lnTo>
                <a:lnTo>
                  <a:pt x="60390" y="51020"/>
                </a:lnTo>
                <a:lnTo>
                  <a:pt x="60390" y="51140"/>
                </a:lnTo>
                <a:lnTo>
                  <a:pt x="60360" y="51220"/>
                </a:lnTo>
                <a:lnTo>
                  <a:pt x="60350" y="51250"/>
                </a:lnTo>
                <a:lnTo>
                  <a:pt x="60290" y="51410"/>
                </a:lnTo>
                <a:lnTo>
                  <a:pt x="60230" y="51490"/>
                </a:lnTo>
                <a:lnTo>
                  <a:pt x="60220" y="51500"/>
                </a:lnTo>
                <a:lnTo>
                  <a:pt x="60170" y="51590"/>
                </a:lnTo>
                <a:lnTo>
                  <a:pt x="60110" y="51680"/>
                </a:lnTo>
                <a:lnTo>
                  <a:pt x="60110" y="51690"/>
                </a:lnTo>
                <a:lnTo>
                  <a:pt x="60130" y="51850"/>
                </a:lnTo>
                <a:lnTo>
                  <a:pt x="60140" y="51950"/>
                </a:lnTo>
                <a:lnTo>
                  <a:pt x="60130" y="51970"/>
                </a:lnTo>
                <a:lnTo>
                  <a:pt x="60050" y="52110"/>
                </a:lnTo>
                <a:lnTo>
                  <a:pt x="60000" y="52190"/>
                </a:lnTo>
                <a:lnTo>
                  <a:pt x="60000" y="52200"/>
                </a:lnTo>
                <a:lnTo>
                  <a:pt x="59980" y="52250"/>
                </a:lnTo>
                <a:lnTo>
                  <a:pt x="59970" y="52270"/>
                </a:lnTo>
                <a:lnTo>
                  <a:pt x="59970" y="52280"/>
                </a:lnTo>
                <a:lnTo>
                  <a:pt x="59910" y="52330"/>
                </a:lnTo>
                <a:lnTo>
                  <a:pt x="59810" y="52410"/>
                </a:lnTo>
                <a:lnTo>
                  <a:pt x="59800" y="52420"/>
                </a:lnTo>
                <a:lnTo>
                  <a:pt x="59750" y="52510"/>
                </a:lnTo>
                <a:lnTo>
                  <a:pt x="59720" y="52560"/>
                </a:lnTo>
                <a:lnTo>
                  <a:pt x="59710" y="52560"/>
                </a:lnTo>
                <a:lnTo>
                  <a:pt x="59620" y="52690"/>
                </a:lnTo>
                <a:lnTo>
                  <a:pt x="59610" y="52830"/>
                </a:lnTo>
                <a:lnTo>
                  <a:pt x="59560" y="52970"/>
                </a:lnTo>
                <a:lnTo>
                  <a:pt x="59530" y="53060"/>
                </a:lnTo>
                <a:lnTo>
                  <a:pt x="59510" y="53270"/>
                </a:lnTo>
                <a:lnTo>
                  <a:pt x="59490" y="53530"/>
                </a:lnTo>
                <a:lnTo>
                  <a:pt x="59310" y="53790"/>
                </a:lnTo>
                <a:lnTo>
                  <a:pt x="59240" y="53950"/>
                </a:lnTo>
                <a:lnTo>
                  <a:pt x="59230" y="54080"/>
                </a:lnTo>
                <a:lnTo>
                  <a:pt x="59210" y="54100"/>
                </a:lnTo>
                <a:lnTo>
                  <a:pt x="59150" y="54180"/>
                </a:lnTo>
                <a:lnTo>
                  <a:pt x="59160" y="54260"/>
                </a:lnTo>
                <a:lnTo>
                  <a:pt x="59190" y="54350"/>
                </a:lnTo>
                <a:lnTo>
                  <a:pt x="59180" y="54450"/>
                </a:lnTo>
                <a:lnTo>
                  <a:pt x="59160" y="54480"/>
                </a:lnTo>
                <a:lnTo>
                  <a:pt x="59150" y="54500"/>
                </a:lnTo>
                <a:lnTo>
                  <a:pt x="59080" y="54550"/>
                </a:lnTo>
                <a:lnTo>
                  <a:pt x="58940" y="54620"/>
                </a:lnTo>
                <a:lnTo>
                  <a:pt x="58770" y="54720"/>
                </a:lnTo>
                <a:lnTo>
                  <a:pt x="58630" y="54780"/>
                </a:lnTo>
                <a:lnTo>
                  <a:pt x="58600" y="54790"/>
                </a:lnTo>
                <a:lnTo>
                  <a:pt x="58530" y="54810"/>
                </a:lnTo>
                <a:lnTo>
                  <a:pt x="58520" y="54820"/>
                </a:lnTo>
                <a:lnTo>
                  <a:pt x="58470" y="54830"/>
                </a:lnTo>
                <a:lnTo>
                  <a:pt x="58310" y="54830"/>
                </a:lnTo>
                <a:lnTo>
                  <a:pt x="58270" y="54630"/>
                </a:lnTo>
                <a:lnTo>
                  <a:pt x="58060" y="54620"/>
                </a:lnTo>
                <a:lnTo>
                  <a:pt x="57930" y="54700"/>
                </a:lnTo>
                <a:lnTo>
                  <a:pt x="57690" y="54800"/>
                </a:lnTo>
                <a:lnTo>
                  <a:pt x="57570" y="54930"/>
                </a:lnTo>
                <a:lnTo>
                  <a:pt x="57530" y="55010"/>
                </a:lnTo>
                <a:lnTo>
                  <a:pt x="57440" y="55180"/>
                </a:lnTo>
                <a:lnTo>
                  <a:pt x="57360" y="55340"/>
                </a:lnTo>
                <a:lnTo>
                  <a:pt x="57290" y="55450"/>
                </a:lnTo>
                <a:lnTo>
                  <a:pt x="57280" y="55470"/>
                </a:lnTo>
                <a:lnTo>
                  <a:pt x="57280" y="55480"/>
                </a:lnTo>
                <a:lnTo>
                  <a:pt x="57240" y="55510"/>
                </a:lnTo>
                <a:lnTo>
                  <a:pt x="57140" y="55570"/>
                </a:lnTo>
                <a:lnTo>
                  <a:pt x="57130" y="55570"/>
                </a:lnTo>
                <a:lnTo>
                  <a:pt x="57070" y="55600"/>
                </a:lnTo>
                <a:lnTo>
                  <a:pt x="57040" y="55630"/>
                </a:lnTo>
                <a:lnTo>
                  <a:pt x="56930" y="55710"/>
                </a:lnTo>
                <a:lnTo>
                  <a:pt x="56850" y="55890"/>
                </a:lnTo>
                <a:lnTo>
                  <a:pt x="56560" y="55560"/>
                </a:lnTo>
                <a:lnTo>
                  <a:pt x="56410" y="55400"/>
                </a:lnTo>
                <a:lnTo>
                  <a:pt x="56290" y="55260"/>
                </a:lnTo>
                <a:lnTo>
                  <a:pt x="56240" y="55220"/>
                </a:lnTo>
                <a:lnTo>
                  <a:pt x="56100" y="55090"/>
                </a:lnTo>
                <a:lnTo>
                  <a:pt x="56050" y="55050"/>
                </a:lnTo>
                <a:lnTo>
                  <a:pt x="55980" y="54990"/>
                </a:lnTo>
                <a:lnTo>
                  <a:pt x="55940" y="54950"/>
                </a:lnTo>
                <a:lnTo>
                  <a:pt x="55740" y="54780"/>
                </a:lnTo>
                <a:lnTo>
                  <a:pt x="55390" y="54650"/>
                </a:lnTo>
                <a:lnTo>
                  <a:pt x="55260" y="54650"/>
                </a:lnTo>
                <a:lnTo>
                  <a:pt x="55020" y="54540"/>
                </a:lnTo>
                <a:lnTo>
                  <a:pt x="54810" y="54450"/>
                </a:lnTo>
                <a:lnTo>
                  <a:pt x="54480" y="54300"/>
                </a:lnTo>
                <a:lnTo>
                  <a:pt x="54180" y="54100"/>
                </a:lnTo>
                <a:lnTo>
                  <a:pt x="54150" y="54080"/>
                </a:lnTo>
                <a:lnTo>
                  <a:pt x="54040" y="53970"/>
                </a:lnTo>
                <a:lnTo>
                  <a:pt x="53890" y="53880"/>
                </a:lnTo>
                <a:lnTo>
                  <a:pt x="53590" y="53870"/>
                </a:lnTo>
                <a:lnTo>
                  <a:pt x="53580" y="53870"/>
                </a:lnTo>
                <a:lnTo>
                  <a:pt x="53560" y="53870"/>
                </a:lnTo>
                <a:lnTo>
                  <a:pt x="53550" y="53870"/>
                </a:lnTo>
                <a:lnTo>
                  <a:pt x="53550" y="53860"/>
                </a:lnTo>
                <a:lnTo>
                  <a:pt x="53530" y="53860"/>
                </a:lnTo>
                <a:lnTo>
                  <a:pt x="53520" y="53900"/>
                </a:lnTo>
                <a:lnTo>
                  <a:pt x="53180" y="54170"/>
                </a:lnTo>
                <a:lnTo>
                  <a:pt x="53030" y="54410"/>
                </a:lnTo>
                <a:lnTo>
                  <a:pt x="52920" y="54520"/>
                </a:lnTo>
                <a:lnTo>
                  <a:pt x="52700" y="54740"/>
                </a:lnTo>
                <a:lnTo>
                  <a:pt x="52480" y="54980"/>
                </a:lnTo>
                <a:lnTo>
                  <a:pt x="52400" y="55220"/>
                </a:lnTo>
                <a:lnTo>
                  <a:pt x="52240" y="55440"/>
                </a:lnTo>
                <a:lnTo>
                  <a:pt x="52230" y="55580"/>
                </a:lnTo>
                <a:lnTo>
                  <a:pt x="52220" y="55740"/>
                </a:lnTo>
                <a:lnTo>
                  <a:pt x="52250" y="55900"/>
                </a:lnTo>
                <a:lnTo>
                  <a:pt x="52270" y="55950"/>
                </a:lnTo>
                <a:lnTo>
                  <a:pt x="52270" y="55960"/>
                </a:lnTo>
                <a:lnTo>
                  <a:pt x="52250" y="55990"/>
                </a:lnTo>
                <a:lnTo>
                  <a:pt x="52270" y="56150"/>
                </a:lnTo>
                <a:lnTo>
                  <a:pt x="52320" y="56320"/>
                </a:lnTo>
                <a:lnTo>
                  <a:pt x="52360" y="56470"/>
                </a:lnTo>
                <a:lnTo>
                  <a:pt x="52370" y="56610"/>
                </a:lnTo>
                <a:lnTo>
                  <a:pt x="52360" y="56770"/>
                </a:lnTo>
                <a:lnTo>
                  <a:pt x="52350" y="56950"/>
                </a:lnTo>
                <a:lnTo>
                  <a:pt x="52320" y="57060"/>
                </a:lnTo>
                <a:lnTo>
                  <a:pt x="52290" y="57180"/>
                </a:lnTo>
                <a:lnTo>
                  <a:pt x="52280" y="57280"/>
                </a:lnTo>
                <a:lnTo>
                  <a:pt x="52280" y="57400"/>
                </a:lnTo>
                <a:lnTo>
                  <a:pt x="52300" y="57520"/>
                </a:lnTo>
                <a:lnTo>
                  <a:pt x="52280" y="57630"/>
                </a:lnTo>
                <a:lnTo>
                  <a:pt x="52310" y="57760"/>
                </a:lnTo>
                <a:lnTo>
                  <a:pt x="52350" y="58170"/>
                </a:lnTo>
                <a:lnTo>
                  <a:pt x="52350" y="58180"/>
                </a:lnTo>
                <a:lnTo>
                  <a:pt x="52350" y="58440"/>
                </a:lnTo>
                <a:lnTo>
                  <a:pt x="52340" y="58770"/>
                </a:lnTo>
                <a:lnTo>
                  <a:pt x="52340" y="58980"/>
                </a:lnTo>
                <a:lnTo>
                  <a:pt x="52330" y="59270"/>
                </a:lnTo>
                <a:lnTo>
                  <a:pt x="52400" y="59450"/>
                </a:lnTo>
                <a:lnTo>
                  <a:pt x="52410" y="59470"/>
                </a:lnTo>
                <a:lnTo>
                  <a:pt x="52440" y="59550"/>
                </a:lnTo>
                <a:lnTo>
                  <a:pt x="52490" y="59680"/>
                </a:lnTo>
                <a:lnTo>
                  <a:pt x="52610" y="60010"/>
                </a:lnTo>
                <a:lnTo>
                  <a:pt x="52620" y="60030"/>
                </a:lnTo>
                <a:lnTo>
                  <a:pt x="52270" y="60110"/>
                </a:lnTo>
                <a:lnTo>
                  <a:pt x="52110" y="60180"/>
                </a:lnTo>
                <a:lnTo>
                  <a:pt x="52070" y="60190"/>
                </a:lnTo>
                <a:lnTo>
                  <a:pt x="51950" y="60320"/>
                </a:lnTo>
                <a:lnTo>
                  <a:pt x="51780" y="60450"/>
                </a:lnTo>
                <a:lnTo>
                  <a:pt x="51640" y="60540"/>
                </a:lnTo>
                <a:lnTo>
                  <a:pt x="51590" y="60570"/>
                </a:lnTo>
                <a:lnTo>
                  <a:pt x="51370" y="60670"/>
                </a:lnTo>
                <a:lnTo>
                  <a:pt x="51310" y="60700"/>
                </a:lnTo>
                <a:lnTo>
                  <a:pt x="51250" y="60730"/>
                </a:lnTo>
                <a:lnTo>
                  <a:pt x="51240" y="60740"/>
                </a:lnTo>
                <a:lnTo>
                  <a:pt x="51160" y="60880"/>
                </a:lnTo>
                <a:lnTo>
                  <a:pt x="51150" y="60900"/>
                </a:lnTo>
                <a:lnTo>
                  <a:pt x="50920" y="60950"/>
                </a:lnTo>
                <a:lnTo>
                  <a:pt x="50870" y="60960"/>
                </a:lnTo>
                <a:lnTo>
                  <a:pt x="50760" y="61100"/>
                </a:lnTo>
                <a:lnTo>
                  <a:pt x="50750" y="61120"/>
                </a:lnTo>
                <a:lnTo>
                  <a:pt x="50710" y="61190"/>
                </a:lnTo>
                <a:lnTo>
                  <a:pt x="50700" y="61200"/>
                </a:lnTo>
                <a:lnTo>
                  <a:pt x="50630" y="61240"/>
                </a:lnTo>
                <a:lnTo>
                  <a:pt x="50550" y="61290"/>
                </a:lnTo>
                <a:lnTo>
                  <a:pt x="50440" y="61430"/>
                </a:lnTo>
                <a:lnTo>
                  <a:pt x="50360" y="61580"/>
                </a:lnTo>
                <a:lnTo>
                  <a:pt x="50350" y="61590"/>
                </a:lnTo>
                <a:lnTo>
                  <a:pt x="50260" y="61690"/>
                </a:lnTo>
                <a:lnTo>
                  <a:pt x="50070" y="61720"/>
                </a:lnTo>
                <a:lnTo>
                  <a:pt x="49830" y="61760"/>
                </a:lnTo>
                <a:lnTo>
                  <a:pt x="49790" y="61760"/>
                </a:lnTo>
                <a:lnTo>
                  <a:pt x="49510" y="61800"/>
                </a:lnTo>
                <a:lnTo>
                  <a:pt x="49370" y="61820"/>
                </a:lnTo>
                <a:lnTo>
                  <a:pt x="49360" y="61820"/>
                </a:lnTo>
                <a:lnTo>
                  <a:pt x="49270" y="61840"/>
                </a:lnTo>
                <a:lnTo>
                  <a:pt x="49200" y="61850"/>
                </a:lnTo>
                <a:lnTo>
                  <a:pt x="49020" y="61880"/>
                </a:lnTo>
                <a:lnTo>
                  <a:pt x="48930" y="61890"/>
                </a:lnTo>
                <a:lnTo>
                  <a:pt x="48910" y="61900"/>
                </a:lnTo>
                <a:lnTo>
                  <a:pt x="48710" y="61950"/>
                </a:lnTo>
                <a:lnTo>
                  <a:pt x="48510" y="61960"/>
                </a:lnTo>
                <a:lnTo>
                  <a:pt x="48490" y="61960"/>
                </a:lnTo>
                <a:lnTo>
                  <a:pt x="48410" y="61990"/>
                </a:lnTo>
                <a:lnTo>
                  <a:pt x="48390" y="61990"/>
                </a:lnTo>
                <a:lnTo>
                  <a:pt x="48290" y="62020"/>
                </a:lnTo>
                <a:lnTo>
                  <a:pt x="48230" y="62030"/>
                </a:lnTo>
                <a:lnTo>
                  <a:pt x="48210" y="62030"/>
                </a:lnTo>
                <a:lnTo>
                  <a:pt x="48090" y="62040"/>
                </a:lnTo>
                <a:lnTo>
                  <a:pt x="47840" y="62010"/>
                </a:lnTo>
                <a:lnTo>
                  <a:pt x="47690" y="61980"/>
                </a:lnTo>
                <a:lnTo>
                  <a:pt x="47620" y="61970"/>
                </a:lnTo>
                <a:lnTo>
                  <a:pt x="47410" y="61880"/>
                </a:lnTo>
                <a:lnTo>
                  <a:pt x="47230" y="61770"/>
                </a:lnTo>
                <a:lnTo>
                  <a:pt x="46980" y="62080"/>
                </a:lnTo>
                <a:lnTo>
                  <a:pt x="46960" y="62110"/>
                </a:lnTo>
                <a:lnTo>
                  <a:pt x="46910" y="62170"/>
                </a:lnTo>
                <a:lnTo>
                  <a:pt x="46680" y="62450"/>
                </a:lnTo>
                <a:lnTo>
                  <a:pt x="46520" y="62750"/>
                </a:lnTo>
                <a:lnTo>
                  <a:pt x="46470" y="62850"/>
                </a:lnTo>
                <a:lnTo>
                  <a:pt x="46350" y="63160"/>
                </a:lnTo>
                <a:lnTo>
                  <a:pt x="46290" y="63330"/>
                </a:lnTo>
                <a:lnTo>
                  <a:pt x="46170" y="63620"/>
                </a:lnTo>
                <a:lnTo>
                  <a:pt x="46090" y="63810"/>
                </a:lnTo>
                <a:lnTo>
                  <a:pt x="46060" y="63900"/>
                </a:lnTo>
                <a:lnTo>
                  <a:pt x="46020" y="63990"/>
                </a:lnTo>
                <a:lnTo>
                  <a:pt x="45890" y="64180"/>
                </a:lnTo>
                <a:lnTo>
                  <a:pt x="45840" y="64480"/>
                </a:lnTo>
                <a:lnTo>
                  <a:pt x="45720" y="64850"/>
                </a:lnTo>
                <a:lnTo>
                  <a:pt x="45640" y="65030"/>
                </a:lnTo>
                <a:lnTo>
                  <a:pt x="45600" y="65120"/>
                </a:lnTo>
                <a:lnTo>
                  <a:pt x="45560" y="65400"/>
                </a:lnTo>
                <a:lnTo>
                  <a:pt x="45550" y="65470"/>
                </a:lnTo>
                <a:lnTo>
                  <a:pt x="45550" y="65480"/>
                </a:lnTo>
                <a:lnTo>
                  <a:pt x="45530" y="65580"/>
                </a:lnTo>
                <a:lnTo>
                  <a:pt x="45490" y="65770"/>
                </a:lnTo>
                <a:lnTo>
                  <a:pt x="45480" y="65820"/>
                </a:lnTo>
                <a:lnTo>
                  <a:pt x="45470" y="65870"/>
                </a:lnTo>
                <a:lnTo>
                  <a:pt x="45480" y="65950"/>
                </a:lnTo>
                <a:lnTo>
                  <a:pt x="45480" y="65990"/>
                </a:lnTo>
                <a:lnTo>
                  <a:pt x="45490" y="66220"/>
                </a:lnTo>
                <a:lnTo>
                  <a:pt x="45450" y="66290"/>
                </a:lnTo>
                <a:lnTo>
                  <a:pt x="45430" y="66330"/>
                </a:lnTo>
                <a:lnTo>
                  <a:pt x="45360" y="66420"/>
                </a:lnTo>
                <a:lnTo>
                  <a:pt x="45310" y="66530"/>
                </a:lnTo>
                <a:lnTo>
                  <a:pt x="45270" y="66640"/>
                </a:lnTo>
                <a:lnTo>
                  <a:pt x="45230" y="66820"/>
                </a:lnTo>
                <a:lnTo>
                  <a:pt x="45150" y="66970"/>
                </a:lnTo>
                <a:lnTo>
                  <a:pt x="45060" y="67200"/>
                </a:lnTo>
                <a:lnTo>
                  <a:pt x="44940" y="67420"/>
                </a:lnTo>
                <a:lnTo>
                  <a:pt x="44860" y="67620"/>
                </a:lnTo>
                <a:lnTo>
                  <a:pt x="44850" y="67650"/>
                </a:lnTo>
                <a:lnTo>
                  <a:pt x="44790" y="67820"/>
                </a:lnTo>
                <a:lnTo>
                  <a:pt x="44720" y="68030"/>
                </a:lnTo>
                <a:lnTo>
                  <a:pt x="44620" y="68240"/>
                </a:lnTo>
                <a:lnTo>
                  <a:pt x="44520" y="68470"/>
                </a:lnTo>
                <a:lnTo>
                  <a:pt x="44450" y="68580"/>
                </a:lnTo>
                <a:lnTo>
                  <a:pt x="44400" y="68660"/>
                </a:lnTo>
                <a:lnTo>
                  <a:pt x="44380" y="68690"/>
                </a:lnTo>
                <a:lnTo>
                  <a:pt x="44240" y="68840"/>
                </a:lnTo>
                <a:lnTo>
                  <a:pt x="44170" y="69260"/>
                </a:lnTo>
                <a:lnTo>
                  <a:pt x="44160" y="69280"/>
                </a:lnTo>
                <a:lnTo>
                  <a:pt x="44100" y="69450"/>
                </a:lnTo>
                <a:lnTo>
                  <a:pt x="44050" y="69570"/>
                </a:lnTo>
                <a:lnTo>
                  <a:pt x="43870" y="70020"/>
                </a:lnTo>
                <a:lnTo>
                  <a:pt x="44000" y="70480"/>
                </a:lnTo>
                <a:lnTo>
                  <a:pt x="43890" y="70620"/>
                </a:lnTo>
                <a:lnTo>
                  <a:pt x="43740" y="70880"/>
                </a:lnTo>
                <a:lnTo>
                  <a:pt x="43610" y="71120"/>
                </a:lnTo>
                <a:lnTo>
                  <a:pt x="43580" y="71160"/>
                </a:lnTo>
                <a:lnTo>
                  <a:pt x="43540" y="71250"/>
                </a:lnTo>
                <a:lnTo>
                  <a:pt x="43390" y="71510"/>
                </a:lnTo>
                <a:lnTo>
                  <a:pt x="43200" y="71790"/>
                </a:lnTo>
                <a:lnTo>
                  <a:pt x="43110" y="71940"/>
                </a:lnTo>
                <a:lnTo>
                  <a:pt x="43090" y="71970"/>
                </a:lnTo>
                <a:lnTo>
                  <a:pt x="43060" y="72010"/>
                </a:lnTo>
                <a:lnTo>
                  <a:pt x="42730" y="72500"/>
                </a:lnTo>
                <a:lnTo>
                  <a:pt x="42690" y="72560"/>
                </a:lnTo>
                <a:lnTo>
                  <a:pt x="42300" y="72680"/>
                </a:lnTo>
                <a:lnTo>
                  <a:pt x="41560" y="73080"/>
                </a:lnTo>
                <a:lnTo>
                  <a:pt x="41540" y="73100"/>
                </a:lnTo>
                <a:lnTo>
                  <a:pt x="41520" y="73120"/>
                </a:lnTo>
                <a:lnTo>
                  <a:pt x="41480" y="73100"/>
                </a:lnTo>
                <a:lnTo>
                  <a:pt x="41440" y="73100"/>
                </a:lnTo>
                <a:lnTo>
                  <a:pt x="41250" y="73130"/>
                </a:lnTo>
                <a:lnTo>
                  <a:pt x="41240" y="73130"/>
                </a:lnTo>
                <a:lnTo>
                  <a:pt x="41200" y="73140"/>
                </a:lnTo>
                <a:lnTo>
                  <a:pt x="41180" y="73140"/>
                </a:lnTo>
                <a:lnTo>
                  <a:pt x="41170" y="73140"/>
                </a:lnTo>
                <a:lnTo>
                  <a:pt x="41100" y="73150"/>
                </a:lnTo>
                <a:lnTo>
                  <a:pt x="41030" y="73160"/>
                </a:lnTo>
                <a:lnTo>
                  <a:pt x="40990" y="73160"/>
                </a:lnTo>
                <a:lnTo>
                  <a:pt x="40980" y="73160"/>
                </a:lnTo>
                <a:lnTo>
                  <a:pt x="40940" y="73170"/>
                </a:lnTo>
                <a:lnTo>
                  <a:pt x="40730" y="73190"/>
                </a:lnTo>
                <a:lnTo>
                  <a:pt x="40720" y="73190"/>
                </a:lnTo>
                <a:lnTo>
                  <a:pt x="40700" y="73190"/>
                </a:lnTo>
                <a:lnTo>
                  <a:pt x="40550" y="73210"/>
                </a:lnTo>
                <a:lnTo>
                  <a:pt x="40440" y="73220"/>
                </a:lnTo>
                <a:lnTo>
                  <a:pt x="40420" y="73220"/>
                </a:lnTo>
                <a:lnTo>
                  <a:pt x="40410" y="73210"/>
                </a:lnTo>
                <a:lnTo>
                  <a:pt x="40310" y="73190"/>
                </a:lnTo>
                <a:lnTo>
                  <a:pt x="39810" y="73040"/>
                </a:lnTo>
                <a:lnTo>
                  <a:pt x="39600" y="72980"/>
                </a:lnTo>
                <a:lnTo>
                  <a:pt x="39520" y="72960"/>
                </a:lnTo>
                <a:lnTo>
                  <a:pt x="39490" y="72950"/>
                </a:lnTo>
                <a:lnTo>
                  <a:pt x="39440" y="72930"/>
                </a:lnTo>
                <a:lnTo>
                  <a:pt x="39330" y="72900"/>
                </a:lnTo>
                <a:lnTo>
                  <a:pt x="38670" y="72690"/>
                </a:lnTo>
                <a:lnTo>
                  <a:pt x="38510" y="72650"/>
                </a:lnTo>
                <a:lnTo>
                  <a:pt x="38500" y="72650"/>
                </a:lnTo>
                <a:lnTo>
                  <a:pt x="38420" y="72630"/>
                </a:lnTo>
                <a:lnTo>
                  <a:pt x="38330" y="72610"/>
                </a:lnTo>
                <a:lnTo>
                  <a:pt x="38290" y="72600"/>
                </a:lnTo>
                <a:lnTo>
                  <a:pt x="38040" y="72540"/>
                </a:lnTo>
                <a:lnTo>
                  <a:pt x="38020" y="72540"/>
                </a:lnTo>
                <a:lnTo>
                  <a:pt x="37620" y="72700"/>
                </a:lnTo>
                <a:lnTo>
                  <a:pt x="37550" y="72700"/>
                </a:lnTo>
                <a:lnTo>
                  <a:pt x="36920" y="72650"/>
                </a:lnTo>
                <a:lnTo>
                  <a:pt x="36870" y="72650"/>
                </a:lnTo>
                <a:lnTo>
                  <a:pt x="36860" y="72650"/>
                </a:lnTo>
                <a:lnTo>
                  <a:pt x="36710" y="72640"/>
                </a:lnTo>
                <a:lnTo>
                  <a:pt x="36710" y="72630"/>
                </a:lnTo>
                <a:lnTo>
                  <a:pt x="36710" y="72610"/>
                </a:lnTo>
                <a:lnTo>
                  <a:pt x="36710" y="72630"/>
                </a:lnTo>
                <a:lnTo>
                  <a:pt x="36710" y="72640"/>
                </a:lnTo>
                <a:lnTo>
                  <a:pt x="36610" y="72640"/>
                </a:lnTo>
                <a:lnTo>
                  <a:pt x="35710" y="72630"/>
                </a:lnTo>
                <a:lnTo>
                  <a:pt x="35670" y="72630"/>
                </a:lnTo>
                <a:lnTo>
                  <a:pt x="35640" y="72630"/>
                </a:lnTo>
                <a:lnTo>
                  <a:pt x="35240" y="72380"/>
                </a:lnTo>
                <a:lnTo>
                  <a:pt x="35150" y="72180"/>
                </a:lnTo>
                <a:lnTo>
                  <a:pt x="35110" y="72100"/>
                </a:lnTo>
                <a:lnTo>
                  <a:pt x="35060" y="72060"/>
                </a:lnTo>
                <a:lnTo>
                  <a:pt x="35000" y="72010"/>
                </a:lnTo>
                <a:lnTo>
                  <a:pt x="34990" y="72000"/>
                </a:lnTo>
                <a:lnTo>
                  <a:pt x="34980" y="71990"/>
                </a:lnTo>
                <a:lnTo>
                  <a:pt x="34890" y="71920"/>
                </a:lnTo>
                <a:lnTo>
                  <a:pt x="34850" y="71890"/>
                </a:lnTo>
                <a:lnTo>
                  <a:pt x="34840" y="71880"/>
                </a:lnTo>
                <a:lnTo>
                  <a:pt x="34560" y="71700"/>
                </a:lnTo>
                <a:lnTo>
                  <a:pt x="32770" y="70540"/>
                </a:lnTo>
                <a:lnTo>
                  <a:pt x="32180" y="70150"/>
                </a:lnTo>
                <a:lnTo>
                  <a:pt x="32160" y="70140"/>
                </a:lnTo>
                <a:lnTo>
                  <a:pt x="32140" y="70130"/>
                </a:lnTo>
                <a:lnTo>
                  <a:pt x="32010" y="70050"/>
                </a:lnTo>
                <a:lnTo>
                  <a:pt x="31930" y="69990"/>
                </a:lnTo>
                <a:lnTo>
                  <a:pt x="30540" y="69090"/>
                </a:lnTo>
                <a:lnTo>
                  <a:pt x="29630" y="68530"/>
                </a:lnTo>
                <a:lnTo>
                  <a:pt x="29580" y="68460"/>
                </a:lnTo>
                <a:lnTo>
                  <a:pt x="29570" y="68440"/>
                </a:lnTo>
                <a:lnTo>
                  <a:pt x="29440" y="68250"/>
                </a:lnTo>
                <a:lnTo>
                  <a:pt x="29430" y="68250"/>
                </a:lnTo>
                <a:lnTo>
                  <a:pt x="29420" y="68240"/>
                </a:lnTo>
                <a:lnTo>
                  <a:pt x="29350" y="68190"/>
                </a:lnTo>
                <a:lnTo>
                  <a:pt x="29310" y="68150"/>
                </a:lnTo>
                <a:lnTo>
                  <a:pt x="29170" y="68050"/>
                </a:lnTo>
                <a:lnTo>
                  <a:pt x="29130" y="68020"/>
                </a:lnTo>
                <a:lnTo>
                  <a:pt x="29080" y="67990"/>
                </a:lnTo>
                <a:lnTo>
                  <a:pt x="29070" y="67980"/>
                </a:lnTo>
                <a:lnTo>
                  <a:pt x="29020" y="67960"/>
                </a:lnTo>
                <a:lnTo>
                  <a:pt x="28550" y="67780"/>
                </a:lnTo>
                <a:lnTo>
                  <a:pt x="28530" y="67770"/>
                </a:lnTo>
                <a:lnTo>
                  <a:pt x="28160" y="67630"/>
                </a:lnTo>
                <a:lnTo>
                  <a:pt x="28150" y="67630"/>
                </a:lnTo>
                <a:lnTo>
                  <a:pt x="28080" y="67630"/>
                </a:lnTo>
                <a:lnTo>
                  <a:pt x="27110" y="67630"/>
                </a:lnTo>
                <a:lnTo>
                  <a:pt x="27100" y="67600"/>
                </a:lnTo>
                <a:lnTo>
                  <a:pt x="27090" y="67580"/>
                </a:lnTo>
                <a:lnTo>
                  <a:pt x="27040" y="67440"/>
                </a:lnTo>
                <a:lnTo>
                  <a:pt x="26970" y="67260"/>
                </a:lnTo>
                <a:lnTo>
                  <a:pt x="26890" y="67050"/>
                </a:lnTo>
                <a:lnTo>
                  <a:pt x="26770" y="66740"/>
                </a:lnTo>
                <a:lnTo>
                  <a:pt x="26910" y="66600"/>
                </a:lnTo>
                <a:lnTo>
                  <a:pt x="26700" y="65950"/>
                </a:lnTo>
                <a:lnTo>
                  <a:pt x="27790" y="65960"/>
                </a:lnTo>
                <a:lnTo>
                  <a:pt x="27800" y="65960"/>
                </a:lnTo>
                <a:lnTo>
                  <a:pt x="27960" y="65790"/>
                </a:lnTo>
                <a:lnTo>
                  <a:pt x="28010" y="65450"/>
                </a:lnTo>
                <a:lnTo>
                  <a:pt x="28000" y="64580"/>
                </a:lnTo>
                <a:lnTo>
                  <a:pt x="28020" y="64530"/>
                </a:lnTo>
                <a:lnTo>
                  <a:pt x="28000" y="64320"/>
                </a:lnTo>
                <a:lnTo>
                  <a:pt x="28040" y="64150"/>
                </a:lnTo>
                <a:lnTo>
                  <a:pt x="28060" y="64040"/>
                </a:lnTo>
                <a:lnTo>
                  <a:pt x="28060" y="64010"/>
                </a:lnTo>
                <a:lnTo>
                  <a:pt x="28130" y="63730"/>
                </a:lnTo>
                <a:lnTo>
                  <a:pt x="28190" y="63520"/>
                </a:lnTo>
                <a:lnTo>
                  <a:pt x="28360" y="63310"/>
                </a:lnTo>
                <a:lnTo>
                  <a:pt x="28530" y="63000"/>
                </a:lnTo>
                <a:lnTo>
                  <a:pt x="28590" y="63010"/>
                </a:lnTo>
                <a:lnTo>
                  <a:pt x="28620" y="63010"/>
                </a:lnTo>
                <a:lnTo>
                  <a:pt x="28640" y="63010"/>
                </a:lnTo>
                <a:lnTo>
                  <a:pt x="28650" y="63010"/>
                </a:lnTo>
                <a:lnTo>
                  <a:pt x="28740" y="63020"/>
                </a:lnTo>
                <a:lnTo>
                  <a:pt x="28800" y="63000"/>
                </a:lnTo>
                <a:lnTo>
                  <a:pt x="28860" y="62980"/>
                </a:lnTo>
                <a:lnTo>
                  <a:pt x="28980" y="62990"/>
                </a:lnTo>
                <a:lnTo>
                  <a:pt x="29160" y="63020"/>
                </a:lnTo>
                <a:lnTo>
                  <a:pt x="29340" y="63050"/>
                </a:lnTo>
                <a:lnTo>
                  <a:pt x="29520" y="63050"/>
                </a:lnTo>
                <a:lnTo>
                  <a:pt x="29720" y="63040"/>
                </a:lnTo>
                <a:lnTo>
                  <a:pt x="29900" y="63010"/>
                </a:lnTo>
                <a:lnTo>
                  <a:pt x="29930" y="63010"/>
                </a:lnTo>
                <a:lnTo>
                  <a:pt x="29940" y="63010"/>
                </a:lnTo>
                <a:lnTo>
                  <a:pt x="29950" y="63010"/>
                </a:lnTo>
                <a:lnTo>
                  <a:pt x="29950" y="63000"/>
                </a:lnTo>
                <a:lnTo>
                  <a:pt x="30040" y="62910"/>
                </a:lnTo>
                <a:lnTo>
                  <a:pt x="30160" y="62890"/>
                </a:lnTo>
                <a:lnTo>
                  <a:pt x="30290" y="62970"/>
                </a:lnTo>
                <a:lnTo>
                  <a:pt x="30440" y="62990"/>
                </a:lnTo>
                <a:lnTo>
                  <a:pt x="30610" y="63010"/>
                </a:lnTo>
                <a:lnTo>
                  <a:pt x="30770" y="63130"/>
                </a:lnTo>
                <a:lnTo>
                  <a:pt x="30910" y="63220"/>
                </a:lnTo>
                <a:lnTo>
                  <a:pt x="31070" y="63240"/>
                </a:lnTo>
                <a:lnTo>
                  <a:pt x="31370" y="63170"/>
                </a:lnTo>
                <a:lnTo>
                  <a:pt x="31410" y="63150"/>
                </a:lnTo>
                <a:lnTo>
                  <a:pt x="31420" y="63150"/>
                </a:lnTo>
                <a:lnTo>
                  <a:pt x="31440" y="63140"/>
                </a:lnTo>
                <a:lnTo>
                  <a:pt x="31460" y="63130"/>
                </a:lnTo>
                <a:lnTo>
                  <a:pt x="31460" y="63120"/>
                </a:lnTo>
                <a:lnTo>
                  <a:pt x="31520" y="63090"/>
                </a:lnTo>
                <a:lnTo>
                  <a:pt x="31550" y="63070"/>
                </a:lnTo>
                <a:lnTo>
                  <a:pt x="31560" y="63070"/>
                </a:lnTo>
                <a:lnTo>
                  <a:pt x="31660" y="63010"/>
                </a:lnTo>
                <a:lnTo>
                  <a:pt x="31820" y="62950"/>
                </a:lnTo>
                <a:lnTo>
                  <a:pt x="31980" y="62850"/>
                </a:lnTo>
                <a:lnTo>
                  <a:pt x="32090" y="62800"/>
                </a:lnTo>
                <a:lnTo>
                  <a:pt x="32180" y="62760"/>
                </a:lnTo>
                <a:lnTo>
                  <a:pt x="32350" y="62710"/>
                </a:lnTo>
                <a:lnTo>
                  <a:pt x="32350" y="62700"/>
                </a:lnTo>
                <a:lnTo>
                  <a:pt x="32360" y="62680"/>
                </a:lnTo>
                <a:lnTo>
                  <a:pt x="32460" y="62640"/>
                </a:lnTo>
                <a:lnTo>
                  <a:pt x="32480" y="62630"/>
                </a:lnTo>
                <a:lnTo>
                  <a:pt x="32600" y="62590"/>
                </a:lnTo>
                <a:lnTo>
                  <a:pt x="32660" y="62570"/>
                </a:lnTo>
                <a:lnTo>
                  <a:pt x="32710" y="62460"/>
                </a:lnTo>
                <a:lnTo>
                  <a:pt x="32760" y="62380"/>
                </a:lnTo>
                <a:lnTo>
                  <a:pt x="32760" y="62370"/>
                </a:lnTo>
                <a:lnTo>
                  <a:pt x="32810" y="62350"/>
                </a:lnTo>
                <a:lnTo>
                  <a:pt x="32860" y="62340"/>
                </a:lnTo>
                <a:lnTo>
                  <a:pt x="32870" y="62330"/>
                </a:lnTo>
                <a:lnTo>
                  <a:pt x="32930" y="62320"/>
                </a:lnTo>
                <a:lnTo>
                  <a:pt x="33090" y="62330"/>
                </a:lnTo>
                <a:lnTo>
                  <a:pt x="33260" y="62410"/>
                </a:lnTo>
                <a:lnTo>
                  <a:pt x="33340" y="62480"/>
                </a:lnTo>
                <a:lnTo>
                  <a:pt x="33350" y="62490"/>
                </a:lnTo>
                <a:lnTo>
                  <a:pt x="33360" y="62490"/>
                </a:lnTo>
                <a:lnTo>
                  <a:pt x="33360" y="62500"/>
                </a:lnTo>
                <a:lnTo>
                  <a:pt x="33370" y="62500"/>
                </a:lnTo>
                <a:lnTo>
                  <a:pt x="33390" y="62500"/>
                </a:lnTo>
                <a:lnTo>
                  <a:pt x="33410" y="62490"/>
                </a:lnTo>
                <a:lnTo>
                  <a:pt x="33440" y="62490"/>
                </a:lnTo>
                <a:lnTo>
                  <a:pt x="33460" y="62480"/>
                </a:lnTo>
                <a:lnTo>
                  <a:pt x="33530" y="62460"/>
                </a:lnTo>
                <a:lnTo>
                  <a:pt x="33650" y="62520"/>
                </a:lnTo>
                <a:lnTo>
                  <a:pt x="33750" y="62560"/>
                </a:lnTo>
                <a:lnTo>
                  <a:pt x="33860" y="62670"/>
                </a:lnTo>
                <a:lnTo>
                  <a:pt x="33930" y="62710"/>
                </a:lnTo>
                <a:lnTo>
                  <a:pt x="34010" y="62760"/>
                </a:lnTo>
                <a:lnTo>
                  <a:pt x="34200" y="62760"/>
                </a:lnTo>
                <a:lnTo>
                  <a:pt x="34210" y="62760"/>
                </a:lnTo>
                <a:lnTo>
                  <a:pt x="34220" y="62760"/>
                </a:lnTo>
                <a:lnTo>
                  <a:pt x="34300" y="62700"/>
                </a:lnTo>
                <a:lnTo>
                  <a:pt x="34310" y="62640"/>
                </a:lnTo>
                <a:lnTo>
                  <a:pt x="34310" y="62610"/>
                </a:lnTo>
                <a:lnTo>
                  <a:pt x="34320" y="62490"/>
                </a:lnTo>
                <a:lnTo>
                  <a:pt x="34330" y="62340"/>
                </a:lnTo>
                <a:lnTo>
                  <a:pt x="34300" y="62200"/>
                </a:lnTo>
                <a:lnTo>
                  <a:pt x="34280" y="62060"/>
                </a:lnTo>
                <a:lnTo>
                  <a:pt x="34300" y="61940"/>
                </a:lnTo>
                <a:lnTo>
                  <a:pt x="34310" y="61920"/>
                </a:lnTo>
                <a:lnTo>
                  <a:pt x="34410" y="61780"/>
                </a:lnTo>
                <a:lnTo>
                  <a:pt x="34510" y="61610"/>
                </a:lnTo>
                <a:lnTo>
                  <a:pt x="34540" y="61450"/>
                </a:lnTo>
                <a:lnTo>
                  <a:pt x="34580" y="61300"/>
                </a:lnTo>
                <a:lnTo>
                  <a:pt x="34600" y="61100"/>
                </a:lnTo>
                <a:lnTo>
                  <a:pt x="34590" y="60910"/>
                </a:lnTo>
                <a:lnTo>
                  <a:pt x="34550" y="60730"/>
                </a:lnTo>
                <a:lnTo>
                  <a:pt x="34550" y="60630"/>
                </a:lnTo>
                <a:lnTo>
                  <a:pt x="34520" y="60550"/>
                </a:lnTo>
                <a:lnTo>
                  <a:pt x="34480" y="60430"/>
                </a:lnTo>
                <a:lnTo>
                  <a:pt x="34560" y="60290"/>
                </a:lnTo>
                <a:lnTo>
                  <a:pt x="34680" y="60260"/>
                </a:lnTo>
                <a:lnTo>
                  <a:pt x="34770" y="60230"/>
                </a:lnTo>
                <a:lnTo>
                  <a:pt x="34900" y="60230"/>
                </a:lnTo>
                <a:lnTo>
                  <a:pt x="34950" y="60230"/>
                </a:lnTo>
                <a:lnTo>
                  <a:pt x="35050" y="60170"/>
                </a:lnTo>
                <a:lnTo>
                  <a:pt x="35150" y="60090"/>
                </a:lnTo>
                <a:lnTo>
                  <a:pt x="35240" y="60050"/>
                </a:lnTo>
                <a:lnTo>
                  <a:pt x="35360" y="59990"/>
                </a:lnTo>
                <a:lnTo>
                  <a:pt x="35390" y="59920"/>
                </a:lnTo>
                <a:lnTo>
                  <a:pt x="35430" y="59800"/>
                </a:lnTo>
                <a:lnTo>
                  <a:pt x="35440" y="59690"/>
                </a:lnTo>
                <a:lnTo>
                  <a:pt x="35440" y="59650"/>
                </a:lnTo>
                <a:lnTo>
                  <a:pt x="35340" y="59550"/>
                </a:lnTo>
                <a:lnTo>
                  <a:pt x="35290" y="59540"/>
                </a:lnTo>
                <a:lnTo>
                  <a:pt x="35230" y="59540"/>
                </a:lnTo>
                <a:lnTo>
                  <a:pt x="35140" y="59490"/>
                </a:lnTo>
                <a:lnTo>
                  <a:pt x="35110" y="59460"/>
                </a:lnTo>
                <a:lnTo>
                  <a:pt x="35020" y="59380"/>
                </a:lnTo>
                <a:lnTo>
                  <a:pt x="34980" y="59290"/>
                </a:lnTo>
                <a:lnTo>
                  <a:pt x="34960" y="59160"/>
                </a:lnTo>
                <a:lnTo>
                  <a:pt x="34950" y="59020"/>
                </a:lnTo>
                <a:lnTo>
                  <a:pt x="34920" y="58970"/>
                </a:lnTo>
                <a:lnTo>
                  <a:pt x="34880" y="58910"/>
                </a:lnTo>
                <a:lnTo>
                  <a:pt x="34850" y="58860"/>
                </a:lnTo>
                <a:lnTo>
                  <a:pt x="34840" y="58840"/>
                </a:lnTo>
                <a:lnTo>
                  <a:pt x="34810" y="58800"/>
                </a:lnTo>
                <a:lnTo>
                  <a:pt x="34800" y="58790"/>
                </a:lnTo>
                <a:lnTo>
                  <a:pt x="34800" y="58780"/>
                </a:lnTo>
                <a:lnTo>
                  <a:pt x="34800" y="58770"/>
                </a:lnTo>
                <a:lnTo>
                  <a:pt x="34780" y="58660"/>
                </a:lnTo>
                <a:lnTo>
                  <a:pt x="34770" y="58540"/>
                </a:lnTo>
                <a:lnTo>
                  <a:pt x="34710" y="58370"/>
                </a:lnTo>
                <a:lnTo>
                  <a:pt x="34620" y="58320"/>
                </a:lnTo>
                <a:lnTo>
                  <a:pt x="34570" y="58320"/>
                </a:lnTo>
                <a:lnTo>
                  <a:pt x="34520" y="58330"/>
                </a:lnTo>
                <a:lnTo>
                  <a:pt x="34440" y="58340"/>
                </a:lnTo>
                <a:lnTo>
                  <a:pt x="34320" y="58340"/>
                </a:lnTo>
                <a:lnTo>
                  <a:pt x="34270" y="58250"/>
                </a:lnTo>
                <a:lnTo>
                  <a:pt x="34190" y="58200"/>
                </a:lnTo>
                <a:lnTo>
                  <a:pt x="34180" y="58190"/>
                </a:lnTo>
                <a:lnTo>
                  <a:pt x="34090" y="58180"/>
                </a:lnTo>
                <a:lnTo>
                  <a:pt x="34040" y="58110"/>
                </a:lnTo>
                <a:lnTo>
                  <a:pt x="34030" y="58100"/>
                </a:lnTo>
                <a:lnTo>
                  <a:pt x="33950" y="58030"/>
                </a:lnTo>
                <a:lnTo>
                  <a:pt x="33860" y="58040"/>
                </a:lnTo>
                <a:lnTo>
                  <a:pt x="33770" y="58110"/>
                </a:lnTo>
                <a:lnTo>
                  <a:pt x="33710" y="58140"/>
                </a:lnTo>
                <a:lnTo>
                  <a:pt x="33640" y="58120"/>
                </a:lnTo>
                <a:lnTo>
                  <a:pt x="33590" y="58030"/>
                </a:lnTo>
                <a:lnTo>
                  <a:pt x="33610" y="57920"/>
                </a:lnTo>
                <a:lnTo>
                  <a:pt x="33630" y="57800"/>
                </a:lnTo>
                <a:lnTo>
                  <a:pt x="33600" y="57660"/>
                </a:lnTo>
                <a:lnTo>
                  <a:pt x="33560" y="57500"/>
                </a:lnTo>
                <a:lnTo>
                  <a:pt x="33540" y="57410"/>
                </a:lnTo>
                <a:lnTo>
                  <a:pt x="33540" y="57350"/>
                </a:lnTo>
                <a:lnTo>
                  <a:pt x="33540" y="57340"/>
                </a:lnTo>
                <a:lnTo>
                  <a:pt x="33560" y="57190"/>
                </a:lnTo>
                <a:lnTo>
                  <a:pt x="33630" y="57050"/>
                </a:lnTo>
                <a:lnTo>
                  <a:pt x="33750" y="56900"/>
                </a:lnTo>
                <a:lnTo>
                  <a:pt x="33830" y="56770"/>
                </a:lnTo>
                <a:lnTo>
                  <a:pt x="33840" y="56760"/>
                </a:lnTo>
                <a:lnTo>
                  <a:pt x="33850" y="56750"/>
                </a:lnTo>
                <a:lnTo>
                  <a:pt x="33940" y="56580"/>
                </a:lnTo>
                <a:lnTo>
                  <a:pt x="33980" y="56400"/>
                </a:lnTo>
                <a:lnTo>
                  <a:pt x="34000" y="56270"/>
                </a:lnTo>
                <a:lnTo>
                  <a:pt x="34010" y="56240"/>
                </a:lnTo>
                <a:lnTo>
                  <a:pt x="34000" y="56110"/>
                </a:lnTo>
                <a:lnTo>
                  <a:pt x="33980" y="56080"/>
                </a:lnTo>
                <a:lnTo>
                  <a:pt x="33970" y="55950"/>
                </a:lnTo>
                <a:lnTo>
                  <a:pt x="33930" y="55790"/>
                </a:lnTo>
                <a:lnTo>
                  <a:pt x="33810" y="55700"/>
                </a:lnTo>
                <a:lnTo>
                  <a:pt x="33740" y="55600"/>
                </a:lnTo>
                <a:lnTo>
                  <a:pt x="33680" y="55480"/>
                </a:lnTo>
                <a:lnTo>
                  <a:pt x="33670" y="55360"/>
                </a:lnTo>
                <a:lnTo>
                  <a:pt x="33690" y="55180"/>
                </a:lnTo>
                <a:lnTo>
                  <a:pt x="33740" y="55040"/>
                </a:lnTo>
                <a:lnTo>
                  <a:pt x="33770" y="55010"/>
                </a:lnTo>
                <a:lnTo>
                  <a:pt x="33770" y="55000"/>
                </a:lnTo>
                <a:lnTo>
                  <a:pt x="33780" y="54980"/>
                </a:lnTo>
                <a:lnTo>
                  <a:pt x="33830" y="54920"/>
                </a:lnTo>
                <a:lnTo>
                  <a:pt x="33950" y="54790"/>
                </a:lnTo>
                <a:lnTo>
                  <a:pt x="33960" y="54780"/>
                </a:lnTo>
                <a:lnTo>
                  <a:pt x="34020" y="54700"/>
                </a:lnTo>
                <a:lnTo>
                  <a:pt x="34130" y="54550"/>
                </a:lnTo>
                <a:lnTo>
                  <a:pt x="34250" y="54460"/>
                </a:lnTo>
                <a:lnTo>
                  <a:pt x="34290" y="54470"/>
                </a:lnTo>
                <a:lnTo>
                  <a:pt x="34300" y="54470"/>
                </a:lnTo>
                <a:lnTo>
                  <a:pt x="34370" y="54500"/>
                </a:lnTo>
                <a:lnTo>
                  <a:pt x="34390" y="54540"/>
                </a:lnTo>
                <a:lnTo>
                  <a:pt x="34410" y="54590"/>
                </a:lnTo>
                <a:lnTo>
                  <a:pt x="34500" y="54700"/>
                </a:lnTo>
                <a:lnTo>
                  <a:pt x="34620" y="54750"/>
                </a:lnTo>
                <a:lnTo>
                  <a:pt x="34710" y="54750"/>
                </a:lnTo>
                <a:lnTo>
                  <a:pt x="34720" y="54750"/>
                </a:lnTo>
                <a:lnTo>
                  <a:pt x="34800" y="54700"/>
                </a:lnTo>
                <a:lnTo>
                  <a:pt x="34890" y="54590"/>
                </a:lnTo>
                <a:lnTo>
                  <a:pt x="34940" y="54590"/>
                </a:lnTo>
                <a:lnTo>
                  <a:pt x="35000" y="54590"/>
                </a:lnTo>
                <a:lnTo>
                  <a:pt x="35110" y="54670"/>
                </a:lnTo>
                <a:lnTo>
                  <a:pt x="35130" y="54710"/>
                </a:lnTo>
                <a:lnTo>
                  <a:pt x="35220" y="54840"/>
                </a:lnTo>
                <a:lnTo>
                  <a:pt x="35240" y="54840"/>
                </a:lnTo>
                <a:lnTo>
                  <a:pt x="35350" y="54870"/>
                </a:lnTo>
                <a:lnTo>
                  <a:pt x="35450" y="54890"/>
                </a:lnTo>
                <a:lnTo>
                  <a:pt x="35480" y="54920"/>
                </a:lnTo>
                <a:lnTo>
                  <a:pt x="35520" y="54970"/>
                </a:lnTo>
                <a:lnTo>
                  <a:pt x="35600" y="55050"/>
                </a:lnTo>
                <a:lnTo>
                  <a:pt x="35740" y="55010"/>
                </a:lnTo>
                <a:lnTo>
                  <a:pt x="35750" y="55010"/>
                </a:lnTo>
                <a:lnTo>
                  <a:pt x="35770" y="55040"/>
                </a:lnTo>
                <a:lnTo>
                  <a:pt x="35800" y="55060"/>
                </a:lnTo>
                <a:lnTo>
                  <a:pt x="35810" y="55070"/>
                </a:lnTo>
                <a:lnTo>
                  <a:pt x="35810" y="55080"/>
                </a:lnTo>
                <a:lnTo>
                  <a:pt x="35790" y="55200"/>
                </a:lnTo>
                <a:lnTo>
                  <a:pt x="35780" y="55250"/>
                </a:lnTo>
                <a:lnTo>
                  <a:pt x="35780" y="55260"/>
                </a:lnTo>
                <a:lnTo>
                  <a:pt x="35770" y="55300"/>
                </a:lnTo>
                <a:lnTo>
                  <a:pt x="35850" y="55420"/>
                </a:lnTo>
                <a:lnTo>
                  <a:pt x="35940" y="55350"/>
                </a:lnTo>
                <a:lnTo>
                  <a:pt x="36070" y="55310"/>
                </a:lnTo>
                <a:lnTo>
                  <a:pt x="36080" y="55310"/>
                </a:lnTo>
                <a:lnTo>
                  <a:pt x="36120" y="55300"/>
                </a:lnTo>
                <a:lnTo>
                  <a:pt x="36170" y="55280"/>
                </a:lnTo>
                <a:lnTo>
                  <a:pt x="36180" y="55280"/>
                </a:lnTo>
                <a:lnTo>
                  <a:pt x="36210" y="55270"/>
                </a:lnTo>
                <a:lnTo>
                  <a:pt x="36250" y="55290"/>
                </a:lnTo>
                <a:lnTo>
                  <a:pt x="36260" y="55280"/>
                </a:lnTo>
                <a:lnTo>
                  <a:pt x="36270" y="55280"/>
                </a:lnTo>
                <a:lnTo>
                  <a:pt x="36390" y="55240"/>
                </a:lnTo>
                <a:lnTo>
                  <a:pt x="36430" y="55280"/>
                </a:lnTo>
                <a:lnTo>
                  <a:pt x="36440" y="55290"/>
                </a:lnTo>
                <a:lnTo>
                  <a:pt x="36450" y="55310"/>
                </a:lnTo>
                <a:lnTo>
                  <a:pt x="36460" y="55310"/>
                </a:lnTo>
                <a:lnTo>
                  <a:pt x="36480" y="55340"/>
                </a:lnTo>
                <a:lnTo>
                  <a:pt x="36570" y="55400"/>
                </a:lnTo>
                <a:lnTo>
                  <a:pt x="36620" y="55430"/>
                </a:lnTo>
                <a:close/>
                <a:moveTo>
                  <a:pt x="39640" y="39200"/>
                </a:moveTo>
                <a:lnTo>
                  <a:pt x="39620" y="39180"/>
                </a:lnTo>
                <a:lnTo>
                  <a:pt x="39590" y="39160"/>
                </a:lnTo>
                <a:lnTo>
                  <a:pt x="39580" y="39150"/>
                </a:lnTo>
                <a:lnTo>
                  <a:pt x="39550" y="39150"/>
                </a:lnTo>
                <a:lnTo>
                  <a:pt x="39540" y="39150"/>
                </a:lnTo>
                <a:lnTo>
                  <a:pt x="39510" y="39160"/>
                </a:lnTo>
                <a:lnTo>
                  <a:pt x="39480" y="39180"/>
                </a:lnTo>
                <a:lnTo>
                  <a:pt x="39470" y="39190"/>
                </a:lnTo>
                <a:lnTo>
                  <a:pt x="39460" y="39200"/>
                </a:lnTo>
                <a:lnTo>
                  <a:pt x="39450" y="39200"/>
                </a:lnTo>
                <a:lnTo>
                  <a:pt x="39390" y="39220"/>
                </a:lnTo>
                <a:lnTo>
                  <a:pt x="39380" y="39220"/>
                </a:lnTo>
                <a:lnTo>
                  <a:pt x="39370" y="39220"/>
                </a:lnTo>
                <a:lnTo>
                  <a:pt x="39350" y="39220"/>
                </a:lnTo>
                <a:lnTo>
                  <a:pt x="39340" y="39220"/>
                </a:lnTo>
                <a:lnTo>
                  <a:pt x="39320" y="39230"/>
                </a:lnTo>
                <a:lnTo>
                  <a:pt x="39310" y="39230"/>
                </a:lnTo>
                <a:lnTo>
                  <a:pt x="39250" y="39210"/>
                </a:lnTo>
                <a:lnTo>
                  <a:pt x="39230" y="39220"/>
                </a:lnTo>
                <a:lnTo>
                  <a:pt x="39230" y="39230"/>
                </a:lnTo>
                <a:lnTo>
                  <a:pt x="39220" y="39230"/>
                </a:lnTo>
                <a:lnTo>
                  <a:pt x="39200" y="39240"/>
                </a:lnTo>
                <a:lnTo>
                  <a:pt x="39190" y="39250"/>
                </a:lnTo>
                <a:lnTo>
                  <a:pt x="39150" y="39260"/>
                </a:lnTo>
                <a:lnTo>
                  <a:pt x="39120" y="39270"/>
                </a:lnTo>
                <a:lnTo>
                  <a:pt x="39110" y="39280"/>
                </a:lnTo>
                <a:lnTo>
                  <a:pt x="39060" y="39300"/>
                </a:lnTo>
                <a:lnTo>
                  <a:pt x="39050" y="39350"/>
                </a:lnTo>
                <a:lnTo>
                  <a:pt x="39050" y="39390"/>
                </a:lnTo>
                <a:lnTo>
                  <a:pt x="39050" y="39450"/>
                </a:lnTo>
                <a:lnTo>
                  <a:pt x="39010" y="39490"/>
                </a:lnTo>
                <a:lnTo>
                  <a:pt x="38980" y="39520"/>
                </a:lnTo>
                <a:lnTo>
                  <a:pt x="38980" y="39550"/>
                </a:lnTo>
                <a:lnTo>
                  <a:pt x="38970" y="39560"/>
                </a:lnTo>
                <a:lnTo>
                  <a:pt x="38950" y="39590"/>
                </a:lnTo>
                <a:lnTo>
                  <a:pt x="38950" y="39610"/>
                </a:lnTo>
                <a:lnTo>
                  <a:pt x="38940" y="39650"/>
                </a:lnTo>
                <a:lnTo>
                  <a:pt x="38950" y="39690"/>
                </a:lnTo>
                <a:lnTo>
                  <a:pt x="38910" y="39700"/>
                </a:lnTo>
                <a:lnTo>
                  <a:pt x="38860" y="39690"/>
                </a:lnTo>
                <a:lnTo>
                  <a:pt x="38860" y="39700"/>
                </a:lnTo>
                <a:lnTo>
                  <a:pt x="38850" y="39740"/>
                </a:lnTo>
                <a:lnTo>
                  <a:pt x="38880" y="39770"/>
                </a:lnTo>
                <a:lnTo>
                  <a:pt x="38890" y="39780"/>
                </a:lnTo>
                <a:lnTo>
                  <a:pt x="38900" y="39840"/>
                </a:lnTo>
                <a:lnTo>
                  <a:pt x="38870" y="39890"/>
                </a:lnTo>
                <a:lnTo>
                  <a:pt x="38860" y="39900"/>
                </a:lnTo>
                <a:lnTo>
                  <a:pt x="38840" y="39900"/>
                </a:lnTo>
                <a:lnTo>
                  <a:pt x="38780" y="39910"/>
                </a:lnTo>
                <a:lnTo>
                  <a:pt x="38800" y="39960"/>
                </a:lnTo>
                <a:lnTo>
                  <a:pt x="38870" y="39980"/>
                </a:lnTo>
                <a:lnTo>
                  <a:pt x="38940" y="39990"/>
                </a:lnTo>
                <a:lnTo>
                  <a:pt x="39000" y="40010"/>
                </a:lnTo>
                <a:lnTo>
                  <a:pt x="39030" y="40060"/>
                </a:lnTo>
                <a:lnTo>
                  <a:pt x="39030" y="40080"/>
                </a:lnTo>
                <a:lnTo>
                  <a:pt x="39030" y="40110"/>
                </a:lnTo>
                <a:lnTo>
                  <a:pt x="39070" y="40120"/>
                </a:lnTo>
                <a:lnTo>
                  <a:pt x="39090" y="40120"/>
                </a:lnTo>
                <a:lnTo>
                  <a:pt x="39110" y="40110"/>
                </a:lnTo>
                <a:lnTo>
                  <a:pt x="39130" y="40170"/>
                </a:lnTo>
                <a:lnTo>
                  <a:pt x="39160" y="40210"/>
                </a:lnTo>
                <a:lnTo>
                  <a:pt x="39200" y="40240"/>
                </a:lnTo>
                <a:lnTo>
                  <a:pt x="39250" y="40240"/>
                </a:lnTo>
                <a:lnTo>
                  <a:pt x="39260" y="40250"/>
                </a:lnTo>
                <a:lnTo>
                  <a:pt x="39290" y="40280"/>
                </a:lnTo>
                <a:lnTo>
                  <a:pt x="39310" y="40300"/>
                </a:lnTo>
                <a:lnTo>
                  <a:pt x="39340" y="40330"/>
                </a:lnTo>
                <a:lnTo>
                  <a:pt x="39370" y="40360"/>
                </a:lnTo>
                <a:lnTo>
                  <a:pt x="39410" y="40350"/>
                </a:lnTo>
                <a:lnTo>
                  <a:pt x="39410" y="40360"/>
                </a:lnTo>
                <a:lnTo>
                  <a:pt x="39410" y="40380"/>
                </a:lnTo>
                <a:lnTo>
                  <a:pt x="39420" y="40410"/>
                </a:lnTo>
                <a:lnTo>
                  <a:pt x="39410" y="40490"/>
                </a:lnTo>
                <a:lnTo>
                  <a:pt x="39430" y="40510"/>
                </a:lnTo>
                <a:lnTo>
                  <a:pt x="39420" y="40550"/>
                </a:lnTo>
                <a:lnTo>
                  <a:pt x="39420" y="40560"/>
                </a:lnTo>
                <a:lnTo>
                  <a:pt x="39420" y="40590"/>
                </a:lnTo>
                <a:lnTo>
                  <a:pt x="39480" y="40620"/>
                </a:lnTo>
                <a:lnTo>
                  <a:pt x="39490" y="40650"/>
                </a:lnTo>
                <a:lnTo>
                  <a:pt x="39520" y="40650"/>
                </a:lnTo>
                <a:lnTo>
                  <a:pt x="39590" y="40630"/>
                </a:lnTo>
                <a:lnTo>
                  <a:pt x="39600" y="40640"/>
                </a:lnTo>
                <a:lnTo>
                  <a:pt x="39610" y="40650"/>
                </a:lnTo>
                <a:lnTo>
                  <a:pt x="39620" y="40660"/>
                </a:lnTo>
                <a:lnTo>
                  <a:pt x="39620" y="40720"/>
                </a:lnTo>
                <a:lnTo>
                  <a:pt x="39640" y="40760"/>
                </a:lnTo>
                <a:lnTo>
                  <a:pt x="39670" y="40760"/>
                </a:lnTo>
                <a:lnTo>
                  <a:pt x="39710" y="40760"/>
                </a:lnTo>
                <a:lnTo>
                  <a:pt x="39740" y="40770"/>
                </a:lnTo>
                <a:lnTo>
                  <a:pt x="39770" y="40760"/>
                </a:lnTo>
                <a:lnTo>
                  <a:pt x="39790" y="40750"/>
                </a:lnTo>
                <a:lnTo>
                  <a:pt x="39810" y="40740"/>
                </a:lnTo>
                <a:lnTo>
                  <a:pt x="39820" y="40740"/>
                </a:lnTo>
                <a:lnTo>
                  <a:pt x="39830" y="40740"/>
                </a:lnTo>
                <a:lnTo>
                  <a:pt x="39830" y="40730"/>
                </a:lnTo>
                <a:lnTo>
                  <a:pt x="39840" y="40740"/>
                </a:lnTo>
                <a:lnTo>
                  <a:pt x="39860" y="40740"/>
                </a:lnTo>
                <a:lnTo>
                  <a:pt x="39900" y="40730"/>
                </a:lnTo>
                <a:lnTo>
                  <a:pt x="39900" y="40690"/>
                </a:lnTo>
                <a:lnTo>
                  <a:pt x="39900" y="40670"/>
                </a:lnTo>
                <a:lnTo>
                  <a:pt x="39900" y="40660"/>
                </a:lnTo>
                <a:lnTo>
                  <a:pt x="39910" y="40630"/>
                </a:lnTo>
                <a:lnTo>
                  <a:pt x="39920" y="40590"/>
                </a:lnTo>
                <a:lnTo>
                  <a:pt x="39930" y="40560"/>
                </a:lnTo>
                <a:lnTo>
                  <a:pt x="39920" y="40530"/>
                </a:lnTo>
                <a:lnTo>
                  <a:pt x="39910" y="40490"/>
                </a:lnTo>
                <a:lnTo>
                  <a:pt x="39950" y="40470"/>
                </a:lnTo>
                <a:lnTo>
                  <a:pt x="40000" y="40490"/>
                </a:lnTo>
                <a:lnTo>
                  <a:pt x="40040" y="40490"/>
                </a:lnTo>
                <a:lnTo>
                  <a:pt x="40080" y="40480"/>
                </a:lnTo>
                <a:lnTo>
                  <a:pt x="40090" y="40470"/>
                </a:lnTo>
                <a:lnTo>
                  <a:pt x="40110" y="40470"/>
                </a:lnTo>
                <a:lnTo>
                  <a:pt x="40140" y="40470"/>
                </a:lnTo>
                <a:lnTo>
                  <a:pt x="40170" y="40530"/>
                </a:lnTo>
                <a:lnTo>
                  <a:pt x="40180" y="40480"/>
                </a:lnTo>
                <a:lnTo>
                  <a:pt x="40200" y="40440"/>
                </a:lnTo>
                <a:lnTo>
                  <a:pt x="40220" y="40390"/>
                </a:lnTo>
                <a:lnTo>
                  <a:pt x="40200" y="40330"/>
                </a:lnTo>
                <a:lnTo>
                  <a:pt x="40220" y="40290"/>
                </a:lnTo>
                <a:lnTo>
                  <a:pt x="40240" y="40250"/>
                </a:lnTo>
                <a:lnTo>
                  <a:pt x="40200" y="40220"/>
                </a:lnTo>
                <a:lnTo>
                  <a:pt x="40180" y="40200"/>
                </a:lnTo>
                <a:lnTo>
                  <a:pt x="40170" y="40200"/>
                </a:lnTo>
                <a:lnTo>
                  <a:pt x="40120" y="40170"/>
                </a:lnTo>
                <a:lnTo>
                  <a:pt x="40090" y="40130"/>
                </a:lnTo>
                <a:lnTo>
                  <a:pt x="40120" y="40110"/>
                </a:lnTo>
                <a:lnTo>
                  <a:pt x="40130" y="40100"/>
                </a:lnTo>
                <a:lnTo>
                  <a:pt x="40180" y="40120"/>
                </a:lnTo>
                <a:lnTo>
                  <a:pt x="40250" y="40140"/>
                </a:lnTo>
                <a:lnTo>
                  <a:pt x="40310" y="40160"/>
                </a:lnTo>
                <a:lnTo>
                  <a:pt x="40340" y="40140"/>
                </a:lnTo>
                <a:lnTo>
                  <a:pt x="40370" y="40080"/>
                </a:lnTo>
                <a:lnTo>
                  <a:pt x="40340" y="40030"/>
                </a:lnTo>
                <a:lnTo>
                  <a:pt x="40380" y="39980"/>
                </a:lnTo>
                <a:lnTo>
                  <a:pt x="40390" y="39940"/>
                </a:lnTo>
                <a:lnTo>
                  <a:pt x="40400" y="39890"/>
                </a:lnTo>
                <a:lnTo>
                  <a:pt x="40390" y="39860"/>
                </a:lnTo>
                <a:lnTo>
                  <a:pt x="40390" y="39850"/>
                </a:lnTo>
                <a:lnTo>
                  <a:pt x="40390" y="39800"/>
                </a:lnTo>
                <a:lnTo>
                  <a:pt x="40400" y="39770"/>
                </a:lnTo>
                <a:lnTo>
                  <a:pt x="40390" y="39730"/>
                </a:lnTo>
                <a:lnTo>
                  <a:pt x="40390" y="39690"/>
                </a:lnTo>
                <a:lnTo>
                  <a:pt x="40390" y="39680"/>
                </a:lnTo>
                <a:lnTo>
                  <a:pt x="40380" y="39680"/>
                </a:lnTo>
                <a:lnTo>
                  <a:pt x="40380" y="39670"/>
                </a:lnTo>
                <a:lnTo>
                  <a:pt x="40370" y="39630"/>
                </a:lnTo>
                <a:lnTo>
                  <a:pt x="40360" y="39620"/>
                </a:lnTo>
                <a:lnTo>
                  <a:pt x="40340" y="39570"/>
                </a:lnTo>
                <a:lnTo>
                  <a:pt x="40340" y="39560"/>
                </a:lnTo>
                <a:lnTo>
                  <a:pt x="40320" y="39520"/>
                </a:lnTo>
                <a:lnTo>
                  <a:pt x="40280" y="39470"/>
                </a:lnTo>
                <a:lnTo>
                  <a:pt x="40260" y="39430"/>
                </a:lnTo>
                <a:lnTo>
                  <a:pt x="40260" y="39380"/>
                </a:lnTo>
                <a:lnTo>
                  <a:pt x="40250" y="39330"/>
                </a:lnTo>
                <a:lnTo>
                  <a:pt x="40230" y="39290"/>
                </a:lnTo>
                <a:lnTo>
                  <a:pt x="40220" y="39270"/>
                </a:lnTo>
                <a:lnTo>
                  <a:pt x="40220" y="39260"/>
                </a:lnTo>
                <a:lnTo>
                  <a:pt x="40220" y="39250"/>
                </a:lnTo>
                <a:lnTo>
                  <a:pt x="40210" y="39250"/>
                </a:lnTo>
                <a:lnTo>
                  <a:pt x="40190" y="39240"/>
                </a:lnTo>
                <a:lnTo>
                  <a:pt x="40170" y="39230"/>
                </a:lnTo>
                <a:lnTo>
                  <a:pt x="40100" y="39240"/>
                </a:lnTo>
                <a:lnTo>
                  <a:pt x="40060" y="39270"/>
                </a:lnTo>
                <a:lnTo>
                  <a:pt x="40050" y="39270"/>
                </a:lnTo>
                <a:lnTo>
                  <a:pt x="40040" y="39270"/>
                </a:lnTo>
                <a:lnTo>
                  <a:pt x="40010" y="39270"/>
                </a:lnTo>
                <a:lnTo>
                  <a:pt x="39950" y="39280"/>
                </a:lnTo>
                <a:lnTo>
                  <a:pt x="39900" y="39290"/>
                </a:lnTo>
                <a:lnTo>
                  <a:pt x="39840" y="39260"/>
                </a:lnTo>
                <a:lnTo>
                  <a:pt x="39790" y="39250"/>
                </a:lnTo>
                <a:lnTo>
                  <a:pt x="39750" y="39270"/>
                </a:lnTo>
                <a:lnTo>
                  <a:pt x="39730" y="39270"/>
                </a:lnTo>
                <a:lnTo>
                  <a:pt x="39700" y="39280"/>
                </a:lnTo>
                <a:lnTo>
                  <a:pt x="39640" y="39200"/>
                </a:lnTo>
                <a:close/>
                <a:moveTo>
                  <a:pt x="24230" y="39970"/>
                </a:moveTo>
                <a:lnTo>
                  <a:pt x="24250" y="39950"/>
                </a:lnTo>
                <a:lnTo>
                  <a:pt x="24260" y="39940"/>
                </a:lnTo>
                <a:lnTo>
                  <a:pt x="24280" y="39910"/>
                </a:lnTo>
                <a:lnTo>
                  <a:pt x="24120" y="39820"/>
                </a:lnTo>
                <a:lnTo>
                  <a:pt x="23890" y="39840"/>
                </a:lnTo>
                <a:lnTo>
                  <a:pt x="23860" y="39840"/>
                </a:lnTo>
                <a:lnTo>
                  <a:pt x="23850" y="39860"/>
                </a:lnTo>
                <a:lnTo>
                  <a:pt x="23840" y="39880"/>
                </a:lnTo>
                <a:lnTo>
                  <a:pt x="23910" y="39930"/>
                </a:lnTo>
                <a:lnTo>
                  <a:pt x="24130" y="40060"/>
                </a:lnTo>
                <a:lnTo>
                  <a:pt x="24230" y="39970"/>
                </a:lnTo>
                <a:close/>
                <a:moveTo>
                  <a:pt x="60280" y="37530"/>
                </a:moveTo>
                <a:lnTo>
                  <a:pt x="60170" y="37520"/>
                </a:lnTo>
                <a:lnTo>
                  <a:pt x="60110" y="37450"/>
                </a:lnTo>
                <a:lnTo>
                  <a:pt x="60110" y="37440"/>
                </a:lnTo>
                <a:lnTo>
                  <a:pt x="60040" y="37370"/>
                </a:lnTo>
                <a:lnTo>
                  <a:pt x="59970" y="37370"/>
                </a:lnTo>
                <a:lnTo>
                  <a:pt x="59940" y="37370"/>
                </a:lnTo>
                <a:lnTo>
                  <a:pt x="59850" y="37460"/>
                </a:lnTo>
                <a:lnTo>
                  <a:pt x="59810" y="37520"/>
                </a:lnTo>
                <a:lnTo>
                  <a:pt x="59760" y="37600"/>
                </a:lnTo>
                <a:lnTo>
                  <a:pt x="59730" y="37640"/>
                </a:lnTo>
                <a:lnTo>
                  <a:pt x="59720" y="37650"/>
                </a:lnTo>
                <a:lnTo>
                  <a:pt x="59700" y="37690"/>
                </a:lnTo>
                <a:lnTo>
                  <a:pt x="59670" y="37730"/>
                </a:lnTo>
                <a:lnTo>
                  <a:pt x="59620" y="37810"/>
                </a:lnTo>
                <a:lnTo>
                  <a:pt x="59620" y="37820"/>
                </a:lnTo>
                <a:lnTo>
                  <a:pt x="59590" y="37860"/>
                </a:lnTo>
                <a:lnTo>
                  <a:pt x="59580" y="37890"/>
                </a:lnTo>
                <a:lnTo>
                  <a:pt x="59540" y="38000"/>
                </a:lnTo>
                <a:lnTo>
                  <a:pt x="59530" y="38050"/>
                </a:lnTo>
                <a:lnTo>
                  <a:pt x="59520" y="38120"/>
                </a:lnTo>
                <a:lnTo>
                  <a:pt x="59510" y="38180"/>
                </a:lnTo>
                <a:lnTo>
                  <a:pt x="59510" y="38200"/>
                </a:lnTo>
                <a:lnTo>
                  <a:pt x="59510" y="38220"/>
                </a:lnTo>
                <a:lnTo>
                  <a:pt x="59510" y="38240"/>
                </a:lnTo>
                <a:lnTo>
                  <a:pt x="59520" y="38290"/>
                </a:lnTo>
                <a:lnTo>
                  <a:pt x="59520" y="38360"/>
                </a:lnTo>
                <a:lnTo>
                  <a:pt x="59600" y="38400"/>
                </a:lnTo>
                <a:lnTo>
                  <a:pt x="59700" y="38370"/>
                </a:lnTo>
                <a:lnTo>
                  <a:pt x="59820" y="38340"/>
                </a:lnTo>
                <a:lnTo>
                  <a:pt x="59830" y="38340"/>
                </a:lnTo>
                <a:lnTo>
                  <a:pt x="59880" y="38350"/>
                </a:lnTo>
                <a:lnTo>
                  <a:pt x="59920" y="38360"/>
                </a:lnTo>
                <a:lnTo>
                  <a:pt x="59990" y="38430"/>
                </a:lnTo>
                <a:lnTo>
                  <a:pt x="60050" y="38490"/>
                </a:lnTo>
                <a:lnTo>
                  <a:pt x="60090" y="38480"/>
                </a:lnTo>
                <a:lnTo>
                  <a:pt x="60160" y="38460"/>
                </a:lnTo>
                <a:lnTo>
                  <a:pt x="60260" y="38420"/>
                </a:lnTo>
                <a:lnTo>
                  <a:pt x="60350" y="38400"/>
                </a:lnTo>
                <a:lnTo>
                  <a:pt x="60420" y="38450"/>
                </a:lnTo>
                <a:lnTo>
                  <a:pt x="60490" y="38550"/>
                </a:lnTo>
                <a:lnTo>
                  <a:pt x="60570" y="38610"/>
                </a:lnTo>
                <a:lnTo>
                  <a:pt x="60640" y="38600"/>
                </a:lnTo>
                <a:lnTo>
                  <a:pt x="60690" y="38590"/>
                </a:lnTo>
                <a:lnTo>
                  <a:pt x="60730" y="38570"/>
                </a:lnTo>
                <a:lnTo>
                  <a:pt x="60760" y="38540"/>
                </a:lnTo>
                <a:lnTo>
                  <a:pt x="60800" y="38430"/>
                </a:lnTo>
                <a:lnTo>
                  <a:pt x="60780" y="38340"/>
                </a:lnTo>
                <a:lnTo>
                  <a:pt x="60740" y="38260"/>
                </a:lnTo>
                <a:lnTo>
                  <a:pt x="60710" y="38200"/>
                </a:lnTo>
                <a:lnTo>
                  <a:pt x="60700" y="38180"/>
                </a:lnTo>
                <a:lnTo>
                  <a:pt x="60690" y="38150"/>
                </a:lnTo>
                <a:lnTo>
                  <a:pt x="60660" y="38090"/>
                </a:lnTo>
                <a:lnTo>
                  <a:pt x="60670" y="38000"/>
                </a:lnTo>
                <a:lnTo>
                  <a:pt x="60730" y="37920"/>
                </a:lnTo>
                <a:lnTo>
                  <a:pt x="60770" y="37850"/>
                </a:lnTo>
                <a:lnTo>
                  <a:pt x="60760" y="37790"/>
                </a:lnTo>
                <a:lnTo>
                  <a:pt x="60760" y="37780"/>
                </a:lnTo>
                <a:lnTo>
                  <a:pt x="60720" y="37700"/>
                </a:lnTo>
                <a:lnTo>
                  <a:pt x="60760" y="37610"/>
                </a:lnTo>
                <a:lnTo>
                  <a:pt x="60770" y="37590"/>
                </a:lnTo>
                <a:lnTo>
                  <a:pt x="60790" y="37530"/>
                </a:lnTo>
                <a:lnTo>
                  <a:pt x="60770" y="37500"/>
                </a:lnTo>
                <a:lnTo>
                  <a:pt x="60740" y="37460"/>
                </a:lnTo>
                <a:lnTo>
                  <a:pt x="60720" y="37430"/>
                </a:lnTo>
                <a:lnTo>
                  <a:pt x="60690" y="37400"/>
                </a:lnTo>
                <a:lnTo>
                  <a:pt x="60600" y="37390"/>
                </a:lnTo>
                <a:lnTo>
                  <a:pt x="60550" y="37400"/>
                </a:lnTo>
                <a:lnTo>
                  <a:pt x="60500" y="37420"/>
                </a:lnTo>
                <a:lnTo>
                  <a:pt x="60410" y="37470"/>
                </a:lnTo>
                <a:lnTo>
                  <a:pt x="60390" y="37480"/>
                </a:lnTo>
                <a:lnTo>
                  <a:pt x="60350" y="37500"/>
                </a:lnTo>
                <a:lnTo>
                  <a:pt x="60290" y="37530"/>
                </a:lnTo>
                <a:lnTo>
                  <a:pt x="60280" y="3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