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Harari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Ethiopia • State Map | Fully Editable Vector Shape</a:t>
            </a:r>
          </a:p>
        </p:txBody>
      </p:sp>
      <p:sp>
        <p:nvSpPr>
          <p:cNvPr id="101" name="Harari"/>
          <p:cNvSpPr/>
          <p:nvPr/>
        </p:nvSpPr>
        <p:spPr>
          <a:xfrm>
            <a:off x="2906080" y="1325880"/>
            <a:ext cx="6379534" cy="4937760"/>
          </a:xfrm>
          <a:custGeom>
            <a:avLst/>
            <a:gdLst/>
            <a:ahLst/>
            <a:cxnLst/>
            <a:rect l="0" t="0" r="100000" b="77400"/>
            <a:pathLst>
              <a:path w="100000" h="77400">
                <a:moveTo>
                  <a:pt x="60280" y="37530"/>
                </a:moveTo>
                <a:lnTo>
                  <a:pt x="60290" y="37530"/>
                </a:lnTo>
                <a:lnTo>
                  <a:pt x="60350" y="37500"/>
                </a:lnTo>
                <a:lnTo>
                  <a:pt x="60390" y="37480"/>
                </a:lnTo>
                <a:lnTo>
                  <a:pt x="60410" y="37470"/>
                </a:lnTo>
                <a:lnTo>
                  <a:pt x="60500" y="37420"/>
                </a:lnTo>
                <a:lnTo>
                  <a:pt x="60550" y="37400"/>
                </a:lnTo>
                <a:lnTo>
                  <a:pt x="60600" y="37390"/>
                </a:lnTo>
                <a:lnTo>
                  <a:pt x="60690" y="37400"/>
                </a:lnTo>
                <a:lnTo>
                  <a:pt x="60720" y="37430"/>
                </a:lnTo>
                <a:lnTo>
                  <a:pt x="60740" y="37460"/>
                </a:lnTo>
                <a:lnTo>
                  <a:pt x="60770" y="37500"/>
                </a:lnTo>
                <a:lnTo>
                  <a:pt x="60790" y="37530"/>
                </a:lnTo>
                <a:lnTo>
                  <a:pt x="60770" y="37590"/>
                </a:lnTo>
                <a:lnTo>
                  <a:pt x="60760" y="37610"/>
                </a:lnTo>
                <a:lnTo>
                  <a:pt x="60720" y="37700"/>
                </a:lnTo>
                <a:lnTo>
                  <a:pt x="60760" y="37780"/>
                </a:lnTo>
                <a:lnTo>
                  <a:pt x="60760" y="37790"/>
                </a:lnTo>
                <a:lnTo>
                  <a:pt x="60770" y="37850"/>
                </a:lnTo>
                <a:lnTo>
                  <a:pt x="60730" y="37920"/>
                </a:lnTo>
                <a:lnTo>
                  <a:pt x="60670" y="38000"/>
                </a:lnTo>
                <a:lnTo>
                  <a:pt x="60660" y="38090"/>
                </a:lnTo>
                <a:lnTo>
                  <a:pt x="60690" y="38150"/>
                </a:lnTo>
                <a:lnTo>
                  <a:pt x="60700" y="38180"/>
                </a:lnTo>
                <a:lnTo>
                  <a:pt x="60710" y="38200"/>
                </a:lnTo>
                <a:lnTo>
                  <a:pt x="60740" y="38260"/>
                </a:lnTo>
                <a:lnTo>
                  <a:pt x="60780" y="38340"/>
                </a:lnTo>
                <a:lnTo>
                  <a:pt x="60800" y="38430"/>
                </a:lnTo>
                <a:lnTo>
                  <a:pt x="60760" y="38540"/>
                </a:lnTo>
                <a:lnTo>
                  <a:pt x="60730" y="38570"/>
                </a:lnTo>
                <a:lnTo>
                  <a:pt x="60690" y="38590"/>
                </a:lnTo>
                <a:lnTo>
                  <a:pt x="60640" y="38600"/>
                </a:lnTo>
                <a:lnTo>
                  <a:pt x="60570" y="38610"/>
                </a:lnTo>
                <a:lnTo>
                  <a:pt x="60490" y="38550"/>
                </a:lnTo>
                <a:lnTo>
                  <a:pt x="60420" y="38450"/>
                </a:lnTo>
                <a:lnTo>
                  <a:pt x="60350" y="38400"/>
                </a:lnTo>
                <a:lnTo>
                  <a:pt x="60260" y="38420"/>
                </a:lnTo>
                <a:lnTo>
                  <a:pt x="60160" y="38460"/>
                </a:lnTo>
                <a:lnTo>
                  <a:pt x="60090" y="38480"/>
                </a:lnTo>
                <a:lnTo>
                  <a:pt x="60050" y="38490"/>
                </a:lnTo>
                <a:lnTo>
                  <a:pt x="59990" y="38430"/>
                </a:lnTo>
                <a:lnTo>
                  <a:pt x="59920" y="38360"/>
                </a:lnTo>
                <a:lnTo>
                  <a:pt x="59880" y="38350"/>
                </a:lnTo>
                <a:lnTo>
                  <a:pt x="59830" y="38340"/>
                </a:lnTo>
                <a:lnTo>
                  <a:pt x="59820" y="38340"/>
                </a:lnTo>
                <a:lnTo>
                  <a:pt x="59700" y="38370"/>
                </a:lnTo>
                <a:lnTo>
                  <a:pt x="59600" y="38400"/>
                </a:lnTo>
                <a:lnTo>
                  <a:pt x="59520" y="38360"/>
                </a:lnTo>
                <a:lnTo>
                  <a:pt x="59520" y="38290"/>
                </a:lnTo>
                <a:lnTo>
                  <a:pt x="59510" y="38240"/>
                </a:lnTo>
                <a:lnTo>
                  <a:pt x="59510" y="38220"/>
                </a:lnTo>
                <a:lnTo>
                  <a:pt x="59510" y="38200"/>
                </a:lnTo>
                <a:lnTo>
                  <a:pt x="59510" y="38180"/>
                </a:lnTo>
                <a:lnTo>
                  <a:pt x="59520" y="38120"/>
                </a:lnTo>
                <a:lnTo>
                  <a:pt x="59530" y="38050"/>
                </a:lnTo>
                <a:lnTo>
                  <a:pt x="59540" y="38000"/>
                </a:lnTo>
                <a:lnTo>
                  <a:pt x="59580" y="37890"/>
                </a:lnTo>
                <a:lnTo>
                  <a:pt x="59590" y="37860"/>
                </a:lnTo>
                <a:lnTo>
                  <a:pt x="59620" y="37820"/>
                </a:lnTo>
                <a:lnTo>
                  <a:pt x="59620" y="37810"/>
                </a:lnTo>
                <a:lnTo>
                  <a:pt x="59670" y="37730"/>
                </a:lnTo>
                <a:lnTo>
                  <a:pt x="59700" y="37690"/>
                </a:lnTo>
                <a:lnTo>
                  <a:pt x="59720" y="37650"/>
                </a:lnTo>
                <a:lnTo>
                  <a:pt x="59730" y="37640"/>
                </a:lnTo>
                <a:lnTo>
                  <a:pt x="59760" y="37600"/>
                </a:lnTo>
                <a:lnTo>
                  <a:pt x="59810" y="37520"/>
                </a:lnTo>
                <a:lnTo>
                  <a:pt x="59850" y="37460"/>
                </a:lnTo>
                <a:lnTo>
                  <a:pt x="59940" y="37370"/>
                </a:lnTo>
                <a:lnTo>
                  <a:pt x="59970" y="37370"/>
                </a:lnTo>
                <a:lnTo>
                  <a:pt x="60040" y="37370"/>
                </a:lnTo>
                <a:lnTo>
                  <a:pt x="60110" y="37440"/>
                </a:lnTo>
                <a:lnTo>
                  <a:pt x="60110" y="37450"/>
                </a:lnTo>
                <a:lnTo>
                  <a:pt x="60170" y="37520"/>
                </a:lnTo>
                <a:lnTo>
                  <a:pt x="60280" y="37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