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Gambela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Gambel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11410" y="41890"/>
                </a:moveTo>
                <a:lnTo>
                  <a:pt x="11510" y="41890"/>
                </a:lnTo>
                <a:lnTo>
                  <a:pt x="11550" y="41890"/>
                </a:lnTo>
                <a:lnTo>
                  <a:pt x="11590" y="41890"/>
                </a:lnTo>
                <a:lnTo>
                  <a:pt x="11810" y="41890"/>
                </a:lnTo>
                <a:lnTo>
                  <a:pt x="11860" y="41860"/>
                </a:lnTo>
                <a:lnTo>
                  <a:pt x="11970" y="41800"/>
                </a:lnTo>
                <a:lnTo>
                  <a:pt x="11980" y="41800"/>
                </a:lnTo>
                <a:lnTo>
                  <a:pt x="12000" y="41780"/>
                </a:lnTo>
                <a:lnTo>
                  <a:pt x="12010" y="41780"/>
                </a:lnTo>
                <a:lnTo>
                  <a:pt x="12020" y="41770"/>
                </a:lnTo>
                <a:lnTo>
                  <a:pt x="12070" y="41700"/>
                </a:lnTo>
                <a:lnTo>
                  <a:pt x="12080" y="41680"/>
                </a:lnTo>
                <a:lnTo>
                  <a:pt x="12100" y="41660"/>
                </a:lnTo>
                <a:lnTo>
                  <a:pt x="12120" y="41640"/>
                </a:lnTo>
                <a:lnTo>
                  <a:pt x="12140" y="41630"/>
                </a:lnTo>
                <a:lnTo>
                  <a:pt x="12170" y="41600"/>
                </a:lnTo>
                <a:lnTo>
                  <a:pt x="12200" y="41580"/>
                </a:lnTo>
                <a:lnTo>
                  <a:pt x="12210" y="41580"/>
                </a:lnTo>
                <a:lnTo>
                  <a:pt x="12240" y="41570"/>
                </a:lnTo>
                <a:lnTo>
                  <a:pt x="12320" y="41550"/>
                </a:lnTo>
                <a:lnTo>
                  <a:pt x="12350" y="41540"/>
                </a:lnTo>
                <a:lnTo>
                  <a:pt x="12380" y="41570"/>
                </a:lnTo>
                <a:lnTo>
                  <a:pt x="12430" y="41600"/>
                </a:lnTo>
                <a:lnTo>
                  <a:pt x="12550" y="41700"/>
                </a:lnTo>
                <a:lnTo>
                  <a:pt x="12750" y="42210"/>
                </a:lnTo>
                <a:lnTo>
                  <a:pt x="12800" y="42480"/>
                </a:lnTo>
                <a:lnTo>
                  <a:pt x="12830" y="42680"/>
                </a:lnTo>
                <a:lnTo>
                  <a:pt x="12820" y="42820"/>
                </a:lnTo>
                <a:lnTo>
                  <a:pt x="12760" y="42970"/>
                </a:lnTo>
                <a:lnTo>
                  <a:pt x="12740" y="43010"/>
                </a:lnTo>
                <a:lnTo>
                  <a:pt x="12740" y="43020"/>
                </a:lnTo>
                <a:lnTo>
                  <a:pt x="12710" y="43110"/>
                </a:lnTo>
                <a:lnTo>
                  <a:pt x="12700" y="43140"/>
                </a:lnTo>
                <a:lnTo>
                  <a:pt x="12690" y="43200"/>
                </a:lnTo>
                <a:lnTo>
                  <a:pt x="12570" y="43390"/>
                </a:lnTo>
                <a:lnTo>
                  <a:pt x="12550" y="43490"/>
                </a:lnTo>
                <a:lnTo>
                  <a:pt x="12650" y="43510"/>
                </a:lnTo>
                <a:lnTo>
                  <a:pt x="12760" y="43580"/>
                </a:lnTo>
                <a:lnTo>
                  <a:pt x="12980" y="43460"/>
                </a:lnTo>
                <a:lnTo>
                  <a:pt x="13050" y="43430"/>
                </a:lnTo>
                <a:lnTo>
                  <a:pt x="13300" y="43300"/>
                </a:lnTo>
                <a:lnTo>
                  <a:pt x="13510" y="43140"/>
                </a:lnTo>
                <a:lnTo>
                  <a:pt x="13740" y="43020"/>
                </a:lnTo>
                <a:lnTo>
                  <a:pt x="13780" y="42990"/>
                </a:lnTo>
                <a:lnTo>
                  <a:pt x="13820" y="42970"/>
                </a:lnTo>
                <a:lnTo>
                  <a:pt x="14030" y="43090"/>
                </a:lnTo>
                <a:lnTo>
                  <a:pt x="14070" y="43220"/>
                </a:lnTo>
                <a:lnTo>
                  <a:pt x="14140" y="43410"/>
                </a:lnTo>
                <a:lnTo>
                  <a:pt x="14370" y="43420"/>
                </a:lnTo>
                <a:lnTo>
                  <a:pt x="14480" y="43420"/>
                </a:lnTo>
                <a:lnTo>
                  <a:pt x="14690" y="43460"/>
                </a:lnTo>
                <a:lnTo>
                  <a:pt x="14700" y="43460"/>
                </a:lnTo>
                <a:lnTo>
                  <a:pt x="14710" y="43460"/>
                </a:lnTo>
                <a:lnTo>
                  <a:pt x="15060" y="43490"/>
                </a:lnTo>
                <a:lnTo>
                  <a:pt x="15070" y="43490"/>
                </a:lnTo>
                <a:lnTo>
                  <a:pt x="15310" y="43660"/>
                </a:lnTo>
                <a:lnTo>
                  <a:pt x="15420" y="43710"/>
                </a:lnTo>
                <a:lnTo>
                  <a:pt x="15480" y="43880"/>
                </a:lnTo>
                <a:lnTo>
                  <a:pt x="15420" y="44020"/>
                </a:lnTo>
                <a:lnTo>
                  <a:pt x="15670" y="44280"/>
                </a:lnTo>
                <a:lnTo>
                  <a:pt x="15840" y="44350"/>
                </a:lnTo>
                <a:lnTo>
                  <a:pt x="16010" y="44350"/>
                </a:lnTo>
                <a:lnTo>
                  <a:pt x="16270" y="44360"/>
                </a:lnTo>
                <a:lnTo>
                  <a:pt x="16500" y="44370"/>
                </a:lnTo>
                <a:lnTo>
                  <a:pt x="16510" y="44370"/>
                </a:lnTo>
                <a:lnTo>
                  <a:pt x="16830" y="44540"/>
                </a:lnTo>
                <a:lnTo>
                  <a:pt x="16990" y="44540"/>
                </a:lnTo>
                <a:lnTo>
                  <a:pt x="17000" y="44540"/>
                </a:lnTo>
                <a:lnTo>
                  <a:pt x="17160" y="44530"/>
                </a:lnTo>
                <a:lnTo>
                  <a:pt x="17230" y="44560"/>
                </a:lnTo>
                <a:lnTo>
                  <a:pt x="17250" y="44570"/>
                </a:lnTo>
                <a:lnTo>
                  <a:pt x="17440" y="44650"/>
                </a:lnTo>
                <a:lnTo>
                  <a:pt x="17560" y="44770"/>
                </a:lnTo>
                <a:lnTo>
                  <a:pt x="17610" y="44900"/>
                </a:lnTo>
                <a:lnTo>
                  <a:pt x="17620" y="44920"/>
                </a:lnTo>
                <a:lnTo>
                  <a:pt x="17670" y="45040"/>
                </a:lnTo>
                <a:lnTo>
                  <a:pt x="17590" y="45010"/>
                </a:lnTo>
                <a:lnTo>
                  <a:pt x="17350" y="45180"/>
                </a:lnTo>
                <a:lnTo>
                  <a:pt x="17260" y="45180"/>
                </a:lnTo>
                <a:lnTo>
                  <a:pt x="17430" y="45380"/>
                </a:lnTo>
                <a:lnTo>
                  <a:pt x="17570" y="45750"/>
                </a:lnTo>
                <a:lnTo>
                  <a:pt x="17570" y="45950"/>
                </a:lnTo>
                <a:lnTo>
                  <a:pt x="17380" y="46140"/>
                </a:lnTo>
                <a:lnTo>
                  <a:pt x="17010" y="46160"/>
                </a:lnTo>
                <a:lnTo>
                  <a:pt x="16770" y="46350"/>
                </a:lnTo>
                <a:lnTo>
                  <a:pt x="16800" y="46600"/>
                </a:lnTo>
                <a:lnTo>
                  <a:pt x="16720" y="46720"/>
                </a:lnTo>
                <a:lnTo>
                  <a:pt x="16420" y="46550"/>
                </a:lnTo>
                <a:lnTo>
                  <a:pt x="16380" y="46620"/>
                </a:lnTo>
                <a:lnTo>
                  <a:pt x="16310" y="46940"/>
                </a:lnTo>
                <a:lnTo>
                  <a:pt x="16330" y="47260"/>
                </a:lnTo>
                <a:lnTo>
                  <a:pt x="16340" y="47320"/>
                </a:lnTo>
                <a:lnTo>
                  <a:pt x="16310" y="47500"/>
                </a:lnTo>
                <a:lnTo>
                  <a:pt x="16310" y="47550"/>
                </a:lnTo>
                <a:lnTo>
                  <a:pt x="16320" y="47540"/>
                </a:lnTo>
                <a:lnTo>
                  <a:pt x="16650" y="47440"/>
                </a:lnTo>
                <a:lnTo>
                  <a:pt x="16690" y="47420"/>
                </a:lnTo>
                <a:lnTo>
                  <a:pt x="16720" y="47430"/>
                </a:lnTo>
                <a:lnTo>
                  <a:pt x="16950" y="47480"/>
                </a:lnTo>
                <a:lnTo>
                  <a:pt x="17190" y="47530"/>
                </a:lnTo>
                <a:lnTo>
                  <a:pt x="17390" y="47980"/>
                </a:lnTo>
                <a:lnTo>
                  <a:pt x="17400" y="48000"/>
                </a:lnTo>
                <a:lnTo>
                  <a:pt x="17420" y="48050"/>
                </a:lnTo>
                <a:lnTo>
                  <a:pt x="17420" y="48090"/>
                </a:lnTo>
                <a:lnTo>
                  <a:pt x="17420" y="48100"/>
                </a:lnTo>
                <a:lnTo>
                  <a:pt x="17420" y="48140"/>
                </a:lnTo>
                <a:lnTo>
                  <a:pt x="17480" y="48140"/>
                </a:lnTo>
                <a:lnTo>
                  <a:pt x="17600" y="48140"/>
                </a:lnTo>
                <a:lnTo>
                  <a:pt x="17620" y="48160"/>
                </a:lnTo>
                <a:lnTo>
                  <a:pt x="17670" y="48190"/>
                </a:lnTo>
                <a:lnTo>
                  <a:pt x="17730" y="48240"/>
                </a:lnTo>
                <a:lnTo>
                  <a:pt x="17720" y="48450"/>
                </a:lnTo>
                <a:lnTo>
                  <a:pt x="17720" y="48490"/>
                </a:lnTo>
                <a:lnTo>
                  <a:pt x="17730" y="48530"/>
                </a:lnTo>
                <a:lnTo>
                  <a:pt x="17750" y="48600"/>
                </a:lnTo>
                <a:lnTo>
                  <a:pt x="17760" y="48740"/>
                </a:lnTo>
                <a:lnTo>
                  <a:pt x="17690" y="48780"/>
                </a:lnTo>
                <a:lnTo>
                  <a:pt x="17600" y="48820"/>
                </a:lnTo>
                <a:lnTo>
                  <a:pt x="17550" y="48870"/>
                </a:lnTo>
                <a:lnTo>
                  <a:pt x="17490" y="48970"/>
                </a:lnTo>
                <a:lnTo>
                  <a:pt x="17450" y="49040"/>
                </a:lnTo>
                <a:lnTo>
                  <a:pt x="17460" y="49070"/>
                </a:lnTo>
                <a:lnTo>
                  <a:pt x="17620" y="49100"/>
                </a:lnTo>
                <a:lnTo>
                  <a:pt x="17700" y="49120"/>
                </a:lnTo>
                <a:lnTo>
                  <a:pt x="17830" y="49190"/>
                </a:lnTo>
                <a:lnTo>
                  <a:pt x="17850" y="49200"/>
                </a:lnTo>
                <a:lnTo>
                  <a:pt x="17870" y="49210"/>
                </a:lnTo>
                <a:lnTo>
                  <a:pt x="17990" y="49110"/>
                </a:lnTo>
                <a:lnTo>
                  <a:pt x="18170" y="49100"/>
                </a:lnTo>
                <a:lnTo>
                  <a:pt x="18200" y="49100"/>
                </a:lnTo>
                <a:lnTo>
                  <a:pt x="18260" y="49070"/>
                </a:lnTo>
                <a:lnTo>
                  <a:pt x="18270" y="49070"/>
                </a:lnTo>
                <a:lnTo>
                  <a:pt x="18310" y="49060"/>
                </a:lnTo>
                <a:lnTo>
                  <a:pt x="18320" y="49080"/>
                </a:lnTo>
                <a:lnTo>
                  <a:pt x="18370" y="49120"/>
                </a:lnTo>
                <a:lnTo>
                  <a:pt x="18590" y="49070"/>
                </a:lnTo>
                <a:lnTo>
                  <a:pt x="18660" y="49170"/>
                </a:lnTo>
                <a:lnTo>
                  <a:pt x="18710" y="49180"/>
                </a:lnTo>
                <a:lnTo>
                  <a:pt x="18810" y="49230"/>
                </a:lnTo>
                <a:lnTo>
                  <a:pt x="18870" y="49330"/>
                </a:lnTo>
                <a:lnTo>
                  <a:pt x="18980" y="49380"/>
                </a:lnTo>
                <a:lnTo>
                  <a:pt x="18980" y="49400"/>
                </a:lnTo>
                <a:lnTo>
                  <a:pt x="18950" y="49460"/>
                </a:lnTo>
                <a:lnTo>
                  <a:pt x="18990" y="49500"/>
                </a:lnTo>
                <a:lnTo>
                  <a:pt x="19100" y="49580"/>
                </a:lnTo>
                <a:lnTo>
                  <a:pt x="19090" y="49590"/>
                </a:lnTo>
                <a:lnTo>
                  <a:pt x="19070" y="49850"/>
                </a:lnTo>
                <a:lnTo>
                  <a:pt x="19040" y="49950"/>
                </a:lnTo>
                <a:lnTo>
                  <a:pt x="19020" y="50050"/>
                </a:lnTo>
                <a:lnTo>
                  <a:pt x="18990" y="50220"/>
                </a:lnTo>
                <a:lnTo>
                  <a:pt x="18960" y="50300"/>
                </a:lnTo>
                <a:lnTo>
                  <a:pt x="18860" y="50390"/>
                </a:lnTo>
                <a:lnTo>
                  <a:pt x="18810" y="50540"/>
                </a:lnTo>
                <a:lnTo>
                  <a:pt x="18860" y="50550"/>
                </a:lnTo>
                <a:lnTo>
                  <a:pt x="18870" y="50550"/>
                </a:lnTo>
                <a:lnTo>
                  <a:pt x="18980" y="50590"/>
                </a:lnTo>
                <a:lnTo>
                  <a:pt x="18830" y="50790"/>
                </a:lnTo>
                <a:lnTo>
                  <a:pt x="18780" y="50850"/>
                </a:lnTo>
                <a:lnTo>
                  <a:pt x="18740" y="50850"/>
                </a:lnTo>
                <a:lnTo>
                  <a:pt x="18740" y="50900"/>
                </a:lnTo>
                <a:lnTo>
                  <a:pt x="18810" y="50990"/>
                </a:lnTo>
                <a:lnTo>
                  <a:pt x="18820" y="51000"/>
                </a:lnTo>
                <a:lnTo>
                  <a:pt x="18860" y="51060"/>
                </a:lnTo>
                <a:lnTo>
                  <a:pt x="18880" y="51070"/>
                </a:lnTo>
                <a:lnTo>
                  <a:pt x="18950" y="51120"/>
                </a:lnTo>
                <a:lnTo>
                  <a:pt x="18980" y="51170"/>
                </a:lnTo>
                <a:lnTo>
                  <a:pt x="19000" y="51200"/>
                </a:lnTo>
                <a:lnTo>
                  <a:pt x="19020" y="51250"/>
                </a:lnTo>
                <a:lnTo>
                  <a:pt x="18990" y="51270"/>
                </a:lnTo>
                <a:lnTo>
                  <a:pt x="18970" y="51280"/>
                </a:lnTo>
                <a:lnTo>
                  <a:pt x="18870" y="51270"/>
                </a:lnTo>
                <a:lnTo>
                  <a:pt x="18720" y="51220"/>
                </a:lnTo>
                <a:lnTo>
                  <a:pt x="18620" y="51290"/>
                </a:lnTo>
                <a:lnTo>
                  <a:pt x="18580" y="51290"/>
                </a:lnTo>
                <a:lnTo>
                  <a:pt x="18540" y="51290"/>
                </a:lnTo>
                <a:lnTo>
                  <a:pt x="18480" y="51250"/>
                </a:lnTo>
                <a:lnTo>
                  <a:pt x="18410" y="51210"/>
                </a:lnTo>
                <a:lnTo>
                  <a:pt x="18320" y="51160"/>
                </a:lnTo>
                <a:lnTo>
                  <a:pt x="18140" y="51150"/>
                </a:lnTo>
                <a:lnTo>
                  <a:pt x="18080" y="51260"/>
                </a:lnTo>
                <a:lnTo>
                  <a:pt x="18040" y="51340"/>
                </a:lnTo>
                <a:lnTo>
                  <a:pt x="17960" y="51390"/>
                </a:lnTo>
                <a:lnTo>
                  <a:pt x="17670" y="51380"/>
                </a:lnTo>
                <a:lnTo>
                  <a:pt x="17600" y="51380"/>
                </a:lnTo>
                <a:lnTo>
                  <a:pt x="17410" y="51370"/>
                </a:lnTo>
                <a:lnTo>
                  <a:pt x="17230" y="51230"/>
                </a:lnTo>
                <a:lnTo>
                  <a:pt x="17130" y="51050"/>
                </a:lnTo>
                <a:lnTo>
                  <a:pt x="17050" y="50880"/>
                </a:lnTo>
                <a:lnTo>
                  <a:pt x="17040" y="50870"/>
                </a:lnTo>
                <a:lnTo>
                  <a:pt x="16960" y="50870"/>
                </a:lnTo>
                <a:lnTo>
                  <a:pt x="16930" y="50870"/>
                </a:lnTo>
                <a:lnTo>
                  <a:pt x="16920" y="50870"/>
                </a:lnTo>
                <a:lnTo>
                  <a:pt x="16840" y="50860"/>
                </a:lnTo>
                <a:lnTo>
                  <a:pt x="16820" y="50840"/>
                </a:lnTo>
                <a:lnTo>
                  <a:pt x="16780" y="50810"/>
                </a:lnTo>
                <a:lnTo>
                  <a:pt x="16750" y="50790"/>
                </a:lnTo>
                <a:lnTo>
                  <a:pt x="16580" y="50690"/>
                </a:lnTo>
                <a:lnTo>
                  <a:pt x="16570" y="50650"/>
                </a:lnTo>
                <a:lnTo>
                  <a:pt x="16540" y="50570"/>
                </a:lnTo>
                <a:lnTo>
                  <a:pt x="16510" y="50680"/>
                </a:lnTo>
                <a:lnTo>
                  <a:pt x="16490" y="50700"/>
                </a:lnTo>
                <a:lnTo>
                  <a:pt x="16370" y="50820"/>
                </a:lnTo>
                <a:lnTo>
                  <a:pt x="16120" y="50860"/>
                </a:lnTo>
                <a:lnTo>
                  <a:pt x="16100" y="50870"/>
                </a:lnTo>
                <a:lnTo>
                  <a:pt x="16050" y="51020"/>
                </a:lnTo>
                <a:lnTo>
                  <a:pt x="16050" y="51030"/>
                </a:lnTo>
                <a:lnTo>
                  <a:pt x="16060" y="51300"/>
                </a:lnTo>
                <a:lnTo>
                  <a:pt x="16070" y="51430"/>
                </a:lnTo>
                <a:lnTo>
                  <a:pt x="16070" y="51440"/>
                </a:lnTo>
                <a:lnTo>
                  <a:pt x="15970" y="51570"/>
                </a:lnTo>
                <a:lnTo>
                  <a:pt x="16010" y="51750"/>
                </a:lnTo>
                <a:lnTo>
                  <a:pt x="16020" y="51810"/>
                </a:lnTo>
                <a:lnTo>
                  <a:pt x="16120" y="51810"/>
                </a:lnTo>
                <a:lnTo>
                  <a:pt x="16130" y="51820"/>
                </a:lnTo>
                <a:lnTo>
                  <a:pt x="16140" y="51880"/>
                </a:lnTo>
                <a:lnTo>
                  <a:pt x="16160" y="51980"/>
                </a:lnTo>
                <a:lnTo>
                  <a:pt x="16180" y="52070"/>
                </a:lnTo>
                <a:lnTo>
                  <a:pt x="16240" y="52150"/>
                </a:lnTo>
                <a:lnTo>
                  <a:pt x="16250" y="52160"/>
                </a:lnTo>
                <a:lnTo>
                  <a:pt x="16260" y="52180"/>
                </a:lnTo>
                <a:lnTo>
                  <a:pt x="16350" y="52290"/>
                </a:lnTo>
                <a:lnTo>
                  <a:pt x="16390" y="52340"/>
                </a:lnTo>
                <a:lnTo>
                  <a:pt x="16560" y="52450"/>
                </a:lnTo>
                <a:lnTo>
                  <a:pt x="16700" y="52650"/>
                </a:lnTo>
                <a:lnTo>
                  <a:pt x="16690" y="52740"/>
                </a:lnTo>
                <a:lnTo>
                  <a:pt x="16670" y="52830"/>
                </a:lnTo>
                <a:lnTo>
                  <a:pt x="16530" y="52860"/>
                </a:lnTo>
                <a:lnTo>
                  <a:pt x="16390" y="53060"/>
                </a:lnTo>
                <a:lnTo>
                  <a:pt x="16330" y="53210"/>
                </a:lnTo>
                <a:lnTo>
                  <a:pt x="16320" y="53240"/>
                </a:lnTo>
                <a:lnTo>
                  <a:pt x="16340" y="53240"/>
                </a:lnTo>
                <a:lnTo>
                  <a:pt x="16370" y="53240"/>
                </a:lnTo>
                <a:lnTo>
                  <a:pt x="16400" y="53240"/>
                </a:lnTo>
                <a:lnTo>
                  <a:pt x="16420" y="53240"/>
                </a:lnTo>
                <a:lnTo>
                  <a:pt x="16530" y="53230"/>
                </a:lnTo>
                <a:lnTo>
                  <a:pt x="16630" y="53230"/>
                </a:lnTo>
                <a:lnTo>
                  <a:pt x="16980" y="53150"/>
                </a:lnTo>
                <a:lnTo>
                  <a:pt x="17200" y="53150"/>
                </a:lnTo>
                <a:lnTo>
                  <a:pt x="17430" y="53320"/>
                </a:lnTo>
                <a:lnTo>
                  <a:pt x="17610" y="53460"/>
                </a:lnTo>
                <a:lnTo>
                  <a:pt x="17790" y="53640"/>
                </a:lnTo>
                <a:lnTo>
                  <a:pt x="17810" y="53660"/>
                </a:lnTo>
                <a:lnTo>
                  <a:pt x="17800" y="53740"/>
                </a:lnTo>
                <a:lnTo>
                  <a:pt x="17800" y="53770"/>
                </a:lnTo>
                <a:lnTo>
                  <a:pt x="17910" y="53940"/>
                </a:lnTo>
                <a:lnTo>
                  <a:pt x="17920" y="53950"/>
                </a:lnTo>
                <a:lnTo>
                  <a:pt x="17890" y="54010"/>
                </a:lnTo>
                <a:lnTo>
                  <a:pt x="17870" y="54060"/>
                </a:lnTo>
                <a:lnTo>
                  <a:pt x="17860" y="54080"/>
                </a:lnTo>
                <a:lnTo>
                  <a:pt x="17850" y="54090"/>
                </a:lnTo>
                <a:lnTo>
                  <a:pt x="17850" y="54110"/>
                </a:lnTo>
                <a:lnTo>
                  <a:pt x="17850" y="54140"/>
                </a:lnTo>
                <a:lnTo>
                  <a:pt x="17850" y="54190"/>
                </a:lnTo>
                <a:lnTo>
                  <a:pt x="17850" y="54270"/>
                </a:lnTo>
                <a:lnTo>
                  <a:pt x="17850" y="54280"/>
                </a:lnTo>
                <a:lnTo>
                  <a:pt x="17900" y="54440"/>
                </a:lnTo>
                <a:lnTo>
                  <a:pt x="17900" y="54450"/>
                </a:lnTo>
                <a:lnTo>
                  <a:pt x="17890" y="54500"/>
                </a:lnTo>
                <a:lnTo>
                  <a:pt x="17890" y="54520"/>
                </a:lnTo>
                <a:lnTo>
                  <a:pt x="17850" y="54700"/>
                </a:lnTo>
                <a:lnTo>
                  <a:pt x="17850" y="54980"/>
                </a:lnTo>
                <a:lnTo>
                  <a:pt x="17840" y="55010"/>
                </a:lnTo>
                <a:lnTo>
                  <a:pt x="17840" y="55080"/>
                </a:lnTo>
                <a:lnTo>
                  <a:pt x="17840" y="55110"/>
                </a:lnTo>
                <a:lnTo>
                  <a:pt x="17780" y="55240"/>
                </a:lnTo>
                <a:lnTo>
                  <a:pt x="17770" y="55250"/>
                </a:lnTo>
                <a:lnTo>
                  <a:pt x="17850" y="55390"/>
                </a:lnTo>
                <a:lnTo>
                  <a:pt x="17860" y="55410"/>
                </a:lnTo>
                <a:lnTo>
                  <a:pt x="17930" y="55590"/>
                </a:lnTo>
                <a:lnTo>
                  <a:pt x="17870" y="55680"/>
                </a:lnTo>
                <a:lnTo>
                  <a:pt x="17840" y="55730"/>
                </a:lnTo>
                <a:lnTo>
                  <a:pt x="17800" y="55790"/>
                </a:lnTo>
                <a:lnTo>
                  <a:pt x="17720" y="55760"/>
                </a:lnTo>
                <a:lnTo>
                  <a:pt x="17590" y="55670"/>
                </a:lnTo>
                <a:lnTo>
                  <a:pt x="17510" y="55690"/>
                </a:lnTo>
                <a:lnTo>
                  <a:pt x="17440" y="55990"/>
                </a:lnTo>
                <a:lnTo>
                  <a:pt x="17380" y="56100"/>
                </a:lnTo>
                <a:lnTo>
                  <a:pt x="17360" y="56150"/>
                </a:lnTo>
                <a:lnTo>
                  <a:pt x="17220" y="56160"/>
                </a:lnTo>
                <a:lnTo>
                  <a:pt x="17160" y="56220"/>
                </a:lnTo>
                <a:lnTo>
                  <a:pt x="17080" y="56230"/>
                </a:lnTo>
                <a:lnTo>
                  <a:pt x="16980" y="56240"/>
                </a:lnTo>
                <a:lnTo>
                  <a:pt x="16950" y="56240"/>
                </a:lnTo>
                <a:lnTo>
                  <a:pt x="16820" y="56360"/>
                </a:lnTo>
                <a:lnTo>
                  <a:pt x="16790" y="56390"/>
                </a:lnTo>
                <a:lnTo>
                  <a:pt x="16740" y="56360"/>
                </a:lnTo>
                <a:lnTo>
                  <a:pt x="16630" y="56280"/>
                </a:lnTo>
                <a:lnTo>
                  <a:pt x="16580" y="56310"/>
                </a:lnTo>
                <a:lnTo>
                  <a:pt x="16570" y="56260"/>
                </a:lnTo>
                <a:lnTo>
                  <a:pt x="16350" y="56210"/>
                </a:lnTo>
                <a:lnTo>
                  <a:pt x="15830" y="56080"/>
                </a:lnTo>
                <a:lnTo>
                  <a:pt x="15830" y="56070"/>
                </a:lnTo>
                <a:lnTo>
                  <a:pt x="15810" y="55860"/>
                </a:lnTo>
                <a:lnTo>
                  <a:pt x="15260" y="54400"/>
                </a:lnTo>
                <a:lnTo>
                  <a:pt x="15240" y="54350"/>
                </a:lnTo>
                <a:lnTo>
                  <a:pt x="15140" y="54220"/>
                </a:lnTo>
                <a:lnTo>
                  <a:pt x="15130" y="54210"/>
                </a:lnTo>
                <a:lnTo>
                  <a:pt x="14960" y="54010"/>
                </a:lnTo>
                <a:lnTo>
                  <a:pt x="14960" y="53990"/>
                </a:lnTo>
                <a:lnTo>
                  <a:pt x="14920" y="53920"/>
                </a:lnTo>
                <a:lnTo>
                  <a:pt x="14510" y="53650"/>
                </a:lnTo>
                <a:lnTo>
                  <a:pt x="14400" y="53610"/>
                </a:lnTo>
                <a:lnTo>
                  <a:pt x="14270" y="53590"/>
                </a:lnTo>
                <a:lnTo>
                  <a:pt x="14010" y="53590"/>
                </a:lnTo>
                <a:lnTo>
                  <a:pt x="13920" y="53570"/>
                </a:lnTo>
                <a:lnTo>
                  <a:pt x="13910" y="53560"/>
                </a:lnTo>
                <a:lnTo>
                  <a:pt x="13900" y="53560"/>
                </a:lnTo>
                <a:lnTo>
                  <a:pt x="13860" y="53520"/>
                </a:lnTo>
                <a:lnTo>
                  <a:pt x="13820" y="53420"/>
                </a:lnTo>
                <a:lnTo>
                  <a:pt x="13800" y="53260"/>
                </a:lnTo>
                <a:lnTo>
                  <a:pt x="13790" y="53230"/>
                </a:lnTo>
                <a:lnTo>
                  <a:pt x="13760" y="53170"/>
                </a:lnTo>
                <a:lnTo>
                  <a:pt x="13750" y="53130"/>
                </a:lnTo>
                <a:lnTo>
                  <a:pt x="13770" y="53120"/>
                </a:lnTo>
                <a:lnTo>
                  <a:pt x="13820" y="53080"/>
                </a:lnTo>
                <a:lnTo>
                  <a:pt x="13840" y="53070"/>
                </a:lnTo>
                <a:lnTo>
                  <a:pt x="13830" y="52950"/>
                </a:lnTo>
                <a:lnTo>
                  <a:pt x="13800" y="52840"/>
                </a:lnTo>
                <a:lnTo>
                  <a:pt x="13760" y="52750"/>
                </a:lnTo>
                <a:lnTo>
                  <a:pt x="13710" y="52670"/>
                </a:lnTo>
                <a:lnTo>
                  <a:pt x="13520" y="52540"/>
                </a:lnTo>
                <a:lnTo>
                  <a:pt x="13440" y="52480"/>
                </a:lnTo>
                <a:lnTo>
                  <a:pt x="13320" y="52390"/>
                </a:lnTo>
                <a:lnTo>
                  <a:pt x="13180" y="52360"/>
                </a:lnTo>
                <a:lnTo>
                  <a:pt x="12710" y="52250"/>
                </a:lnTo>
                <a:lnTo>
                  <a:pt x="12460" y="52190"/>
                </a:lnTo>
                <a:lnTo>
                  <a:pt x="12440" y="52170"/>
                </a:lnTo>
                <a:lnTo>
                  <a:pt x="12400" y="52150"/>
                </a:lnTo>
                <a:lnTo>
                  <a:pt x="12360" y="52120"/>
                </a:lnTo>
                <a:lnTo>
                  <a:pt x="12330" y="52010"/>
                </a:lnTo>
                <a:lnTo>
                  <a:pt x="12300" y="51980"/>
                </a:lnTo>
                <a:lnTo>
                  <a:pt x="12050" y="51790"/>
                </a:lnTo>
                <a:lnTo>
                  <a:pt x="12020" y="51760"/>
                </a:lnTo>
                <a:lnTo>
                  <a:pt x="12010" y="51740"/>
                </a:lnTo>
                <a:lnTo>
                  <a:pt x="11840" y="51470"/>
                </a:lnTo>
                <a:lnTo>
                  <a:pt x="11840" y="51400"/>
                </a:lnTo>
                <a:lnTo>
                  <a:pt x="11840" y="51210"/>
                </a:lnTo>
                <a:lnTo>
                  <a:pt x="11810" y="51080"/>
                </a:lnTo>
                <a:lnTo>
                  <a:pt x="11760" y="50980"/>
                </a:lnTo>
                <a:lnTo>
                  <a:pt x="11670" y="50930"/>
                </a:lnTo>
                <a:lnTo>
                  <a:pt x="11640" y="50940"/>
                </a:lnTo>
                <a:lnTo>
                  <a:pt x="11260" y="50780"/>
                </a:lnTo>
                <a:lnTo>
                  <a:pt x="11210" y="50740"/>
                </a:lnTo>
                <a:lnTo>
                  <a:pt x="11180" y="50700"/>
                </a:lnTo>
                <a:lnTo>
                  <a:pt x="10900" y="50490"/>
                </a:lnTo>
                <a:lnTo>
                  <a:pt x="10860" y="50470"/>
                </a:lnTo>
                <a:lnTo>
                  <a:pt x="10840" y="50440"/>
                </a:lnTo>
                <a:lnTo>
                  <a:pt x="10840" y="50230"/>
                </a:lnTo>
                <a:lnTo>
                  <a:pt x="10840" y="49950"/>
                </a:lnTo>
                <a:lnTo>
                  <a:pt x="10840" y="49870"/>
                </a:lnTo>
                <a:lnTo>
                  <a:pt x="10830" y="49830"/>
                </a:lnTo>
                <a:lnTo>
                  <a:pt x="10800" y="49660"/>
                </a:lnTo>
                <a:lnTo>
                  <a:pt x="10800" y="49650"/>
                </a:lnTo>
                <a:lnTo>
                  <a:pt x="10700" y="49490"/>
                </a:lnTo>
                <a:lnTo>
                  <a:pt x="9940" y="48720"/>
                </a:lnTo>
                <a:lnTo>
                  <a:pt x="9760" y="48610"/>
                </a:lnTo>
                <a:lnTo>
                  <a:pt x="9730" y="48610"/>
                </a:lnTo>
                <a:lnTo>
                  <a:pt x="9320" y="48290"/>
                </a:lnTo>
                <a:lnTo>
                  <a:pt x="8960" y="48010"/>
                </a:lnTo>
                <a:lnTo>
                  <a:pt x="8930" y="47980"/>
                </a:lnTo>
                <a:lnTo>
                  <a:pt x="8880" y="47950"/>
                </a:lnTo>
                <a:lnTo>
                  <a:pt x="8830" y="47940"/>
                </a:lnTo>
                <a:lnTo>
                  <a:pt x="8770" y="47910"/>
                </a:lnTo>
                <a:lnTo>
                  <a:pt x="8750" y="47900"/>
                </a:lnTo>
                <a:lnTo>
                  <a:pt x="8720" y="47890"/>
                </a:lnTo>
                <a:lnTo>
                  <a:pt x="8620" y="47850"/>
                </a:lnTo>
                <a:lnTo>
                  <a:pt x="8520" y="47790"/>
                </a:lnTo>
                <a:lnTo>
                  <a:pt x="8460" y="47770"/>
                </a:lnTo>
                <a:lnTo>
                  <a:pt x="8410" y="47780"/>
                </a:lnTo>
                <a:lnTo>
                  <a:pt x="8200" y="47710"/>
                </a:lnTo>
                <a:lnTo>
                  <a:pt x="7710" y="47550"/>
                </a:lnTo>
                <a:lnTo>
                  <a:pt x="7690" y="47540"/>
                </a:lnTo>
                <a:lnTo>
                  <a:pt x="7670" y="47530"/>
                </a:lnTo>
                <a:lnTo>
                  <a:pt x="7570" y="47500"/>
                </a:lnTo>
                <a:lnTo>
                  <a:pt x="7550" y="47500"/>
                </a:lnTo>
                <a:lnTo>
                  <a:pt x="7500" y="47450"/>
                </a:lnTo>
                <a:lnTo>
                  <a:pt x="7400" y="47420"/>
                </a:lnTo>
                <a:lnTo>
                  <a:pt x="7240" y="47420"/>
                </a:lnTo>
                <a:lnTo>
                  <a:pt x="7160" y="47440"/>
                </a:lnTo>
                <a:lnTo>
                  <a:pt x="6180" y="47330"/>
                </a:lnTo>
                <a:lnTo>
                  <a:pt x="6160" y="47310"/>
                </a:lnTo>
                <a:lnTo>
                  <a:pt x="6060" y="47220"/>
                </a:lnTo>
                <a:lnTo>
                  <a:pt x="6010" y="47210"/>
                </a:lnTo>
                <a:lnTo>
                  <a:pt x="5810" y="47180"/>
                </a:lnTo>
                <a:lnTo>
                  <a:pt x="5640" y="47110"/>
                </a:lnTo>
                <a:lnTo>
                  <a:pt x="5590" y="47100"/>
                </a:lnTo>
                <a:lnTo>
                  <a:pt x="5390" y="47140"/>
                </a:lnTo>
                <a:lnTo>
                  <a:pt x="5360" y="47160"/>
                </a:lnTo>
                <a:lnTo>
                  <a:pt x="5330" y="47210"/>
                </a:lnTo>
                <a:lnTo>
                  <a:pt x="5250" y="47200"/>
                </a:lnTo>
                <a:lnTo>
                  <a:pt x="5110" y="47140"/>
                </a:lnTo>
                <a:lnTo>
                  <a:pt x="4950" y="47120"/>
                </a:lnTo>
                <a:lnTo>
                  <a:pt x="4900" y="47100"/>
                </a:lnTo>
                <a:lnTo>
                  <a:pt x="4880" y="47060"/>
                </a:lnTo>
                <a:lnTo>
                  <a:pt x="4860" y="47010"/>
                </a:lnTo>
                <a:lnTo>
                  <a:pt x="4840" y="46950"/>
                </a:lnTo>
                <a:lnTo>
                  <a:pt x="4740" y="46890"/>
                </a:lnTo>
                <a:lnTo>
                  <a:pt x="4680" y="46800"/>
                </a:lnTo>
                <a:lnTo>
                  <a:pt x="4560" y="46470"/>
                </a:lnTo>
                <a:lnTo>
                  <a:pt x="4550" y="46350"/>
                </a:lnTo>
                <a:lnTo>
                  <a:pt x="4550" y="46320"/>
                </a:lnTo>
                <a:lnTo>
                  <a:pt x="4630" y="46230"/>
                </a:lnTo>
                <a:lnTo>
                  <a:pt x="4640" y="46220"/>
                </a:lnTo>
                <a:lnTo>
                  <a:pt x="4670" y="46170"/>
                </a:lnTo>
                <a:lnTo>
                  <a:pt x="4700" y="46140"/>
                </a:lnTo>
                <a:lnTo>
                  <a:pt x="4720" y="46090"/>
                </a:lnTo>
                <a:lnTo>
                  <a:pt x="4750" y="45970"/>
                </a:lnTo>
                <a:lnTo>
                  <a:pt x="4770" y="45920"/>
                </a:lnTo>
                <a:lnTo>
                  <a:pt x="4790" y="45900"/>
                </a:lnTo>
                <a:lnTo>
                  <a:pt x="4820" y="45850"/>
                </a:lnTo>
                <a:lnTo>
                  <a:pt x="4880" y="45790"/>
                </a:lnTo>
                <a:lnTo>
                  <a:pt x="4960" y="45700"/>
                </a:lnTo>
                <a:lnTo>
                  <a:pt x="5200" y="45450"/>
                </a:lnTo>
                <a:lnTo>
                  <a:pt x="5240" y="45390"/>
                </a:lnTo>
                <a:lnTo>
                  <a:pt x="5260" y="45340"/>
                </a:lnTo>
                <a:lnTo>
                  <a:pt x="5310" y="45280"/>
                </a:lnTo>
                <a:lnTo>
                  <a:pt x="5330" y="45260"/>
                </a:lnTo>
                <a:lnTo>
                  <a:pt x="5460" y="45220"/>
                </a:lnTo>
                <a:lnTo>
                  <a:pt x="5490" y="45210"/>
                </a:lnTo>
                <a:lnTo>
                  <a:pt x="5530" y="45200"/>
                </a:lnTo>
                <a:lnTo>
                  <a:pt x="5590" y="45170"/>
                </a:lnTo>
                <a:lnTo>
                  <a:pt x="5670" y="45100"/>
                </a:lnTo>
                <a:lnTo>
                  <a:pt x="5700" y="45040"/>
                </a:lnTo>
                <a:lnTo>
                  <a:pt x="5720" y="45020"/>
                </a:lnTo>
                <a:lnTo>
                  <a:pt x="5720" y="45000"/>
                </a:lnTo>
                <a:lnTo>
                  <a:pt x="5730" y="44900"/>
                </a:lnTo>
                <a:lnTo>
                  <a:pt x="5710" y="44860"/>
                </a:lnTo>
                <a:lnTo>
                  <a:pt x="5700" y="44860"/>
                </a:lnTo>
                <a:lnTo>
                  <a:pt x="5700" y="44830"/>
                </a:lnTo>
                <a:lnTo>
                  <a:pt x="5680" y="44620"/>
                </a:lnTo>
                <a:lnTo>
                  <a:pt x="5670" y="44530"/>
                </a:lnTo>
                <a:lnTo>
                  <a:pt x="5690" y="44500"/>
                </a:lnTo>
                <a:lnTo>
                  <a:pt x="5750" y="44460"/>
                </a:lnTo>
                <a:lnTo>
                  <a:pt x="5810" y="44440"/>
                </a:lnTo>
                <a:lnTo>
                  <a:pt x="5850" y="44410"/>
                </a:lnTo>
                <a:lnTo>
                  <a:pt x="5860" y="44330"/>
                </a:lnTo>
                <a:lnTo>
                  <a:pt x="5770" y="44290"/>
                </a:lnTo>
                <a:lnTo>
                  <a:pt x="5720" y="44260"/>
                </a:lnTo>
                <a:lnTo>
                  <a:pt x="5680" y="44190"/>
                </a:lnTo>
                <a:lnTo>
                  <a:pt x="5630" y="44150"/>
                </a:lnTo>
                <a:lnTo>
                  <a:pt x="5590" y="44090"/>
                </a:lnTo>
                <a:lnTo>
                  <a:pt x="5590" y="43960"/>
                </a:lnTo>
                <a:lnTo>
                  <a:pt x="5630" y="43860"/>
                </a:lnTo>
                <a:lnTo>
                  <a:pt x="5650" y="43780"/>
                </a:lnTo>
                <a:lnTo>
                  <a:pt x="5640" y="43760"/>
                </a:lnTo>
                <a:lnTo>
                  <a:pt x="5580" y="43720"/>
                </a:lnTo>
                <a:lnTo>
                  <a:pt x="5570" y="43700"/>
                </a:lnTo>
                <a:lnTo>
                  <a:pt x="5570" y="43680"/>
                </a:lnTo>
                <a:lnTo>
                  <a:pt x="5580" y="43670"/>
                </a:lnTo>
                <a:lnTo>
                  <a:pt x="5600" y="43630"/>
                </a:lnTo>
                <a:lnTo>
                  <a:pt x="5610" y="43600"/>
                </a:lnTo>
                <a:lnTo>
                  <a:pt x="5610" y="43520"/>
                </a:lnTo>
                <a:lnTo>
                  <a:pt x="5630" y="43430"/>
                </a:lnTo>
                <a:lnTo>
                  <a:pt x="5730" y="43360"/>
                </a:lnTo>
                <a:lnTo>
                  <a:pt x="5820" y="43350"/>
                </a:lnTo>
                <a:lnTo>
                  <a:pt x="5870" y="43300"/>
                </a:lnTo>
                <a:lnTo>
                  <a:pt x="5860" y="43280"/>
                </a:lnTo>
                <a:lnTo>
                  <a:pt x="5900" y="43250"/>
                </a:lnTo>
                <a:lnTo>
                  <a:pt x="5940" y="43230"/>
                </a:lnTo>
                <a:lnTo>
                  <a:pt x="6150" y="43080"/>
                </a:lnTo>
                <a:lnTo>
                  <a:pt x="6780" y="43220"/>
                </a:lnTo>
                <a:lnTo>
                  <a:pt x="6840" y="43200"/>
                </a:lnTo>
                <a:lnTo>
                  <a:pt x="6860" y="43190"/>
                </a:lnTo>
                <a:lnTo>
                  <a:pt x="6900" y="43200"/>
                </a:lnTo>
                <a:lnTo>
                  <a:pt x="7040" y="43170"/>
                </a:lnTo>
                <a:lnTo>
                  <a:pt x="7200" y="43130"/>
                </a:lnTo>
                <a:lnTo>
                  <a:pt x="7350" y="43100"/>
                </a:lnTo>
                <a:lnTo>
                  <a:pt x="7370" y="43100"/>
                </a:lnTo>
                <a:lnTo>
                  <a:pt x="7450" y="43090"/>
                </a:lnTo>
                <a:lnTo>
                  <a:pt x="7490" y="43080"/>
                </a:lnTo>
                <a:lnTo>
                  <a:pt x="7510" y="43080"/>
                </a:lnTo>
                <a:lnTo>
                  <a:pt x="7550" y="43060"/>
                </a:lnTo>
                <a:lnTo>
                  <a:pt x="7680" y="43030"/>
                </a:lnTo>
                <a:lnTo>
                  <a:pt x="7750" y="43030"/>
                </a:lnTo>
                <a:lnTo>
                  <a:pt x="7760" y="43030"/>
                </a:lnTo>
                <a:lnTo>
                  <a:pt x="7850" y="43110"/>
                </a:lnTo>
                <a:lnTo>
                  <a:pt x="7940" y="43150"/>
                </a:lnTo>
                <a:lnTo>
                  <a:pt x="8060" y="43120"/>
                </a:lnTo>
                <a:lnTo>
                  <a:pt x="8140" y="43080"/>
                </a:lnTo>
                <a:lnTo>
                  <a:pt x="8230" y="43040"/>
                </a:lnTo>
                <a:lnTo>
                  <a:pt x="8350" y="43060"/>
                </a:lnTo>
                <a:lnTo>
                  <a:pt x="8540" y="43220"/>
                </a:lnTo>
                <a:lnTo>
                  <a:pt x="8660" y="43430"/>
                </a:lnTo>
                <a:lnTo>
                  <a:pt x="8810" y="43600"/>
                </a:lnTo>
                <a:lnTo>
                  <a:pt x="9090" y="43630"/>
                </a:lnTo>
                <a:lnTo>
                  <a:pt x="9150" y="43620"/>
                </a:lnTo>
                <a:lnTo>
                  <a:pt x="9170" y="43620"/>
                </a:lnTo>
                <a:lnTo>
                  <a:pt x="9240" y="43630"/>
                </a:lnTo>
                <a:lnTo>
                  <a:pt x="9270" y="43630"/>
                </a:lnTo>
                <a:lnTo>
                  <a:pt x="9280" y="43620"/>
                </a:lnTo>
                <a:lnTo>
                  <a:pt x="9310" y="43590"/>
                </a:lnTo>
                <a:lnTo>
                  <a:pt x="9380" y="43530"/>
                </a:lnTo>
                <a:lnTo>
                  <a:pt x="9390" y="43520"/>
                </a:lnTo>
                <a:lnTo>
                  <a:pt x="9400" y="43510"/>
                </a:lnTo>
                <a:lnTo>
                  <a:pt x="9560" y="43360"/>
                </a:lnTo>
                <a:lnTo>
                  <a:pt x="9590" y="43350"/>
                </a:lnTo>
                <a:lnTo>
                  <a:pt x="9750" y="43280"/>
                </a:lnTo>
                <a:lnTo>
                  <a:pt x="9900" y="43260"/>
                </a:lnTo>
                <a:lnTo>
                  <a:pt x="10240" y="43260"/>
                </a:lnTo>
                <a:lnTo>
                  <a:pt x="10350" y="43230"/>
                </a:lnTo>
                <a:lnTo>
                  <a:pt x="10380" y="43210"/>
                </a:lnTo>
                <a:lnTo>
                  <a:pt x="10480" y="43200"/>
                </a:lnTo>
                <a:lnTo>
                  <a:pt x="10670" y="43060"/>
                </a:lnTo>
                <a:lnTo>
                  <a:pt x="10950" y="42800"/>
                </a:lnTo>
                <a:lnTo>
                  <a:pt x="10960" y="42790"/>
                </a:lnTo>
                <a:lnTo>
                  <a:pt x="11080" y="42680"/>
                </a:lnTo>
                <a:lnTo>
                  <a:pt x="11250" y="42520"/>
                </a:lnTo>
                <a:lnTo>
                  <a:pt x="11300" y="42470"/>
                </a:lnTo>
                <a:lnTo>
                  <a:pt x="11390" y="42330"/>
                </a:lnTo>
                <a:lnTo>
                  <a:pt x="11400" y="42300"/>
                </a:lnTo>
                <a:lnTo>
                  <a:pt x="11400" y="42000"/>
                </a:lnTo>
                <a:lnTo>
                  <a:pt x="11410" y="4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