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Dire Dawa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Ethiopia • State Map | Fully Editable Vector Shape</a:t>
            </a:r>
          </a:p>
        </p:txBody>
      </p:sp>
      <p:sp>
        <p:nvSpPr>
          <p:cNvPr id="101" name="Dire Dawa"/>
          <p:cNvSpPr/>
          <p:nvPr/>
        </p:nvSpPr>
        <p:spPr>
          <a:xfrm>
            <a:off x="2906080" y="1325880"/>
            <a:ext cx="6379534" cy="4937760"/>
          </a:xfrm>
          <a:custGeom>
            <a:avLst/>
            <a:gdLst/>
            <a:ahLst/>
            <a:cxnLst/>
            <a:rect l="0" t="0" r="100000" b="77400"/>
            <a:pathLst>
              <a:path w="100000" h="77400">
                <a:moveTo>
                  <a:pt x="57540" y="36860"/>
                </a:moveTo>
                <a:lnTo>
                  <a:pt x="57500" y="36750"/>
                </a:lnTo>
                <a:lnTo>
                  <a:pt x="57530" y="36630"/>
                </a:lnTo>
                <a:lnTo>
                  <a:pt x="57630" y="36060"/>
                </a:lnTo>
                <a:lnTo>
                  <a:pt x="57630" y="35970"/>
                </a:lnTo>
                <a:lnTo>
                  <a:pt x="57630" y="35840"/>
                </a:lnTo>
                <a:lnTo>
                  <a:pt x="57670" y="35820"/>
                </a:lnTo>
                <a:lnTo>
                  <a:pt x="57700" y="35800"/>
                </a:lnTo>
                <a:lnTo>
                  <a:pt x="57780" y="35740"/>
                </a:lnTo>
                <a:lnTo>
                  <a:pt x="57890" y="35770"/>
                </a:lnTo>
                <a:lnTo>
                  <a:pt x="57940" y="35800"/>
                </a:lnTo>
                <a:lnTo>
                  <a:pt x="57950" y="35810"/>
                </a:lnTo>
                <a:lnTo>
                  <a:pt x="57970" y="35810"/>
                </a:lnTo>
                <a:lnTo>
                  <a:pt x="57990" y="35820"/>
                </a:lnTo>
                <a:lnTo>
                  <a:pt x="58040" y="35790"/>
                </a:lnTo>
                <a:lnTo>
                  <a:pt x="58090" y="35740"/>
                </a:lnTo>
                <a:lnTo>
                  <a:pt x="58130" y="35720"/>
                </a:lnTo>
                <a:lnTo>
                  <a:pt x="58170" y="35680"/>
                </a:lnTo>
                <a:lnTo>
                  <a:pt x="58260" y="35610"/>
                </a:lnTo>
                <a:lnTo>
                  <a:pt x="58320" y="35590"/>
                </a:lnTo>
                <a:lnTo>
                  <a:pt x="58380" y="35550"/>
                </a:lnTo>
                <a:lnTo>
                  <a:pt x="58580" y="35580"/>
                </a:lnTo>
                <a:lnTo>
                  <a:pt x="58710" y="35650"/>
                </a:lnTo>
                <a:lnTo>
                  <a:pt x="58760" y="35680"/>
                </a:lnTo>
                <a:lnTo>
                  <a:pt x="58830" y="35710"/>
                </a:lnTo>
                <a:lnTo>
                  <a:pt x="58860" y="35730"/>
                </a:lnTo>
                <a:lnTo>
                  <a:pt x="58900" y="35750"/>
                </a:lnTo>
                <a:lnTo>
                  <a:pt x="58950" y="35780"/>
                </a:lnTo>
                <a:lnTo>
                  <a:pt x="59130" y="35880"/>
                </a:lnTo>
                <a:lnTo>
                  <a:pt x="59200" y="35930"/>
                </a:lnTo>
                <a:lnTo>
                  <a:pt x="59270" y="35960"/>
                </a:lnTo>
                <a:lnTo>
                  <a:pt x="59340" y="35950"/>
                </a:lnTo>
                <a:lnTo>
                  <a:pt x="59350" y="35940"/>
                </a:lnTo>
                <a:lnTo>
                  <a:pt x="59860" y="35420"/>
                </a:lnTo>
                <a:lnTo>
                  <a:pt x="59890" y="35390"/>
                </a:lnTo>
                <a:lnTo>
                  <a:pt x="59920" y="35370"/>
                </a:lnTo>
                <a:lnTo>
                  <a:pt x="60100" y="35180"/>
                </a:lnTo>
                <a:lnTo>
                  <a:pt x="60160" y="35130"/>
                </a:lnTo>
                <a:lnTo>
                  <a:pt x="60280" y="35000"/>
                </a:lnTo>
                <a:lnTo>
                  <a:pt x="60450" y="34940"/>
                </a:lnTo>
                <a:lnTo>
                  <a:pt x="60460" y="34940"/>
                </a:lnTo>
                <a:lnTo>
                  <a:pt x="60670" y="34940"/>
                </a:lnTo>
                <a:lnTo>
                  <a:pt x="60750" y="34980"/>
                </a:lnTo>
                <a:lnTo>
                  <a:pt x="60930" y="35100"/>
                </a:lnTo>
                <a:lnTo>
                  <a:pt x="61210" y="35330"/>
                </a:lnTo>
                <a:lnTo>
                  <a:pt x="61180" y="35350"/>
                </a:lnTo>
                <a:lnTo>
                  <a:pt x="61140" y="35370"/>
                </a:lnTo>
                <a:lnTo>
                  <a:pt x="61080" y="35420"/>
                </a:lnTo>
                <a:lnTo>
                  <a:pt x="61040" y="35460"/>
                </a:lnTo>
                <a:lnTo>
                  <a:pt x="60990" y="35510"/>
                </a:lnTo>
                <a:lnTo>
                  <a:pt x="60890" y="35600"/>
                </a:lnTo>
                <a:lnTo>
                  <a:pt x="60800" y="35660"/>
                </a:lnTo>
                <a:lnTo>
                  <a:pt x="60750" y="35720"/>
                </a:lnTo>
                <a:lnTo>
                  <a:pt x="60720" y="35750"/>
                </a:lnTo>
                <a:lnTo>
                  <a:pt x="60610" y="35720"/>
                </a:lnTo>
                <a:lnTo>
                  <a:pt x="60490" y="35720"/>
                </a:lnTo>
                <a:lnTo>
                  <a:pt x="60370" y="35740"/>
                </a:lnTo>
                <a:lnTo>
                  <a:pt x="60250" y="35790"/>
                </a:lnTo>
                <a:lnTo>
                  <a:pt x="60240" y="35800"/>
                </a:lnTo>
                <a:lnTo>
                  <a:pt x="60120" y="35880"/>
                </a:lnTo>
                <a:lnTo>
                  <a:pt x="60110" y="35890"/>
                </a:lnTo>
                <a:lnTo>
                  <a:pt x="60020" y="35940"/>
                </a:lnTo>
                <a:lnTo>
                  <a:pt x="59910" y="35980"/>
                </a:lnTo>
                <a:lnTo>
                  <a:pt x="59930" y="36080"/>
                </a:lnTo>
                <a:lnTo>
                  <a:pt x="59940" y="36120"/>
                </a:lnTo>
                <a:lnTo>
                  <a:pt x="59960" y="36170"/>
                </a:lnTo>
                <a:lnTo>
                  <a:pt x="59970" y="36190"/>
                </a:lnTo>
                <a:lnTo>
                  <a:pt x="59980" y="36190"/>
                </a:lnTo>
                <a:lnTo>
                  <a:pt x="60000" y="36210"/>
                </a:lnTo>
                <a:lnTo>
                  <a:pt x="60040" y="36250"/>
                </a:lnTo>
                <a:lnTo>
                  <a:pt x="60080" y="36330"/>
                </a:lnTo>
                <a:lnTo>
                  <a:pt x="59990" y="36470"/>
                </a:lnTo>
                <a:lnTo>
                  <a:pt x="59890" y="36560"/>
                </a:lnTo>
                <a:lnTo>
                  <a:pt x="59820" y="36630"/>
                </a:lnTo>
                <a:lnTo>
                  <a:pt x="59740" y="36670"/>
                </a:lnTo>
                <a:lnTo>
                  <a:pt x="59640" y="36750"/>
                </a:lnTo>
                <a:lnTo>
                  <a:pt x="59610" y="36840"/>
                </a:lnTo>
                <a:lnTo>
                  <a:pt x="59560" y="36840"/>
                </a:lnTo>
                <a:lnTo>
                  <a:pt x="59500" y="36770"/>
                </a:lnTo>
                <a:lnTo>
                  <a:pt x="59470" y="36730"/>
                </a:lnTo>
                <a:lnTo>
                  <a:pt x="59450" y="36720"/>
                </a:lnTo>
                <a:lnTo>
                  <a:pt x="59420" y="36690"/>
                </a:lnTo>
                <a:lnTo>
                  <a:pt x="59350" y="36650"/>
                </a:lnTo>
                <a:lnTo>
                  <a:pt x="59340" y="36650"/>
                </a:lnTo>
                <a:lnTo>
                  <a:pt x="59270" y="36630"/>
                </a:lnTo>
                <a:lnTo>
                  <a:pt x="59170" y="36630"/>
                </a:lnTo>
                <a:lnTo>
                  <a:pt x="59120" y="36640"/>
                </a:lnTo>
                <a:lnTo>
                  <a:pt x="59090" y="36640"/>
                </a:lnTo>
                <a:lnTo>
                  <a:pt x="59050" y="36630"/>
                </a:lnTo>
                <a:lnTo>
                  <a:pt x="58880" y="36750"/>
                </a:lnTo>
                <a:lnTo>
                  <a:pt x="58870" y="36750"/>
                </a:lnTo>
                <a:lnTo>
                  <a:pt x="58850" y="36760"/>
                </a:lnTo>
                <a:lnTo>
                  <a:pt x="58780" y="36810"/>
                </a:lnTo>
                <a:lnTo>
                  <a:pt x="58630" y="36850"/>
                </a:lnTo>
                <a:lnTo>
                  <a:pt x="58600" y="36840"/>
                </a:lnTo>
                <a:lnTo>
                  <a:pt x="58550" y="36830"/>
                </a:lnTo>
                <a:lnTo>
                  <a:pt x="58440" y="36800"/>
                </a:lnTo>
                <a:lnTo>
                  <a:pt x="58300" y="36760"/>
                </a:lnTo>
                <a:lnTo>
                  <a:pt x="58170" y="36820"/>
                </a:lnTo>
                <a:lnTo>
                  <a:pt x="58040" y="36820"/>
                </a:lnTo>
                <a:lnTo>
                  <a:pt x="58030" y="36820"/>
                </a:lnTo>
                <a:lnTo>
                  <a:pt x="58020" y="36820"/>
                </a:lnTo>
                <a:lnTo>
                  <a:pt x="57900" y="36750"/>
                </a:lnTo>
                <a:lnTo>
                  <a:pt x="57780" y="36740"/>
                </a:lnTo>
                <a:lnTo>
                  <a:pt x="57660" y="36780"/>
                </a:lnTo>
                <a:lnTo>
                  <a:pt x="57540" y="36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