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Benishangul Gumz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Ethiopia • State Map | Fully Editable Vector Shape</a:t>
            </a:r>
          </a:p>
        </p:txBody>
      </p:sp>
      <p:sp>
        <p:nvSpPr>
          <p:cNvPr id="101" name="Benishangul Gumz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24230" y="39970"/>
                </a:moveTo>
                <a:lnTo>
                  <a:pt x="24130" y="40060"/>
                </a:lnTo>
                <a:lnTo>
                  <a:pt x="23910" y="39930"/>
                </a:lnTo>
                <a:lnTo>
                  <a:pt x="23840" y="39880"/>
                </a:lnTo>
                <a:lnTo>
                  <a:pt x="23850" y="39860"/>
                </a:lnTo>
                <a:lnTo>
                  <a:pt x="23860" y="39840"/>
                </a:lnTo>
                <a:lnTo>
                  <a:pt x="23890" y="39840"/>
                </a:lnTo>
                <a:lnTo>
                  <a:pt x="24120" y="39820"/>
                </a:lnTo>
                <a:lnTo>
                  <a:pt x="24280" y="39910"/>
                </a:lnTo>
                <a:lnTo>
                  <a:pt x="24260" y="39940"/>
                </a:lnTo>
                <a:lnTo>
                  <a:pt x="24250" y="39950"/>
                </a:lnTo>
                <a:lnTo>
                  <a:pt x="24230" y="39970"/>
                </a:lnTo>
                <a:close/>
                <a:moveTo>
                  <a:pt x="18300" y="21700"/>
                </a:moveTo>
                <a:lnTo>
                  <a:pt x="18390" y="21850"/>
                </a:lnTo>
                <a:lnTo>
                  <a:pt x="18420" y="21910"/>
                </a:lnTo>
                <a:lnTo>
                  <a:pt x="18430" y="21940"/>
                </a:lnTo>
                <a:lnTo>
                  <a:pt x="18440" y="21970"/>
                </a:lnTo>
                <a:lnTo>
                  <a:pt x="18460" y="22060"/>
                </a:lnTo>
                <a:lnTo>
                  <a:pt x="18460" y="22150"/>
                </a:lnTo>
                <a:lnTo>
                  <a:pt x="18440" y="22210"/>
                </a:lnTo>
                <a:lnTo>
                  <a:pt x="18450" y="22260"/>
                </a:lnTo>
                <a:lnTo>
                  <a:pt x="18460" y="22310"/>
                </a:lnTo>
                <a:lnTo>
                  <a:pt x="18480" y="22330"/>
                </a:lnTo>
                <a:lnTo>
                  <a:pt x="18520" y="22370"/>
                </a:lnTo>
                <a:lnTo>
                  <a:pt x="18520" y="22450"/>
                </a:lnTo>
                <a:lnTo>
                  <a:pt x="18510" y="22500"/>
                </a:lnTo>
                <a:lnTo>
                  <a:pt x="18560" y="22480"/>
                </a:lnTo>
                <a:lnTo>
                  <a:pt x="18590" y="22500"/>
                </a:lnTo>
                <a:lnTo>
                  <a:pt x="18620" y="22540"/>
                </a:lnTo>
                <a:lnTo>
                  <a:pt x="18690" y="22530"/>
                </a:lnTo>
                <a:lnTo>
                  <a:pt x="18750" y="22600"/>
                </a:lnTo>
                <a:lnTo>
                  <a:pt x="18760" y="22660"/>
                </a:lnTo>
                <a:lnTo>
                  <a:pt x="18920" y="22780"/>
                </a:lnTo>
                <a:lnTo>
                  <a:pt x="19110" y="22830"/>
                </a:lnTo>
                <a:lnTo>
                  <a:pt x="19240" y="22910"/>
                </a:lnTo>
                <a:lnTo>
                  <a:pt x="19270" y="22930"/>
                </a:lnTo>
                <a:lnTo>
                  <a:pt x="19390" y="22930"/>
                </a:lnTo>
                <a:lnTo>
                  <a:pt x="19520" y="22890"/>
                </a:lnTo>
                <a:lnTo>
                  <a:pt x="19590" y="22890"/>
                </a:lnTo>
                <a:lnTo>
                  <a:pt x="19850" y="23000"/>
                </a:lnTo>
                <a:lnTo>
                  <a:pt x="19960" y="22930"/>
                </a:lnTo>
                <a:lnTo>
                  <a:pt x="20210" y="22700"/>
                </a:lnTo>
                <a:lnTo>
                  <a:pt x="20290" y="22660"/>
                </a:lnTo>
                <a:lnTo>
                  <a:pt x="20370" y="22650"/>
                </a:lnTo>
                <a:lnTo>
                  <a:pt x="20500" y="22640"/>
                </a:lnTo>
                <a:lnTo>
                  <a:pt x="20630" y="22610"/>
                </a:lnTo>
                <a:lnTo>
                  <a:pt x="20730" y="22530"/>
                </a:lnTo>
                <a:lnTo>
                  <a:pt x="20760" y="22330"/>
                </a:lnTo>
                <a:lnTo>
                  <a:pt x="20860" y="22340"/>
                </a:lnTo>
                <a:lnTo>
                  <a:pt x="20930" y="22300"/>
                </a:lnTo>
                <a:lnTo>
                  <a:pt x="20990" y="22350"/>
                </a:lnTo>
                <a:lnTo>
                  <a:pt x="21080" y="22310"/>
                </a:lnTo>
                <a:lnTo>
                  <a:pt x="21180" y="22290"/>
                </a:lnTo>
                <a:lnTo>
                  <a:pt x="21260" y="22290"/>
                </a:lnTo>
                <a:lnTo>
                  <a:pt x="21300" y="22300"/>
                </a:lnTo>
                <a:lnTo>
                  <a:pt x="21340" y="22260"/>
                </a:lnTo>
                <a:lnTo>
                  <a:pt x="21410" y="22290"/>
                </a:lnTo>
                <a:lnTo>
                  <a:pt x="21450" y="22280"/>
                </a:lnTo>
                <a:lnTo>
                  <a:pt x="21530" y="22260"/>
                </a:lnTo>
                <a:lnTo>
                  <a:pt x="21590" y="22260"/>
                </a:lnTo>
                <a:lnTo>
                  <a:pt x="21660" y="22320"/>
                </a:lnTo>
                <a:lnTo>
                  <a:pt x="21710" y="22330"/>
                </a:lnTo>
                <a:lnTo>
                  <a:pt x="21790" y="22280"/>
                </a:lnTo>
                <a:lnTo>
                  <a:pt x="21860" y="22240"/>
                </a:lnTo>
                <a:lnTo>
                  <a:pt x="21930" y="22180"/>
                </a:lnTo>
                <a:lnTo>
                  <a:pt x="21980" y="22120"/>
                </a:lnTo>
                <a:lnTo>
                  <a:pt x="22000" y="22090"/>
                </a:lnTo>
                <a:lnTo>
                  <a:pt x="22020" y="21960"/>
                </a:lnTo>
                <a:lnTo>
                  <a:pt x="22100" y="21930"/>
                </a:lnTo>
                <a:lnTo>
                  <a:pt x="22150" y="21890"/>
                </a:lnTo>
                <a:lnTo>
                  <a:pt x="22240" y="21840"/>
                </a:lnTo>
                <a:lnTo>
                  <a:pt x="22280" y="21840"/>
                </a:lnTo>
                <a:lnTo>
                  <a:pt x="22320" y="21800"/>
                </a:lnTo>
                <a:lnTo>
                  <a:pt x="22390" y="21750"/>
                </a:lnTo>
                <a:lnTo>
                  <a:pt x="22430" y="21650"/>
                </a:lnTo>
                <a:lnTo>
                  <a:pt x="22420" y="21540"/>
                </a:lnTo>
                <a:lnTo>
                  <a:pt x="22380" y="21500"/>
                </a:lnTo>
                <a:lnTo>
                  <a:pt x="22390" y="21460"/>
                </a:lnTo>
                <a:lnTo>
                  <a:pt x="22410" y="21440"/>
                </a:lnTo>
                <a:lnTo>
                  <a:pt x="22420" y="21430"/>
                </a:lnTo>
                <a:lnTo>
                  <a:pt x="22520" y="21380"/>
                </a:lnTo>
                <a:lnTo>
                  <a:pt x="22570" y="21350"/>
                </a:lnTo>
                <a:lnTo>
                  <a:pt x="22610" y="21440"/>
                </a:lnTo>
                <a:lnTo>
                  <a:pt x="22590" y="21510"/>
                </a:lnTo>
                <a:lnTo>
                  <a:pt x="22640" y="21500"/>
                </a:lnTo>
                <a:lnTo>
                  <a:pt x="22650" y="21500"/>
                </a:lnTo>
                <a:lnTo>
                  <a:pt x="22670" y="21540"/>
                </a:lnTo>
                <a:lnTo>
                  <a:pt x="22670" y="21550"/>
                </a:lnTo>
                <a:lnTo>
                  <a:pt x="22710" y="21610"/>
                </a:lnTo>
                <a:lnTo>
                  <a:pt x="22720" y="21640"/>
                </a:lnTo>
                <a:lnTo>
                  <a:pt x="22730" y="21650"/>
                </a:lnTo>
                <a:lnTo>
                  <a:pt x="22760" y="21710"/>
                </a:lnTo>
                <a:lnTo>
                  <a:pt x="22820" y="21740"/>
                </a:lnTo>
                <a:lnTo>
                  <a:pt x="22860" y="21760"/>
                </a:lnTo>
                <a:lnTo>
                  <a:pt x="22910" y="21790"/>
                </a:lnTo>
                <a:lnTo>
                  <a:pt x="22960" y="21830"/>
                </a:lnTo>
                <a:lnTo>
                  <a:pt x="22990" y="21860"/>
                </a:lnTo>
                <a:lnTo>
                  <a:pt x="23040" y="21900"/>
                </a:lnTo>
                <a:lnTo>
                  <a:pt x="22980" y="21920"/>
                </a:lnTo>
                <a:lnTo>
                  <a:pt x="23010" y="21960"/>
                </a:lnTo>
                <a:lnTo>
                  <a:pt x="23090" y="21980"/>
                </a:lnTo>
                <a:lnTo>
                  <a:pt x="23050" y="22020"/>
                </a:lnTo>
                <a:lnTo>
                  <a:pt x="23120" y="22030"/>
                </a:lnTo>
                <a:lnTo>
                  <a:pt x="23080" y="22080"/>
                </a:lnTo>
                <a:lnTo>
                  <a:pt x="23090" y="22140"/>
                </a:lnTo>
                <a:lnTo>
                  <a:pt x="23110" y="22190"/>
                </a:lnTo>
                <a:lnTo>
                  <a:pt x="23180" y="22170"/>
                </a:lnTo>
                <a:lnTo>
                  <a:pt x="23220" y="22210"/>
                </a:lnTo>
                <a:lnTo>
                  <a:pt x="23240" y="22230"/>
                </a:lnTo>
                <a:lnTo>
                  <a:pt x="23260" y="22250"/>
                </a:lnTo>
                <a:lnTo>
                  <a:pt x="23290" y="22280"/>
                </a:lnTo>
                <a:lnTo>
                  <a:pt x="23270" y="22340"/>
                </a:lnTo>
                <a:lnTo>
                  <a:pt x="23320" y="22390"/>
                </a:lnTo>
                <a:lnTo>
                  <a:pt x="23360" y="22410"/>
                </a:lnTo>
                <a:lnTo>
                  <a:pt x="23400" y="22400"/>
                </a:lnTo>
                <a:lnTo>
                  <a:pt x="23420" y="22390"/>
                </a:lnTo>
                <a:lnTo>
                  <a:pt x="23430" y="22430"/>
                </a:lnTo>
                <a:lnTo>
                  <a:pt x="23440" y="22470"/>
                </a:lnTo>
                <a:lnTo>
                  <a:pt x="23470" y="22570"/>
                </a:lnTo>
                <a:lnTo>
                  <a:pt x="23470" y="22590"/>
                </a:lnTo>
                <a:lnTo>
                  <a:pt x="23490" y="22650"/>
                </a:lnTo>
                <a:lnTo>
                  <a:pt x="23500" y="22700"/>
                </a:lnTo>
                <a:lnTo>
                  <a:pt x="23500" y="22730"/>
                </a:lnTo>
                <a:lnTo>
                  <a:pt x="23500" y="22750"/>
                </a:lnTo>
                <a:lnTo>
                  <a:pt x="23510" y="22780"/>
                </a:lnTo>
                <a:lnTo>
                  <a:pt x="23510" y="22820"/>
                </a:lnTo>
                <a:lnTo>
                  <a:pt x="23520" y="22860"/>
                </a:lnTo>
                <a:lnTo>
                  <a:pt x="23530" y="22900"/>
                </a:lnTo>
                <a:lnTo>
                  <a:pt x="23510" y="22920"/>
                </a:lnTo>
                <a:lnTo>
                  <a:pt x="23490" y="22970"/>
                </a:lnTo>
                <a:lnTo>
                  <a:pt x="23520" y="22980"/>
                </a:lnTo>
                <a:lnTo>
                  <a:pt x="23540" y="22990"/>
                </a:lnTo>
                <a:lnTo>
                  <a:pt x="23540" y="23000"/>
                </a:lnTo>
                <a:lnTo>
                  <a:pt x="23530" y="23010"/>
                </a:lnTo>
                <a:lnTo>
                  <a:pt x="23500" y="23080"/>
                </a:lnTo>
                <a:lnTo>
                  <a:pt x="23560" y="23130"/>
                </a:lnTo>
                <a:lnTo>
                  <a:pt x="23660" y="23200"/>
                </a:lnTo>
                <a:lnTo>
                  <a:pt x="23690" y="23200"/>
                </a:lnTo>
                <a:lnTo>
                  <a:pt x="23730" y="23200"/>
                </a:lnTo>
                <a:lnTo>
                  <a:pt x="23760" y="23220"/>
                </a:lnTo>
                <a:lnTo>
                  <a:pt x="23780" y="23250"/>
                </a:lnTo>
                <a:lnTo>
                  <a:pt x="23850" y="23210"/>
                </a:lnTo>
                <a:lnTo>
                  <a:pt x="23910" y="23170"/>
                </a:lnTo>
                <a:lnTo>
                  <a:pt x="23930" y="23150"/>
                </a:lnTo>
                <a:lnTo>
                  <a:pt x="23980" y="23100"/>
                </a:lnTo>
                <a:lnTo>
                  <a:pt x="24000" y="23080"/>
                </a:lnTo>
                <a:lnTo>
                  <a:pt x="24010" y="23040"/>
                </a:lnTo>
                <a:lnTo>
                  <a:pt x="24040" y="22980"/>
                </a:lnTo>
                <a:lnTo>
                  <a:pt x="24080" y="22980"/>
                </a:lnTo>
                <a:lnTo>
                  <a:pt x="24120" y="22980"/>
                </a:lnTo>
                <a:lnTo>
                  <a:pt x="24180" y="22980"/>
                </a:lnTo>
                <a:lnTo>
                  <a:pt x="24210" y="22880"/>
                </a:lnTo>
                <a:lnTo>
                  <a:pt x="24240" y="22860"/>
                </a:lnTo>
                <a:lnTo>
                  <a:pt x="24270" y="22840"/>
                </a:lnTo>
                <a:lnTo>
                  <a:pt x="24300" y="22820"/>
                </a:lnTo>
                <a:lnTo>
                  <a:pt x="24340" y="22800"/>
                </a:lnTo>
                <a:lnTo>
                  <a:pt x="24360" y="22780"/>
                </a:lnTo>
                <a:lnTo>
                  <a:pt x="24450" y="22700"/>
                </a:lnTo>
                <a:lnTo>
                  <a:pt x="24490" y="22660"/>
                </a:lnTo>
                <a:lnTo>
                  <a:pt x="24550" y="22590"/>
                </a:lnTo>
                <a:lnTo>
                  <a:pt x="24570" y="22560"/>
                </a:lnTo>
                <a:lnTo>
                  <a:pt x="24600" y="22530"/>
                </a:lnTo>
                <a:lnTo>
                  <a:pt x="24650" y="22470"/>
                </a:lnTo>
                <a:lnTo>
                  <a:pt x="24770" y="22510"/>
                </a:lnTo>
                <a:lnTo>
                  <a:pt x="24850" y="22610"/>
                </a:lnTo>
                <a:lnTo>
                  <a:pt x="24830" y="22660"/>
                </a:lnTo>
                <a:lnTo>
                  <a:pt x="24850" y="22690"/>
                </a:lnTo>
                <a:lnTo>
                  <a:pt x="24830" y="22730"/>
                </a:lnTo>
                <a:lnTo>
                  <a:pt x="24840" y="22780"/>
                </a:lnTo>
                <a:lnTo>
                  <a:pt x="24840" y="22810"/>
                </a:lnTo>
                <a:lnTo>
                  <a:pt x="24830" y="22840"/>
                </a:lnTo>
                <a:lnTo>
                  <a:pt x="24840" y="22880"/>
                </a:lnTo>
                <a:lnTo>
                  <a:pt x="24820" y="22930"/>
                </a:lnTo>
                <a:lnTo>
                  <a:pt x="24800" y="22970"/>
                </a:lnTo>
                <a:lnTo>
                  <a:pt x="24810" y="23010"/>
                </a:lnTo>
                <a:lnTo>
                  <a:pt x="24790" y="23090"/>
                </a:lnTo>
                <a:lnTo>
                  <a:pt x="24800" y="23090"/>
                </a:lnTo>
                <a:lnTo>
                  <a:pt x="24830" y="23110"/>
                </a:lnTo>
                <a:lnTo>
                  <a:pt x="24880" y="23130"/>
                </a:lnTo>
                <a:lnTo>
                  <a:pt x="24890" y="23130"/>
                </a:lnTo>
                <a:lnTo>
                  <a:pt x="24880" y="23150"/>
                </a:lnTo>
                <a:lnTo>
                  <a:pt x="24860" y="23180"/>
                </a:lnTo>
                <a:lnTo>
                  <a:pt x="24850" y="23220"/>
                </a:lnTo>
                <a:lnTo>
                  <a:pt x="24830" y="23260"/>
                </a:lnTo>
                <a:lnTo>
                  <a:pt x="24800" y="23320"/>
                </a:lnTo>
                <a:lnTo>
                  <a:pt x="24820" y="23380"/>
                </a:lnTo>
                <a:lnTo>
                  <a:pt x="24830" y="23420"/>
                </a:lnTo>
                <a:lnTo>
                  <a:pt x="24840" y="23450"/>
                </a:lnTo>
                <a:lnTo>
                  <a:pt x="24850" y="23500"/>
                </a:lnTo>
                <a:lnTo>
                  <a:pt x="24850" y="23510"/>
                </a:lnTo>
                <a:lnTo>
                  <a:pt x="24860" y="23540"/>
                </a:lnTo>
                <a:lnTo>
                  <a:pt x="24870" y="23590"/>
                </a:lnTo>
                <a:lnTo>
                  <a:pt x="24880" y="23630"/>
                </a:lnTo>
                <a:lnTo>
                  <a:pt x="24890" y="23680"/>
                </a:lnTo>
                <a:lnTo>
                  <a:pt x="24890" y="23700"/>
                </a:lnTo>
                <a:lnTo>
                  <a:pt x="24910" y="23700"/>
                </a:lnTo>
                <a:lnTo>
                  <a:pt x="24950" y="23720"/>
                </a:lnTo>
                <a:lnTo>
                  <a:pt x="24990" y="23730"/>
                </a:lnTo>
                <a:lnTo>
                  <a:pt x="25050" y="23680"/>
                </a:lnTo>
                <a:lnTo>
                  <a:pt x="25080" y="23740"/>
                </a:lnTo>
                <a:lnTo>
                  <a:pt x="25080" y="23760"/>
                </a:lnTo>
                <a:lnTo>
                  <a:pt x="25130" y="23800"/>
                </a:lnTo>
                <a:lnTo>
                  <a:pt x="25150" y="23830"/>
                </a:lnTo>
                <a:lnTo>
                  <a:pt x="25150" y="23910"/>
                </a:lnTo>
                <a:lnTo>
                  <a:pt x="25170" y="23960"/>
                </a:lnTo>
                <a:lnTo>
                  <a:pt x="25200" y="24020"/>
                </a:lnTo>
                <a:lnTo>
                  <a:pt x="25230" y="24070"/>
                </a:lnTo>
                <a:lnTo>
                  <a:pt x="25240" y="24070"/>
                </a:lnTo>
                <a:lnTo>
                  <a:pt x="25290" y="24070"/>
                </a:lnTo>
                <a:lnTo>
                  <a:pt x="25290" y="24120"/>
                </a:lnTo>
                <a:lnTo>
                  <a:pt x="25280" y="24150"/>
                </a:lnTo>
                <a:lnTo>
                  <a:pt x="25350" y="24210"/>
                </a:lnTo>
                <a:lnTo>
                  <a:pt x="25380" y="24250"/>
                </a:lnTo>
                <a:lnTo>
                  <a:pt x="25410" y="24280"/>
                </a:lnTo>
                <a:lnTo>
                  <a:pt x="25440" y="24320"/>
                </a:lnTo>
                <a:lnTo>
                  <a:pt x="25470" y="24390"/>
                </a:lnTo>
                <a:lnTo>
                  <a:pt x="25440" y="24400"/>
                </a:lnTo>
                <a:lnTo>
                  <a:pt x="25420" y="24430"/>
                </a:lnTo>
                <a:lnTo>
                  <a:pt x="25390" y="24460"/>
                </a:lnTo>
                <a:lnTo>
                  <a:pt x="25360" y="24490"/>
                </a:lnTo>
                <a:lnTo>
                  <a:pt x="25320" y="24550"/>
                </a:lnTo>
                <a:lnTo>
                  <a:pt x="25270" y="24600"/>
                </a:lnTo>
                <a:lnTo>
                  <a:pt x="25260" y="24610"/>
                </a:lnTo>
                <a:lnTo>
                  <a:pt x="25260" y="24630"/>
                </a:lnTo>
                <a:lnTo>
                  <a:pt x="25260" y="24650"/>
                </a:lnTo>
                <a:lnTo>
                  <a:pt x="25260" y="24680"/>
                </a:lnTo>
                <a:lnTo>
                  <a:pt x="25260" y="24760"/>
                </a:lnTo>
                <a:lnTo>
                  <a:pt x="25260" y="24810"/>
                </a:lnTo>
                <a:lnTo>
                  <a:pt x="25270" y="24880"/>
                </a:lnTo>
                <a:lnTo>
                  <a:pt x="25350" y="24860"/>
                </a:lnTo>
                <a:lnTo>
                  <a:pt x="25450" y="24820"/>
                </a:lnTo>
                <a:lnTo>
                  <a:pt x="25500" y="24800"/>
                </a:lnTo>
                <a:lnTo>
                  <a:pt x="25570" y="24800"/>
                </a:lnTo>
                <a:lnTo>
                  <a:pt x="25610" y="24790"/>
                </a:lnTo>
                <a:lnTo>
                  <a:pt x="25630" y="24760"/>
                </a:lnTo>
                <a:lnTo>
                  <a:pt x="25640" y="24740"/>
                </a:lnTo>
                <a:lnTo>
                  <a:pt x="25670" y="24740"/>
                </a:lnTo>
                <a:lnTo>
                  <a:pt x="25680" y="24740"/>
                </a:lnTo>
                <a:lnTo>
                  <a:pt x="25740" y="24720"/>
                </a:lnTo>
                <a:lnTo>
                  <a:pt x="25750" y="24720"/>
                </a:lnTo>
                <a:lnTo>
                  <a:pt x="25800" y="24700"/>
                </a:lnTo>
                <a:lnTo>
                  <a:pt x="25810" y="24670"/>
                </a:lnTo>
                <a:lnTo>
                  <a:pt x="25830" y="24610"/>
                </a:lnTo>
                <a:lnTo>
                  <a:pt x="25860" y="24610"/>
                </a:lnTo>
                <a:lnTo>
                  <a:pt x="25890" y="24610"/>
                </a:lnTo>
                <a:lnTo>
                  <a:pt x="25940" y="24690"/>
                </a:lnTo>
                <a:lnTo>
                  <a:pt x="25990" y="24750"/>
                </a:lnTo>
                <a:lnTo>
                  <a:pt x="26000" y="24880"/>
                </a:lnTo>
                <a:lnTo>
                  <a:pt x="26010" y="24950"/>
                </a:lnTo>
                <a:lnTo>
                  <a:pt x="26010" y="25010"/>
                </a:lnTo>
                <a:lnTo>
                  <a:pt x="26060" y="25000"/>
                </a:lnTo>
                <a:lnTo>
                  <a:pt x="26120" y="25050"/>
                </a:lnTo>
                <a:lnTo>
                  <a:pt x="26150" y="25100"/>
                </a:lnTo>
                <a:lnTo>
                  <a:pt x="26200" y="25150"/>
                </a:lnTo>
                <a:lnTo>
                  <a:pt x="26200" y="25230"/>
                </a:lnTo>
                <a:lnTo>
                  <a:pt x="26170" y="25250"/>
                </a:lnTo>
                <a:lnTo>
                  <a:pt x="26130" y="25270"/>
                </a:lnTo>
                <a:lnTo>
                  <a:pt x="26050" y="25300"/>
                </a:lnTo>
                <a:lnTo>
                  <a:pt x="26020" y="25370"/>
                </a:lnTo>
                <a:lnTo>
                  <a:pt x="26100" y="25360"/>
                </a:lnTo>
                <a:lnTo>
                  <a:pt x="26110" y="25360"/>
                </a:lnTo>
                <a:lnTo>
                  <a:pt x="26150" y="25400"/>
                </a:lnTo>
                <a:lnTo>
                  <a:pt x="26180" y="25460"/>
                </a:lnTo>
                <a:lnTo>
                  <a:pt x="26190" y="25470"/>
                </a:lnTo>
                <a:lnTo>
                  <a:pt x="26190" y="25490"/>
                </a:lnTo>
                <a:lnTo>
                  <a:pt x="26190" y="25510"/>
                </a:lnTo>
                <a:lnTo>
                  <a:pt x="26160" y="25570"/>
                </a:lnTo>
                <a:lnTo>
                  <a:pt x="26090" y="25560"/>
                </a:lnTo>
                <a:lnTo>
                  <a:pt x="26040" y="25560"/>
                </a:lnTo>
                <a:lnTo>
                  <a:pt x="25990" y="25570"/>
                </a:lnTo>
                <a:lnTo>
                  <a:pt x="25940" y="25620"/>
                </a:lnTo>
                <a:lnTo>
                  <a:pt x="25900" y="25650"/>
                </a:lnTo>
                <a:lnTo>
                  <a:pt x="25840" y="25680"/>
                </a:lnTo>
                <a:lnTo>
                  <a:pt x="25780" y="25660"/>
                </a:lnTo>
                <a:lnTo>
                  <a:pt x="25770" y="25680"/>
                </a:lnTo>
                <a:lnTo>
                  <a:pt x="25750" y="25720"/>
                </a:lnTo>
                <a:lnTo>
                  <a:pt x="25710" y="25760"/>
                </a:lnTo>
                <a:lnTo>
                  <a:pt x="25650" y="25790"/>
                </a:lnTo>
                <a:lnTo>
                  <a:pt x="25610" y="25800"/>
                </a:lnTo>
                <a:lnTo>
                  <a:pt x="25640" y="25880"/>
                </a:lnTo>
                <a:lnTo>
                  <a:pt x="25660" y="25930"/>
                </a:lnTo>
                <a:lnTo>
                  <a:pt x="25660" y="25940"/>
                </a:lnTo>
                <a:lnTo>
                  <a:pt x="25630" y="26000"/>
                </a:lnTo>
                <a:lnTo>
                  <a:pt x="25570" y="26040"/>
                </a:lnTo>
                <a:lnTo>
                  <a:pt x="25610" y="26110"/>
                </a:lnTo>
                <a:lnTo>
                  <a:pt x="25620" y="26180"/>
                </a:lnTo>
                <a:lnTo>
                  <a:pt x="25620" y="26220"/>
                </a:lnTo>
                <a:lnTo>
                  <a:pt x="25600" y="26290"/>
                </a:lnTo>
                <a:lnTo>
                  <a:pt x="25620" y="26340"/>
                </a:lnTo>
                <a:lnTo>
                  <a:pt x="25620" y="26390"/>
                </a:lnTo>
                <a:lnTo>
                  <a:pt x="25620" y="26440"/>
                </a:lnTo>
                <a:lnTo>
                  <a:pt x="25620" y="26460"/>
                </a:lnTo>
                <a:lnTo>
                  <a:pt x="25610" y="26480"/>
                </a:lnTo>
                <a:lnTo>
                  <a:pt x="25660" y="26470"/>
                </a:lnTo>
                <a:lnTo>
                  <a:pt x="25710" y="26500"/>
                </a:lnTo>
                <a:lnTo>
                  <a:pt x="25750" y="26540"/>
                </a:lnTo>
                <a:lnTo>
                  <a:pt x="25790" y="26560"/>
                </a:lnTo>
                <a:lnTo>
                  <a:pt x="25830" y="26590"/>
                </a:lnTo>
                <a:lnTo>
                  <a:pt x="25880" y="26590"/>
                </a:lnTo>
                <a:lnTo>
                  <a:pt x="25940" y="26580"/>
                </a:lnTo>
                <a:lnTo>
                  <a:pt x="26000" y="26570"/>
                </a:lnTo>
                <a:lnTo>
                  <a:pt x="26050" y="26580"/>
                </a:lnTo>
                <a:lnTo>
                  <a:pt x="26060" y="26580"/>
                </a:lnTo>
                <a:lnTo>
                  <a:pt x="26110" y="26590"/>
                </a:lnTo>
                <a:lnTo>
                  <a:pt x="26130" y="26620"/>
                </a:lnTo>
                <a:lnTo>
                  <a:pt x="26130" y="26660"/>
                </a:lnTo>
                <a:lnTo>
                  <a:pt x="26150" y="26700"/>
                </a:lnTo>
                <a:lnTo>
                  <a:pt x="26160" y="26710"/>
                </a:lnTo>
                <a:lnTo>
                  <a:pt x="26180" y="26740"/>
                </a:lnTo>
                <a:lnTo>
                  <a:pt x="26210" y="26750"/>
                </a:lnTo>
                <a:lnTo>
                  <a:pt x="26260" y="26750"/>
                </a:lnTo>
                <a:lnTo>
                  <a:pt x="26280" y="26760"/>
                </a:lnTo>
                <a:lnTo>
                  <a:pt x="26280" y="26790"/>
                </a:lnTo>
                <a:lnTo>
                  <a:pt x="26270" y="26820"/>
                </a:lnTo>
                <a:lnTo>
                  <a:pt x="26220" y="26810"/>
                </a:lnTo>
                <a:lnTo>
                  <a:pt x="26170" y="26820"/>
                </a:lnTo>
                <a:lnTo>
                  <a:pt x="26140" y="26860"/>
                </a:lnTo>
                <a:lnTo>
                  <a:pt x="26090" y="26860"/>
                </a:lnTo>
                <a:lnTo>
                  <a:pt x="26060" y="26840"/>
                </a:lnTo>
                <a:lnTo>
                  <a:pt x="26020" y="26840"/>
                </a:lnTo>
                <a:lnTo>
                  <a:pt x="26010" y="26790"/>
                </a:lnTo>
                <a:lnTo>
                  <a:pt x="26010" y="26740"/>
                </a:lnTo>
                <a:lnTo>
                  <a:pt x="25960" y="26740"/>
                </a:lnTo>
                <a:lnTo>
                  <a:pt x="25930" y="26770"/>
                </a:lnTo>
                <a:lnTo>
                  <a:pt x="25900" y="26790"/>
                </a:lnTo>
                <a:lnTo>
                  <a:pt x="25880" y="26820"/>
                </a:lnTo>
                <a:lnTo>
                  <a:pt x="25860" y="26860"/>
                </a:lnTo>
                <a:lnTo>
                  <a:pt x="25830" y="26880"/>
                </a:lnTo>
                <a:lnTo>
                  <a:pt x="25810" y="26910"/>
                </a:lnTo>
                <a:lnTo>
                  <a:pt x="25780" y="26940"/>
                </a:lnTo>
                <a:lnTo>
                  <a:pt x="25760" y="26970"/>
                </a:lnTo>
                <a:lnTo>
                  <a:pt x="25750" y="27020"/>
                </a:lnTo>
                <a:lnTo>
                  <a:pt x="25720" y="27030"/>
                </a:lnTo>
                <a:lnTo>
                  <a:pt x="25680" y="27030"/>
                </a:lnTo>
                <a:lnTo>
                  <a:pt x="25650" y="27070"/>
                </a:lnTo>
                <a:lnTo>
                  <a:pt x="25630" y="27100"/>
                </a:lnTo>
                <a:lnTo>
                  <a:pt x="25590" y="27100"/>
                </a:lnTo>
                <a:lnTo>
                  <a:pt x="25560" y="27100"/>
                </a:lnTo>
                <a:lnTo>
                  <a:pt x="25520" y="27110"/>
                </a:lnTo>
                <a:lnTo>
                  <a:pt x="25470" y="27130"/>
                </a:lnTo>
                <a:lnTo>
                  <a:pt x="25450" y="27160"/>
                </a:lnTo>
                <a:lnTo>
                  <a:pt x="25420" y="27200"/>
                </a:lnTo>
                <a:lnTo>
                  <a:pt x="25370" y="27220"/>
                </a:lnTo>
                <a:lnTo>
                  <a:pt x="25340" y="27250"/>
                </a:lnTo>
                <a:lnTo>
                  <a:pt x="25330" y="27310"/>
                </a:lnTo>
                <a:lnTo>
                  <a:pt x="25330" y="27350"/>
                </a:lnTo>
                <a:lnTo>
                  <a:pt x="25320" y="27400"/>
                </a:lnTo>
                <a:lnTo>
                  <a:pt x="25310" y="27440"/>
                </a:lnTo>
                <a:lnTo>
                  <a:pt x="25290" y="27470"/>
                </a:lnTo>
                <a:lnTo>
                  <a:pt x="25260" y="27490"/>
                </a:lnTo>
                <a:lnTo>
                  <a:pt x="25230" y="27530"/>
                </a:lnTo>
                <a:lnTo>
                  <a:pt x="25200" y="27560"/>
                </a:lnTo>
                <a:lnTo>
                  <a:pt x="25170" y="27590"/>
                </a:lnTo>
                <a:lnTo>
                  <a:pt x="25130" y="27640"/>
                </a:lnTo>
                <a:lnTo>
                  <a:pt x="25090" y="27680"/>
                </a:lnTo>
                <a:lnTo>
                  <a:pt x="25060" y="27710"/>
                </a:lnTo>
                <a:lnTo>
                  <a:pt x="25030" y="27740"/>
                </a:lnTo>
                <a:lnTo>
                  <a:pt x="25020" y="27750"/>
                </a:lnTo>
                <a:lnTo>
                  <a:pt x="25000" y="27780"/>
                </a:lnTo>
                <a:lnTo>
                  <a:pt x="24990" y="27790"/>
                </a:lnTo>
                <a:lnTo>
                  <a:pt x="24970" y="27800"/>
                </a:lnTo>
                <a:lnTo>
                  <a:pt x="24930" y="27830"/>
                </a:lnTo>
                <a:lnTo>
                  <a:pt x="24910" y="27870"/>
                </a:lnTo>
                <a:lnTo>
                  <a:pt x="24920" y="27930"/>
                </a:lnTo>
                <a:lnTo>
                  <a:pt x="24880" y="27950"/>
                </a:lnTo>
                <a:lnTo>
                  <a:pt x="24870" y="27990"/>
                </a:lnTo>
                <a:lnTo>
                  <a:pt x="24840" y="28020"/>
                </a:lnTo>
                <a:lnTo>
                  <a:pt x="24810" y="28050"/>
                </a:lnTo>
                <a:lnTo>
                  <a:pt x="24800" y="28060"/>
                </a:lnTo>
                <a:lnTo>
                  <a:pt x="24790" y="28070"/>
                </a:lnTo>
                <a:lnTo>
                  <a:pt x="24780" y="28110"/>
                </a:lnTo>
                <a:lnTo>
                  <a:pt x="24790" y="28140"/>
                </a:lnTo>
                <a:lnTo>
                  <a:pt x="24770" y="28170"/>
                </a:lnTo>
                <a:lnTo>
                  <a:pt x="24740" y="28190"/>
                </a:lnTo>
                <a:lnTo>
                  <a:pt x="24710" y="28220"/>
                </a:lnTo>
                <a:lnTo>
                  <a:pt x="24690" y="28250"/>
                </a:lnTo>
                <a:lnTo>
                  <a:pt x="24650" y="28290"/>
                </a:lnTo>
                <a:lnTo>
                  <a:pt x="24650" y="28340"/>
                </a:lnTo>
                <a:lnTo>
                  <a:pt x="24680" y="28360"/>
                </a:lnTo>
                <a:lnTo>
                  <a:pt x="24670" y="28410"/>
                </a:lnTo>
                <a:lnTo>
                  <a:pt x="24660" y="28450"/>
                </a:lnTo>
                <a:lnTo>
                  <a:pt x="24660" y="28510"/>
                </a:lnTo>
                <a:lnTo>
                  <a:pt x="24630" y="28550"/>
                </a:lnTo>
                <a:lnTo>
                  <a:pt x="24570" y="28580"/>
                </a:lnTo>
                <a:lnTo>
                  <a:pt x="24600" y="28610"/>
                </a:lnTo>
                <a:lnTo>
                  <a:pt x="24550" y="28640"/>
                </a:lnTo>
                <a:lnTo>
                  <a:pt x="24490" y="28650"/>
                </a:lnTo>
                <a:lnTo>
                  <a:pt x="24490" y="28700"/>
                </a:lnTo>
                <a:lnTo>
                  <a:pt x="24510" y="28750"/>
                </a:lnTo>
                <a:lnTo>
                  <a:pt x="24520" y="28770"/>
                </a:lnTo>
                <a:lnTo>
                  <a:pt x="24520" y="28790"/>
                </a:lnTo>
                <a:lnTo>
                  <a:pt x="24530" y="28830"/>
                </a:lnTo>
                <a:lnTo>
                  <a:pt x="24530" y="28850"/>
                </a:lnTo>
                <a:lnTo>
                  <a:pt x="24520" y="28900"/>
                </a:lnTo>
                <a:lnTo>
                  <a:pt x="24510" y="28940"/>
                </a:lnTo>
                <a:lnTo>
                  <a:pt x="24510" y="28980"/>
                </a:lnTo>
                <a:lnTo>
                  <a:pt x="24510" y="29020"/>
                </a:lnTo>
                <a:lnTo>
                  <a:pt x="24560" y="29020"/>
                </a:lnTo>
                <a:lnTo>
                  <a:pt x="24590" y="29020"/>
                </a:lnTo>
                <a:lnTo>
                  <a:pt x="24630" y="29000"/>
                </a:lnTo>
                <a:lnTo>
                  <a:pt x="24660" y="29000"/>
                </a:lnTo>
                <a:lnTo>
                  <a:pt x="24680" y="28970"/>
                </a:lnTo>
                <a:lnTo>
                  <a:pt x="24710" y="28940"/>
                </a:lnTo>
                <a:lnTo>
                  <a:pt x="24750" y="28900"/>
                </a:lnTo>
                <a:lnTo>
                  <a:pt x="24750" y="28870"/>
                </a:lnTo>
                <a:lnTo>
                  <a:pt x="24790" y="28860"/>
                </a:lnTo>
                <a:lnTo>
                  <a:pt x="24810" y="28820"/>
                </a:lnTo>
                <a:lnTo>
                  <a:pt x="24830" y="28790"/>
                </a:lnTo>
                <a:lnTo>
                  <a:pt x="24850" y="28740"/>
                </a:lnTo>
                <a:lnTo>
                  <a:pt x="24900" y="28740"/>
                </a:lnTo>
                <a:lnTo>
                  <a:pt x="24950" y="28740"/>
                </a:lnTo>
                <a:lnTo>
                  <a:pt x="24980" y="28740"/>
                </a:lnTo>
                <a:lnTo>
                  <a:pt x="25030" y="28750"/>
                </a:lnTo>
                <a:lnTo>
                  <a:pt x="25070" y="28760"/>
                </a:lnTo>
                <a:lnTo>
                  <a:pt x="25050" y="28800"/>
                </a:lnTo>
                <a:lnTo>
                  <a:pt x="25040" y="28840"/>
                </a:lnTo>
                <a:lnTo>
                  <a:pt x="25060" y="28890"/>
                </a:lnTo>
                <a:lnTo>
                  <a:pt x="25060" y="28900"/>
                </a:lnTo>
                <a:lnTo>
                  <a:pt x="25050" y="28910"/>
                </a:lnTo>
                <a:lnTo>
                  <a:pt x="25050" y="28920"/>
                </a:lnTo>
                <a:lnTo>
                  <a:pt x="25050" y="28930"/>
                </a:lnTo>
                <a:lnTo>
                  <a:pt x="25020" y="28960"/>
                </a:lnTo>
                <a:lnTo>
                  <a:pt x="25010" y="28960"/>
                </a:lnTo>
                <a:lnTo>
                  <a:pt x="24980" y="28990"/>
                </a:lnTo>
                <a:lnTo>
                  <a:pt x="24960" y="29020"/>
                </a:lnTo>
                <a:lnTo>
                  <a:pt x="24960" y="29040"/>
                </a:lnTo>
                <a:lnTo>
                  <a:pt x="24940" y="29040"/>
                </a:lnTo>
                <a:lnTo>
                  <a:pt x="24920" y="29050"/>
                </a:lnTo>
                <a:lnTo>
                  <a:pt x="24890" y="29060"/>
                </a:lnTo>
                <a:lnTo>
                  <a:pt x="24870" y="29070"/>
                </a:lnTo>
                <a:lnTo>
                  <a:pt x="24860" y="29080"/>
                </a:lnTo>
                <a:lnTo>
                  <a:pt x="24820" y="29110"/>
                </a:lnTo>
                <a:lnTo>
                  <a:pt x="24790" y="29130"/>
                </a:lnTo>
                <a:lnTo>
                  <a:pt x="24770" y="29170"/>
                </a:lnTo>
                <a:lnTo>
                  <a:pt x="24760" y="29210"/>
                </a:lnTo>
                <a:lnTo>
                  <a:pt x="24730" y="29240"/>
                </a:lnTo>
                <a:lnTo>
                  <a:pt x="24710" y="29270"/>
                </a:lnTo>
                <a:lnTo>
                  <a:pt x="24700" y="29310"/>
                </a:lnTo>
                <a:lnTo>
                  <a:pt x="24710" y="29350"/>
                </a:lnTo>
                <a:lnTo>
                  <a:pt x="24730" y="29380"/>
                </a:lnTo>
                <a:lnTo>
                  <a:pt x="24720" y="29410"/>
                </a:lnTo>
                <a:lnTo>
                  <a:pt x="24710" y="29420"/>
                </a:lnTo>
                <a:lnTo>
                  <a:pt x="24690" y="29420"/>
                </a:lnTo>
                <a:lnTo>
                  <a:pt x="24670" y="29420"/>
                </a:lnTo>
                <a:lnTo>
                  <a:pt x="24670" y="29450"/>
                </a:lnTo>
                <a:lnTo>
                  <a:pt x="24720" y="29490"/>
                </a:lnTo>
                <a:lnTo>
                  <a:pt x="24750" y="29530"/>
                </a:lnTo>
                <a:lnTo>
                  <a:pt x="24710" y="29580"/>
                </a:lnTo>
                <a:lnTo>
                  <a:pt x="24710" y="29590"/>
                </a:lnTo>
                <a:lnTo>
                  <a:pt x="24680" y="29600"/>
                </a:lnTo>
                <a:lnTo>
                  <a:pt x="24660" y="29610"/>
                </a:lnTo>
                <a:lnTo>
                  <a:pt x="24640" y="29640"/>
                </a:lnTo>
                <a:lnTo>
                  <a:pt x="24620" y="29680"/>
                </a:lnTo>
                <a:lnTo>
                  <a:pt x="24630" y="29730"/>
                </a:lnTo>
                <a:lnTo>
                  <a:pt x="24640" y="29760"/>
                </a:lnTo>
                <a:lnTo>
                  <a:pt x="24610" y="29770"/>
                </a:lnTo>
                <a:lnTo>
                  <a:pt x="24590" y="29780"/>
                </a:lnTo>
                <a:lnTo>
                  <a:pt x="24580" y="29780"/>
                </a:lnTo>
                <a:lnTo>
                  <a:pt x="24550" y="29790"/>
                </a:lnTo>
                <a:lnTo>
                  <a:pt x="24520" y="29820"/>
                </a:lnTo>
                <a:lnTo>
                  <a:pt x="24500" y="29850"/>
                </a:lnTo>
                <a:lnTo>
                  <a:pt x="24490" y="29880"/>
                </a:lnTo>
                <a:lnTo>
                  <a:pt x="24500" y="29920"/>
                </a:lnTo>
                <a:lnTo>
                  <a:pt x="24560" y="29930"/>
                </a:lnTo>
                <a:lnTo>
                  <a:pt x="24580" y="29970"/>
                </a:lnTo>
                <a:lnTo>
                  <a:pt x="24610" y="30010"/>
                </a:lnTo>
                <a:lnTo>
                  <a:pt x="24630" y="30050"/>
                </a:lnTo>
                <a:lnTo>
                  <a:pt x="24610" y="30090"/>
                </a:lnTo>
                <a:lnTo>
                  <a:pt x="24610" y="30130"/>
                </a:lnTo>
                <a:lnTo>
                  <a:pt x="24610" y="30190"/>
                </a:lnTo>
                <a:lnTo>
                  <a:pt x="24650" y="30200"/>
                </a:lnTo>
                <a:lnTo>
                  <a:pt x="24670" y="30230"/>
                </a:lnTo>
                <a:lnTo>
                  <a:pt x="24660" y="30270"/>
                </a:lnTo>
                <a:lnTo>
                  <a:pt x="24690" y="30310"/>
                </a:lnTo>
                <a:lnTo>
                  <a:pt x="24710" y="30350"/>
                </a:lnTo>
                <a:lnTo>
                  <a:pt x="24760" y="30380"/>
                </a:lnTo>
                <a:lnTo>
                  <a:pt x="24790" y="30390"/>
                </a:lnTo>
                <a:lnTo>
                  <a:pt x="24830" y="30390"/>
                </a:lnTo>
                <a:lnTo>
                  <a:pt x="24860" y="30400"/>
                </a:lnTo>
                <a:lnTo>
                  <a:pt x="24890" y="30380"/>
                </a:lnTo>
                <a:lnTo>
                  <a:pt x="24930" y="30360"/>
                </a:lnTo>
                <a:lnTo>
                  <a:pt x="24960" y="30340"/>
                </a:lnTo>
                <a:lnTo>
                  <a:pt x="24970" y="30370"/>
                </a:lnTo>
                <a:lnTo>
                  <a:pt x="24980" y="30410"/>
                </a:lnTo>
                <a:lnTo>
                  <a:pt x="24990" y="30460"/>
                </a:lnTo>
                <a:lnTo>
                  <a:pt x="24990" y="30490"/>
                </a:lnTo>
                <a:lnTo>
                  <a:pt x="25030" y="30500"/>
                </a:lnTo>
                <a:lnTo>
                  <a:pt x="25050" y="30530"/>
                </a:lnTo>
                <a:lnTo>
                  <a:pt x="25070" y="30560"/>
                </a:lnTo>
                <a:lnTo>
                  <a:pt x="25100" y="30590"/>
                </a:lnTo>
                <a:lnTo>
                  <a:pt x="25110" y="30630"/>
                </a:lnTo>
                <a:lnTo>
                  <a:pt x="25130" y="30680"/>
                </a:lnTo>
                <a:lnTo>
                  <a:pt x="25150" y="30720"/>
                </a:lnTo>
                <a:lnTo>
                  <a:pt x="25180" y="30750"/>
                </a:lnTo>
                <a:lnTo>
                  <a:pt x="25220" y="30780"/>
                </a:lnTo>
                <a:lnTo>
                  <a:pt x="25260" y="30800"/>
                </a:lnTo>
                <a:lnTo>
                  <a:pt x="25310" y="30810"/>
                </a:lnTo>
                <a:lnTo>
                  <a:pt x="25340" y="30790"/>
                </a:lnTo>
                <a:lnTo>
                  <a:pt x="25350" y="30800"/>
                </a:lnTo>
                <a:lnTo>
                  <a:pt x="25370" y="30810"/>
                </a:lnTo>
                <a:lnTo>
                  <a:pt x="25420" y="30820"/>
                </a:lnTo>
                <a:lnTo>
                  <a:pt x="25450" y="30810"/>
                </a:lnTo>
                <a:lnTo>
                  <a:pt x="25480" y="30800"/>
                </a:lnTo>
                <a:lnTo>
                  <a:pt x="25500" y="30780"/>
                </a:lnTo>
                <a:lnTo>
                  <a:pt x="25520" y="30730"/>
                </a:lnTo>
                <a:lnTo>
                  <a:pt x="25540" y="30680"/>
                </a:lnTo>
                <a:lnTo>
                  <a:pt x="25580" y="30650"/>
                </a:lnTo>
                <a:lnTo>
                  <a:pt x="25630" y="30650"/>
                </a:lnTo>
                <a:lnTo>
                  <a:pt x="25670" y="30640"/>
                </a:lnTo>
                <a:lnTo>
                  <a:pt x="25720" y="30630"/>
                </a:lnTo>
                <a:lnTo>
                  <a:pt x="25770" y="30640"/>
                </a:lnTo>
                <a:lnTo>
                  <a:pt x="25820" y="30650"/>
                </a:lnTo>
                <a:lnTo>
                  <a:pt x="25880" y="30660"/>
                </a:lnTo>
                <a:lnTo>
                  <a:pt x="25920" y="30660"/>
                </a:lnTo>
                <a:lnTo>
                  <a:pt x="25970" y="30630"/>
                </a:lnTo>
                <a:lnTo>
                  <a:pt x="26010" y="30660"/>
                </a:lnTo>
                <a:lnTo>
                  <a:pt x="26040" y="30690"/>
                </a:lnTo>
                <a:lnTo>
                  <a:pt x="26050" y="30720"/>
                </a:lnTo>
                <a:lnTo>
                  <a:pt x="26060" y="30740"/>
                </a:lnTo>
                <a:lnTo>
                  <a:pt x="26070" y="30760"/>
                </a:lnTo>
                <a:lnTo>
                  <a:pt x="26090" y="30790"/>
                </a:lnTo>
                <a:lnTo>
                  <a:pt x="26070" y="30840"/>
                </a:lnTo>
                <a:lnTo>
                  <a:pt x="26050" y="30870"/>
                </a:lnTo>
                <a:lnTo>
                  <a:pt x="26030" y="30910"/>
                </a:lnTo>
                <a:lnTo>
                  <a:pt x="26010" y="30950"/>
                </a:lnTo>
                <a:lnTo>
                  <a:pt x="25990" y="31000"/>
                </a:lnTo>
                <a:lnTo>
                  <a:pt x="25970" y="31050"/>
                </a:lnTo>
                <a:lnTo>
                  <a:pt x="25950" y="31080"/>
                </a:lnTo>
                <a:lnTo>
                  <a:pt x="25950" y="31090"/>
                </a:lnTo>
                <a:lnTo>
                  <a:pt x="25930" y="31110"/>
                </a:lnTo>
                <a:lnTo>
                  <a:pt x="25940" y="31140"/>
                </a:lnTo>
                <a:lnTo>
                  <a:pt x="25950" y="31180"/>
                </a:lnTo>
                <a:lnTo>
                  <a:pt x="25970" y="31210"/>
                </a:lnTo>
                <a:lnTo>
                  <a:pt x="26000" y="31250"/>
                </a:lnTo>
                <a:lnTo>
                  <a:pt x="26010" y="31290"/>
                </a:lnTo>
                <a:lnTo>
                  <a:pt x="26030" y="31320"/>
                </a:lnTo>
                <a:lnTo>
                  <a:pt x="26050" y="31360"/>
                </a:lnTo>
                <a:lnTo>
                  <a:pt x="26110" y="31380"/>
                </a:lnTo>
                <a:lnTo>
                  <a:pt x="26160" y="31370"/>
                </a:lnTo>
                <a:lnTo>
                  <a:pt x="26200" y="31380"/>
                </a:lnTo>
                <a:lnTo>
                  <a:pt x="26250" y="31370"/>
                </a:lnTo>
                <a:lnTo>
                  <a:pt x="26300" y="31350"/>
                </a:lnTo>
                <a:lnTo>
                  <a:pt x="26350" y="31330"/>
                </a:lnTo>
                <a:lnTo>
                  <a:pt x="26400" y="31350"/>
                </a:lnTo>
                <a:lnTo>
                  <a:pt x="26450" y="31360"/>
                </a:lnTo>
                <a:lnTo>
                  <a:pt x="26490" y="31390"/>
                </a:lnTo>
                <a:lnTo>
                  <a:pt x="26520" y="31420"/>
                </a:lnTo>
                <a:lnTo>
                  <a:pt x="26570" y="31440"/>
                </a:lnTo>
                <a:lnTo>
                  <a:pt x="26600" y="31450"/>
                </a:lnTo>
                <a:lnTo>
                  <a:pt x="26640" y="31470"/>
                </a:lnTo>
                <a:lnTo>
                  <a:pt x="26670" y="31520"/>
                </a:lnTo>
                <a:lnTo>
                  <a:pt x="26700" y="31550"/>
                </a:lnTo>
                <a:lnTo>
                  <a:pt x="26740" y="31600"/>
                </a:lnTo>
                <a:lnTo>
                  <a:pt x="26750" y="31620"/>
                </a:lnTo>
                <a:lnTo>
                  <a:pt x="26790" y="31660"/>
                </a:lnTo>
                <a:lnTo>
                  <a:pt x="26830" y="31670"/>
                </a:lnTo>
                <a:lnTo>
                  <a:pt x="26880" y="31670"/>
                </a:lnTo>
                <a:lnTo>
                  <a:pt x="26900" y="31660"/>
                </a:lnTo>
                <a:lnTo>
                  <a:pt x="26930" y="31650"/>
                </a:lnTo>
                <a:lnTo>
                  <a:pt x="26940" y="31660"/>
                </a:lnTo>
                <a:lnTo>
                  <a:pt x="26960" y="31690"/>
                </a:lnTo>
                <a:lnTo>
                  <a:pt x="26960" y="31700"/>
                </a:lnTo>
                <a:lnTo>
                  <a:pt x="26960" y="31710"/>
                </a:lnTo>
                <a:lnTo>
                  <a:pt x="26980" y="31780"/>
                </a:lnTo>
                <a:lnTo>
                  <a:pt x="26930" y="31810"/>
                </a:lnTo>
                <a:lnTo>
                  <a:pt x="26850" y="31860"/>
                </a:lnTo>
                <a:lnTo>
                  <a:pt x="26780" y="31900"/>
                </a:lnTo>
                <a:lnTo>
                  <a:pt x="26680" y="31940"/>
                </a:lnTo>
                <a:lnTo>
                  <a:pt x="26480" y="32010"/>
                </a:lnTo>
                <a:lnTo>
                  <a:pt x="26340" y="31990"/>
                </a:lnTo>
                <a:lnTo>
                  <a:pt x="26270" y="31980"/>
                </a:lnTo>
                <a:lnTo>
                  <a:pt x="26260" y="31980"/>
                </a:lnTo>
                <a:lnTo>
                  <a:pt x="26270" y="31960"/>
                </a:lnTo>
                <a:lnTo>
                  <a:pt x="26270" y="31940"/>
                </a:lnTo>
                <a:lnTo>
                  <a:pt x="26270" y="31890"/>
                </a:lnTo>
                <a:lnTo>
                  <a:pt x="26250" y="31880"/>
                </a:lnTo>
                <a:lnTo>
                  <a:pt x="26230" y="31870"/>
                </a:lnTo>
                <a:lnTo>
                  <a:pt x="26190" y="31860"/>
                </a:lnTo>
                <a:lnTo>
                  <a:pt x="26140" y="31850"/>
                </a:lnTo>
                <a:lnTo>
                  <a:pt x="26130" y="31860"/>
                </a:lnTo>
                <a:lnTo>
                  <a:pt x="26130" y="31870"/>
                </a:lnTo>
                <a:lnTo>
                  <a:pt x="26120" y="31870"/>
                </a:lnTo>
                <a:lnTo>
                  <a:pt x="26120" y="31880"/>
                </a:lnTo>
                <a:lnTo>
                  <a:pt x="26110" y="31890"/>
                </a:lnTo>
                <a:lnTo>
                  <a:pt x="26110" y="31900"/>
                </a:lnTo>
                <a:lnTo>
                  <a:pt x="26080" y="31950"/>
                </a:lnTo>
                <a:lnTo>
                  <a:pt x="26050" y="31980"/>
                </a:lnTo>
                <a:lnTo>
                  <a:pt x="26040" y="31990"/>
                </a:lnTo>
                <a:lnTo>
                  <a:pt x="25950" y="32060"/>
                </a:lnTo>
                <a:lnTo>
                  <a:pt x="25930" y="32100"/>
                </a:lnTo>
                <a:lnTo>
                  <a:pt x="25900" y="32130"/>
                </a:lnTo>
                <a:lnTo>
                  <a:pt x="25870" y="32130"/>
                </a:lnTo>
                <a:lnTo>
                  <a:pt x="25820" y="32150"/>
                </a:lnTo>
                <a:lnTo>
                  <a:pt x="25810" y="32150"/>
                </a:lnTo>
                <a:lnTo>
                  <a:pt x="25780" y="32160"/>
                </a:lnTo>
                <a:lnTo>
                  <a:pt x="25760" y="32160"/>
                </a:lnTo>
                <a:lnTo>
                  <a:pt x="25650" y="32140"/>
                </a:lnTo>
                <a:lnTo>
                  <a:pt x="25530" y="32110"/>
                </a:lnTo>
                <a:lnTo>
                  <a:pt x="25500" y="32100"/>
                </a:lnTo>
                <a:lnTo>
                  <a:pt x="25480" y="32090"/>
                </a:lnTo>
                <a:lnTo>
                  <a:pt x="25420" y="32150"/>
                </a:lnTo>
                <a:lnTo>
                  <a:pt x="25300" y="32270"/>
                </a:lnTo>
                <a:lnTo>
                  <a:pt x="25260" y="32330"/>
                </a:lnTo>
                <a:lnTo>
                  <a:pt x="25180" y="32450"/>
                </a:lnTo>
                <a:lnTo>
                  <a:pt x="25050" y="32580"/>
                </a:lnTo>
                <a:lnTo>
                  <a:pt x="25020" y="32610"/>
                </a:lnTo>
                <a:lnTo>
                  <a:pt x="24810" y="32750"/>
                </a:lnTo>
                <a:lnTo>
                  <a:pt x="24800" y="32750"/>
                </a:lnTo>
                <a:lnTo>
                  <a:pt x="24790" y="32750"/>
                </a:lnTo>
                <a:lnTo>
                  <a:pt x="24770" y="32770"/>
                </a:lnTo>
                <a:lnTo>
                  <a:pt x="24640" y="32820"/>
                </a:lnTo>
                <a:lnTo>
                  <a:pt x="24540" y="32860"/>
                </a:lnTo>
                <a:lnTo>
                  <a:pt x="24430" y="32910"/>
                </a:lnTo>
                <a:lnTo>
                  <a:pt x="24410" y="32970"/>
                </a:lnTo>
                <a:lnTo>
                  <a:pt x="24400" y="33060"/>
                </a:lnTo>
                <a:lnTo>
                  <a:pt x="24400" y="33070"/>
                </a:lnTo>
                <a:lnTo>
                  <a:pt x="24350" y="33120"/>
                </a:lnTo>
                <a:lnTo>
                  <a:pt x="24340" y="33130"/>
                </a:lnTo>
                <a:lnTo>
                  <a:pt x="24280" y="33160"/>
                </a:lnTo>
                <a:lnTo>
                  <a:pt x="24110" y="33280"/>
                </a:lnTo>
                <a:lnTo>
                  <a:pt x="23900" y="33300"/>
                </a:lnTo>
                <a:lnTo>
                  <a:pt x="23790" y="33400"/>
                </a:lnTo>
                <a:lnTo>
                  <a:pt x="23630" y="33550"/>
                </a:lnTo>
                <a:lnTo>
                  <a:pt x="23510" y="33780"/>
                </a:lnTo>
                <a:lnTo>
                  <a:pt x="23510" y="33840"/>
                </a:lnTo>
                <a:lnTo>
                  <a:pt x="23590" y="34120"/>
                </a:lnTo>
                <a:lnTo>
                  <a:pt x="23660" y="34320"/>
                </a:lnTo>
                <a:lnTo>
                  <a:pt x="23680" y="34350"/>
                </a:lnTo>
                <a:lnTo>
                  <a:pt x="23700" y="34430"/>
                </a:lnTo>
                <a:lnTo>
                  <a:pt x="23700" y="34450"/>
                </a:lnTo>
                <a:lnTo>
                  <a:pt x="23700" y="34480"/>
                </a:lnTo>
                <a:lnTo>
                  <a:pt x="23700" y="34540"/>
                </a:lnTo>
                <a:lnTo>
                  <a:pt x="23560" y="34520"/>
                </a:lnTo>
                <a:lnTo>
                  <a:pt x="23560" y="34530"/>
                </a:lnTo>
                <a:lnTo>
                  <a:pt x="23580" y="34630"/>
                </a:lnTo>
                <a:lnTo>
                  <a:pt x="23580" y="34650"/>
                </a:lnTo>
                <a:lnTo>
                  <a:pt x="23610" y="34790"/>
                </a:lnTo>
                <a:lnTo>
                  <a:pt x="23420" y="35000"/>
                </a:lnTo>
                <a:lnTo>
                  <a:pt x="23440" y="35010"/>
                </a:lnTo>
                <a:lnTo>
                  <a:pt x="23580" y="35070"/>
                </a:lnTo>
                <a:lnTo>
                  <a:pt x="23650" y="35100"/>
                </a:lnTo>
                <a:lnTo>
                  <a:pt x="23740" y="35160"/>
                </a:lnTo>
                <a:lnTo>
                  <a:pt x="23760" y="35240"/>
                </a:lnTo>
                <a:lnTo>
                  <a:pt x="23760" y="35250"/>
                </a:lnTo>
                <a:lnTo>
                  <a:pt x="23760" y="35260"/>
                </a:lnTo>
                <a:lnTo>
                  <a:pt x="23860" y="35440"/>
                </a:lnTo>
                <a:lnTo>
                  <a:pt x="23890" y="35480"/>
                </a:lnTo>
                <a:lnTo>
                  <a:pt x="23940" y="35530"/>
                </a:lnTo>
                <a:lnTo>
                  <a:pt x="23950" y="35700"/>
                </a:lnTo>
                <a:lnTo>
                  <a:pt x="23950" y="35710"/>
                </a:lnTo>
                <a:lnTo>
                  <a:pt x="24000" y="35970"/>
                </a:lnTo>
                <a:lnTo>
                  <a:pt x="24140" y="36150"/>
                </a:lnTo>
                <a:lnTo>
                  <a:pt x="24150" y="36160"/>
                </a:lnTo>
                <a:lnTo>
                  <a:pt x="24150" y="36170"/>
                </a:lnTo>
                <a:lnTo>
                  <a:pt x="24160" y="36180"/>
                </a:lnTo>
                <a:lnTo>
                  <a:pt x="24170" y="36190"/>
                </a:lnTo>
                <a:lnTo>
                  <a:pt x="24170" y="36200"/>
                </a:lnTo>
                <a:lnTo>
                  <a:pt x="24180" y="36230"/>
                </a:lnTo>
                <a:lnTo>
                  <a:pt x="24180" y="36250"/>
                </a:lnTo>
                <a:lnTo>
                  <a:pt x="24390" y="36260"/>
                </a:lnTo>
                <a:lnTo>
                  <a:pt x="24580" y="36330"/>
                </a:lnTo>
                <a:lnTo>
                  <a:pt x="24600" y="36340"/>
                </a:lnTo>
                <a:lnTo>
                  <a:pt x="24650" y="36400"/>
                </a:lnTo>
                <a:lnTo>
                  <a:pt x="24680" y="36430"/>
                </a:lnTo>
                <a:lnTo>
                  <a:pt x="24690" y="36440"/>
                </a:lnTo>
                <a:lnTo>
                  <a:pt x="24700" y="36460"/>
                </a:lnTo>
                <a:lnTo>
                  <a:pt x="24770" y="36550"/>
                </a:lnTo>
                <a:lnTo>
                  <a:pt x="24800" y="36590"/>
                </a:lnTo>
                <a:lnTo>
                  <a:pt x="24820" y="36610"/>
                </a:lnTo>
                <a:lnTo>
                  <a:pt x="24930" y="36710"/>
                </a:lnTo>
                <a:lnTo>
                  <a:pt x="25090" y="36800"/>
                </a:lnTo>
                <a:lnTo>
                  <a:pt x="25140" y="36710"/>
                </a:lnTo>
                <a:lnTo>
                  <a:pt x="25210" y="36610"/>
                </a:lnTo>
                <a:lnTo>
                  <a:pt x="25320" y="36580"/>
                </a:lnTo>
                <a:lnTo>
                  <a:pt x="25330" y="36580"/>
                </a:lnTo>
                <a:lnTo>
                  <a:pt x="25350" y="36570"/>
                </a:lnTo>
                <a:lnTo>
                  <a:pt x="25580" y="36510"/>
                </a:lnTo>
                <a:lnTo>
                  <a:pt x="25590" y="36510"/>
                </a:lnTo>
                <a:lnTo>
                  <a:pt x="25720" y="36590"/>
                </a:lnTo>
                <a:lnTo>
                  <a:pt x="25780" y="36620"/>
                </a:lnTo>
                <a:lnTo>
                  <a:pt x="25780" y="36670"/>
                </a:lnTo>
                <a:lnTo>
                  <a:pt x="25790" y="36730"/>
                </a:lnTo>
                <a:lnTo>
                  <a:pt x="25800" y="36850"/>
                </a:lnTo>
                <a:lnTo>
                  <a:pt x="25900" y="37020"/>
                </a:lnTo>
                <a:lnTo>
                  <a:pt x="25880" y="37100"/>
                </a:lnTo>
                <a:lnTo>
                  <a:pt x="25860" y="37180"/>
                </a:lnTo>
                <a:lnTo>
                  <a:pt x="25810" y="37210"/>
                </a:lnTo>
                <a:lnTo>
                  <a:pt x="25710" y="37260"/>
                </a:lnTo>
                <a:lnTo>
                  <a:pt x="25660" y="37330"/>
                </a:lnTo>
                <a:lnTo>
                  <a:pt x="25660" y="37340"/>
                </a:lnTo>
                <a:lnTo>
                  <a:pt x="25670" y="37350"/>
                </a:lnTo>
                <a:lnTo>
                  <a:pt x="25690" y="37410"/>
                </a:lnTo>
                <a:lnTo>
                  <a:pt x="25690" y="37430"/>
                </a:lnTo>
                <a:lnTo>
                  <a:pt x="25710" y="37490"/>
                </a:lnTo>
                <a:lnTo>
                  <a:pt x="25610" y="37540"/>
                </a:lnTo>
                <a:lnTo>
                  <a:pt x="25600" y="37550"/>
                </a:lnTo>
                <a:lnTo>
                  <a:pt x="25580" y="37560"/>
                </a:lnTo>
                <a:lnTo>
                  <a:pt x="25430" y="37550"/>
                </a:lnTo>
                <a:lnTo>
                  <a:pt x="25250" y="37560"/>
                </a:lnTo>
                <a:lnTo>
                  <a:pt x="25050" y="37550"/>
                </a:lnTo>
                <a:lnTo>
                  <a:pt x="24900" y="37630"/>
                </a:lnTo>
                <a:lnTo>
                  <a:pt x="24800" y="37670"/>
                </a:lnTo>
                <a:lnTo>
                  <a:pt x="24780" y="37690"/>
                </a:lnTo>
                <a:lnTo>
                  <a:pt x="24770" y="37700"/>
                </a:lnTo>
                <a:lnTo>
                  <a:pt x="24760" y="37720"/>
                </a:lnTo>
                <a:lnTo>
                  <a:pt x="24710" y="37870"/>
                </a:lnTo>
                <a:lnTo>
                  <a:pt x="24570" y="37900"/>
                </a:lnTo>
                <a:lnTo>
                  <a:pt x="24540" y="37780"/>
                </a:lnTo>
                <a:lnTo>
                  <a:pt x="24470" y="37680"/>
                </a:lnTo>
                <a:lnTo>
                  <a:pt x="24450" y="37640"/>
                </a:lnTo>
                <a:lnTo>
                  <a:pt x="24420" y="37740"/>
                </a:lnTo>
                <a:lnTo>
                  <a:pt x="24310" y="37900"/>
                </a:lnTo>
                <a:lnTo>
                  <a:pt x="24100" y="37930"/>
                </a:lnTo>
                <a:lnTo>
                  <a:pt x="24100" y="37900"/>
                </a:lnTo>
                <a:lnTo>
                  <a:pt x="24100" y="37890"/>
                </a:lnTo>
                <a:lnTo>
                  <a:pt x="24080" y="37820"/>
                </a:lnTo>
                <a:lnTo>
                  <a:pt x="24080" y="37710"/>
                </a:lnTo>
                <a:lnTo>
                  <a:pt x="24200" y="37620"/>
                </a:lnTo>
                <a:lnTo>
                  <a:pt x="24030" y="37570"/>
                </a:lnTo>
                <a:lnTo>
                  <a:pt x="24000" y="37660"/>
                </a:lnTo>
                <a:lnTo>
                  <a:pt x="23960" y="37750"/>
                </a:lnTo>
                <a:lnTo>
                  <a:pt x="23960" y="37980"/>
                </a:lnTo>
                <a:lnTo>
                  <a:pt x="24020" y="38010"/>
                </a:lnTo>
                <a:lnTo>
                  <a:pt x="24140" y="38080"/>
                </a:lnTo>
                <a:lnTo>
                  <a:pt x="24150" y="38080"/>
                </a:lnTo>
                <a:lnTo>
                  <a:pt x="24160" y="38160"/>
                </a:lnTo>
                <a:lnTo>
                  <a:pt x="24160" y="38170"/>
                </a:lnTo>
                <a:lnTo>
                  <a:pt x="24170" y="38350"/>
                </a:lnTo>
                <a:lnTo>
                  <a:pt x="24150" y="38400"/>
                </a:lnTo>
                <a:lnTo>
                  <a:pt x="24140" y="38430"/>
                </a:lnTo>
                <a:lnTo>
                  <a:pt x="24090" y="38580"/>
                </a:lnTo>
                <a:lnTo>
                  <a:pt x="24060" y="38670"/>
                </a:lnTo>
                <a:lnTo>
                  <a:pt x="24030" y="38730"/>
                </a:lnTo>
                <a:lnTo>
                  <a:pt x="24020" y="38780"/>
                </a:lnTo>
                <a:lnTo>
                  <a:pt x="24020" y="38790"/>
                </a:lnTo>
                <a:lnTo>
                  <a:pt x="23980" y="38840"/>
                </a:lnTo>
                <a:lnTo>
                  <a:pt x="23910" y="38950"/>
                </a:lnTo>
                <a:lnTo>
                  <a:pt x="23820" y="39090"/>
                </a:lnTo>
                <a:lnTo>
                  <a:pt x="23760" y="39110"/>
                </a:lnTo>
                <a:lnTo>
                  <a:pt x="23900" y="39310"/>
                </a:lnTo>
                <a:lnTo>
                  <a:pt x="23930" y="39320"/>
                </a:lnTo>
                <a:lnTo>
                  <a:pt x="24000" y="39330"/>
                </a:lnTo>
                <a:lnTo>
                  <a:pt x="24040" y="39340"/>
                </a:lnTo>
                <a:lnTo>
                  <a:pt x="24120" y="39390"/>
                </a:lnTo>
                <a:lnTo>
                  <a:pt x="24170" y="39420"/>
                </a:lnTo>
                <a:lnTo>
                  <a:pt x="24210" y="39440"/>
                </a:lnTo>
                <a:lnTo>
                  <a:pt x="24270" y="39500"/>
                </a:lnTo>
                <a:lnTo>
                  <a:pt x="24220" y="39530"/>
                </a:lnTo>
                <a:lnTo>
                  <a:pt x="24200" y="39540"/>
                </a:lnTo>
                <a:lnTo>
                  <a:pt x="24150" y="39560"/>
                </a:lnTo>
                <a:lnTo>
                  <a:pt x="23850" y="39480"/>
                </a:lnTo>
                <a:lnTo>
                  <a:pt x="23790" y="39580"/>
                </a:lnTo>
                <a:lnTo>
                  <a:pt x="23750" y="39630"/>
                </a:lnTo>
                <a:lnTo>
                  <a:pt x="23730" y="39630"/>
                </a:lnTo>
                <a:lnTo>
                  <a:pt x="23580" y="39620"/>
                </a:lnTo>
                <a:lnTo>
                  <a:pt x="23570" y="39590"/>
                </a:lnTo>
                <a:lnTo>
                  <a:pt x="23560" y="39440"/>
                </a:lnTo>
                <a:lnTo>
                  <a:pt x="23560" y="39430"/>
                </a:lnTo>
                <a:lnTo>
                  <a:pt x="23440" y="39260"/>
                </a:lnTo>
                <a:lnTo>
                  <a:pt x="23350" y="39350"/>
                </a:lnTo>
                <a:lnTo>
                  <a:pt x="23290" y="39390"/>
                </a:lnTo>
                <a:lnTo>
                  <a:pt x="23240" y="39370"/>
                </a:lnTo>
                <a:lnTo>
                  <a:pt x="23280" y="39430"/>
                </a:lnTo>
                <a:lnTo>
                  <a:pt x="23300" y="39460"/>
                </a:lnTo>
                <a:lnTo>
                  <a:pt x="23310" y="39470"/>
                </a:lnTo>
                <a:lnTo>
                  <a:pt x="23370" y="39550"/>
                </a:lnTo>
                <a:lnTo>
                  <a:pt x="23350" y="39600"/>
                </a:lnTo>
                <a:lnTo>
                  <a:pt x="23300" y="39680"/>
                </a:lnTo>
                <a:lnTo>
                  <a:pt x="23170" y="39630"/>
                </a:lnTo>
                <a:lnTo>
                  <a:pt x="23090" y="39650"/>
                </a:lnTo>
                <a:lnTo>
                  <a:pt x="23040" y="39660"/>
                </a:lnTo>
                <a:lnTo>
                  <a:pt x="23040" y="39550"/>
                </a:lnTo>
                <a:lnTo>
                  <a:pt x="22950" y="39410"/>
                </a:lnTo>
                <a:lnTo>
                  <a:pt x="22970" y="39270"/>
                </a:lnTo>
                <a:lnTo>
                  <a:pt x="22990" y="39100"/>
                </a:lnTo>
                <a:lnTo>
                  <a:pt x="22990" y="39090"/>
                </a:lnTo>
                <a:lnTo>
                  <a:pt x="23100" y="39020"/>
                </a:lnTo>
                <a:lnTo>
                  <a:pt x="23100" y="39010"/>
                </a:lnTo>
                <a:lnTo>
                  <a:pt x="23100" y="38980"/>
                </a:lnTo>
                <a:lnTo>
                  <a:pt x="23050" y="38550"/>
                </a:lnTo>
                <a:lnTo>
                  <a:pt x="22970" y="38320"/>
                </a:lnTo>
                <a:lnTo>
                  <a:pt x="22630" y="38260"/>
                </a:lnTo>
                <a:lnTo>
                  <a:pt x="22470" y="38220"/>
                </a:lnTo>
                <a:lnTo>
                  <a:pt x="22360" y="38110"/>
                </a:lnTo>
                <a:lnTo>
                  <a:pt x="22340" y="38080"/>
                </a:lnTo>
                <a:lnTo>
                  <a:pt x="22320" y="38060"/>
                </a:lnTo>
                <a:lnTo>
                  <a:pt x="22280" y="38000"/>
                </a:lnTo>
                <a:lnTo>
                  <a:pt x="22250" y="37870"/>
                </a:lnTo>
                <a:lnTo>
                  <a:pt x="22250" y="37850"/>
                </a:lnTo>
                <a:lnTo>
                  <a:pt x="22240" y="37810"/>
                </a:lnTo>
                <a:lnTo>
                  <a:pt x="21930" y="37760"/>
                </a:lnTo>
                <a:lnTo>
                  <a:pt x="21620" y="37860"/>
                </a:lnTo>
                <a:lnTo>
                  <a:pt x="21550" y="37860"/>
                </a:lnTo>
                <a:lnTo>
                  <a:pt x="21430" y="37770"/>
                </a:lnTo>
                <a:lnTo>
                  <a:pt x="21410" y="37760"/>
                </a:lnTo>
                <a:lnTo>
                  <a:pt x="21310" y="37770"/>
                </a:lnTo>
                <a:lnTo>
                  <a:pt x="21270" y="37720"/>
                </a:lnTo>
                <a:lnTo>
                  <a:pt x="21260" y="37610"/>
                </a:lnTo>
                <a:lnTo>
                  <a:pt x="21300" y="37510"/>
                </a:lnTo>
                <a:lnTo>
                  <a:pt x="21270" y="37280"/>
                </a:lnTo>
                <a:lnTo>
                  <a:pt x="21290" y="37190"/>
                </a:lnTo>
                <a:lnTo>
                  <a:pt x="21360" y="37130"/>
                </a:lnTo>
                <a:lnTo>
                  <a:pt x="21390" y="37120"/>
                </a:lnTo>
                <a:lnTo>
                  <a:pt x="21430" y="37110"/>
                </a:lnTo>
                <a:lnTo>
                  <a:pt x="21440" y="37110"/>
                </a:lnTo>
                <a:lnTo>
                  <a:pt x="21430" y="37050"/>
                </a:lnTo>
                <a:lnTo>
                  <a:pt x="21390" y="36930"/>
                </a:lnTo>
                <a:lnTo>
                  <a:pt x="21360" y="36850"/>
                </a:lnTo>
                <a:lnTo>
                  <a:pt x="21280" y="36790"/>
                </a:lnTo>
                <a:lnTo>
                  <a:pt x="21150" y="36800"/>
                </a:lnTo>
                <a:lnTo>
                  <a:pt x="21030" y="36760"/>
                </a:lnTo>
                <a:lnTo>
                  <a:pt x="20880" y="36620"/>
                </a:lnTo>
                <a:lnTo>
                  <a:pt x="20790" y="36580"/>
                </a:lnTo>
                <a:lnTo>
                  <a:pt x="20750" y="36510"/>
                </a:lnTo>
                <a:lnTo>
                  <a:pt x="20730" y="36480"/>
                </a:lnTo>
                <a:lnTo>
                  <a:pt x="20640" y="36350"/>
                </a:lnTo>
                <a:lnTo>
                  <a:pt x="20630" y="36200"/>
                </a:lnTo>
                <a:lnTo>
                  <a:pt x="20620" y="36100"/>
                </a:lnTo>
                <a:lnTo>
                  <a:pt x="20660" y="35990"/>
                </a:lnTo>
                <a:lnTo>
                  <a:pt x="20680" y="35850"/>
                </a:lnTo>
                <a:lnTo>
                  <a:pt x="20570" y="35750"/>
                </a:lnTo>
                <a:lnTo>
                  <a:pt x="20510" y="35750"/>
                </a:lnTo>
                <a:lnTo>
                  <a:pt x="20320" y="35720"/>
                </a:lnTo>
                <a:lnTo>
                  <a:pt x="20220" y="35660"/>
                </a:lnTo>
                <a:lnTo>
                  <a:pt x="20170" y="35590"/>
                </a:lnTo>
                <a:lnTo>
                  <a:pt x="20120" y="35500"/>
                </a:lnTo>
                <a:lnTo>
                  <a:pt x="20070" y="35480"/>
                </a:lnTo>
                <a:lnTo>
                  <a:pt x="19990" y="35470"/>
                </a:lnTo>
                <a:lnTo>
                  <a:pt x="19950" y="35470"/>
                </a:lnTo>
                <a:lnTo>
                  <a:pt x="19950" y="35510"/>
                </a:lnTo>
                <a:lnTo>
                  <a:pt x="19780" y="35520"/>
                </a:lnTo>
                <a:lnTo>
                  <a:pt x="19660" y="35590"/>
                </a:lnTo>
                <a:lnTo>
                  <a:pt x="19560" y="35630"/>
                </a:lnTo>
                <a:lnTo>
                  <a:pt x="19550" y="35630"/>
                </a:lnTo>
                <a:lnTo>
                  <a:pt x="19520" y="35630"/>
                </a:lnTo>
                <a:lnTo>
                  <a:pt x="19480" y="35620"/>
                </a:lnTo>
                <a:lnTo>
                  <a:pt x="19390" y="35540"/>
                </a:lnTo>
                <a:lnTo>
                  <a:pt x="19290" y="35450"/>
                </a:lnTo>
                <a:lnTo>
                  <a:pt x="19210" y="35370"/>
                </a:lnTo>
                <a:lnTo>
                  <a:pt x="19140" y="35350"/>
                </a:lnTo>
                <a:lnTo>
                  <a:pt x="19080" y="35330"/>
                </a:lnTo>
                <a:lnTo>
                  <a:pt x="18950" y="35330"/>
                </a:lnTo>
                <a:lnTo>
                  <a:pt x="18930" y="35280"/>
                </a:lnTo>
                <a:lnTo>
                  <a:pt x="18940" y="35270"/>
                </a:lnTo>
                <a:lnTo>
                  <a:pt x="18990" y="35140"/>
                </a:lnTo>
                <a:lnTo>
                  <a:pt x="19040" y="35090"/>
                </a:lnTo>
                <a:lnTo>
                  <a:pt x="19040" y="35080"/>
                </a:lnTo>
                <a:lnTo>
                  <a:pt x="19010" y="35050"/>
                </a:lnTo>
                <a:lnTo>
                  <a:pt x="19110" y="35000"/>
                </a:lnTo>
                <a:lnTo>
                  <a:pt x="19260" y="34930"/>
                </a:lnTo>
                <a:lnTo>
                  <a:pt x="19190" y="34870"/>
                </a:lnTo>
                <a:lnTo>
                  <a:pt x="19180" y="34860"/>
                </a:lnTo>
                <a:lnTo>
                  <a:pt x="19060" y="34830"/>
                </a:lnTo>
                <a:lnTo>
                  <a:pt x="18920" y="34760"/>
                </a:lnTo>
                <a:lnTo>
                  <a:pt x="18880" y="34590"/>
                </a:lnTo>
                <a:lnTo>
                  <a:pt x="18840" y="34450"/>
                </a:lnTo>
                <a:lnTo>
                  <a:pt x="18840" y="34430"/>
                </a:lnTo>
                <a:lnTo>
                  <a:pt x="18810" y="34410"/>
                </a:lnTo>
                <a:lnTo>
                  <a:pt x="18700" y="34320"/>
                </a:lnTo>
                <a:lnTo>
                  <a:pt x="18690" y="34320"/>
                </a:lnTo>
                <a:lnTo>
                  <a:pt x="18690" y="34310"/>
                </a:lnTo>
                <a:lnTo>
                  <a:pt x="18680" y="34310"/>
                </a:lnTo>
                <a:lnTo>
                  <a:pt x="18600" y="34150"/>
                </a:lnTo>
                <a:lnTo>
                  <a:pt x="18580" y="34130"/>
                </a:lnTo>
                <a:lnTo>
                  <a:pt x="18520" y="34080"/>
                </a:lnTo>
                <a:lnTo>
                  <a:pt x="18510" y="34090"/>
                </a:lnTo>
                <a:lnTo>
                  <a:pt x="18410" y="34180"/>
                </a:lnTo>
                <a:lnTo>
                  <a:pt x="18380" y="34190"/>
                </a:lnTo>
                <a:lnTo>
                  <a:pt x="18280" y="34210"/>
                </a:lnTo>
                <a:lnTo>
                  <a:pt x="18270" y="34220"/>
                </a:lnTo>
                <a:lnTo>
                  <a:pt x="18120" y="34260"/>
                </a:lnTo>
                <a:lnTo>
                  <a:pt x="18070" y="34160"/>
                </a:lnTo>
                <a:lnTo>
                  <a:pt x="18060" y="34060"/>
                </a:lnTo>
                <a:lnTo>
                  <a:pt x="17960" y="34030"/>
                </a:lnTo>
                <a:lnTo>
                  <a:pt x="17760" y="33950"/>
                </a:lnTo>
                <a:lnTo>
                  <a:pt x="17690" y="33920"/>
                </a:lnTo>
                <a:lnTo>
                  <a:pt x="17270" y="33910"/>
                </a:lnTo>
                <a:lnTo>
                  <a:pt x="17250" y="33910"/>
                </a:lnTo>
                <a:lnTo>
                  <a:pt x="17250" y="33920"/>
                </a:lnTo>
                <a:lnTo>
                  <a:pt x="17210" y="33980"/>
                </a:lnTo>
                <a:lnTo>
                  <a:pt x="17210" y="34090"/>
                </a:lnTo>
                <a:lnTo>
                  <a:pt x="17010" y="34110"/>
                </a:lnTo>
                <a:lnTo>
                  <a:pt x="16840" y="34040"/>
                </a:lnTo>
                <a:lnTo>
                  <a:pt x="16820" y="33820"/>
                </a:lnTo>
                <a:lnTo>
                  <a:pt x="16810" y="33640"/>
                </a:lnTo>
                <a:lnTo>
                  <a:pt x="16670" y="33630"/>
                </a:lnTo>
                <a:lnTo>
                  <a:pt x="16660" y="33630"/>
                </a:lnTo>
                <a:lnTo>
                  <a:pt x="16650" y="33630"/>
                </a:lnTo>
                <a:lnTo>
                  <a:pt x="16640" y="33630"/>
                </a:lnTo>
                <a:lnTo>
                  <a:pt x="16510" y="33820"/>
                </a:lnTo>
                <a:lnTo>
                  <a:pt x="16370" y="34010"/>
                </a:lnTo>
                <a:lnTo>
                  <a:pt x="16280" y="34000"/>
                </a:lnTo>
                <a:lnTo>
                  <a:pt x="16160" y="33900"/>
                </a:lnTo>
                <a:lnTo>
                  <a:pt x="16140" y="33880"/>
                </a:lnTo>
                <a:lnTo>
                  <a:pt x="16100" y="34000"/>
                </a:lnTo>
                <a:lnTo>
                  <a:pt x="16080" y="34050"/>
                </a:lnTo>
                <a:lnTo>
                  <a:pt x="16070" y="34080"/>
                </a:lnTo>
                <a:lnTo>
                  <a:pt x="16040" y="34170"/>
                </a:lnTo>
                <a:lnTo>
                  <a:pt x="15960" y="34190"/>
                </a:lnTo>
                <a:lnTo>
                  <a:pt x="15910" y="34210"/>
                </a:lnTo>
                <a:lnTo>
                  <a:pt x="16100" y="34330"/>
                </a:lnTo>
                <a:lnTo>
                  <a:pt x="16060" y="34440"/>
                </a:lnTo>
                <a:lnTo>
                  <a:pt x="16010" y="34510"/>
                </a:lnTo>
                <a:lnTo>
                  <a:pt x="15980" y="34540"/>
                </a:lnTo>
                <a:lnTo>
                  <a:pt x="15970" y="34560"/>
                </a:lnTo>
                <a:lnTo>
                  <a:pt x="15940" y="34670"/>
                </a:lnTo>
                <a:lnTo>
                  <a:pt x="15930" y="34710"/>
                </a:lnTo>
                <a:lnTo>
                  <a:pt x="15910" y="34710"/>
                </a:lnTo>
                <a:lnTo>
                  <a:pt x="15870" y="34730"/>
                </a:lnTo>
                <a:lnTo>
                  <a:pt x="15840" y="34730"/>
                </a:lnTo>
                <a:lnTo>
                  <a:pt x="15700" y="34820"/>
                </a:lnTo>
                <a:lnTo>
                  <a:pt x="15660" y="34890"/>
                </a:lnTo>
                <a:lnTo>
                  <a:pt x="15650" y="34910"/>
                </a:lnTo>
                <a:lnTo>
                  <a:pt x="15570" y="35040"/>
                </a:lnTo>
                <a:lnTo>
                  <a:pt x="15550" y="35080"/>
                </a:lnTo>
                <a:lnTo>
                  <a:pt x="15500" y="35190"/>
                </a:lnTo>
                <a:lnTo>
                  <a:pt x="15490" y="35220"/>
                </a:lnTo>
                <a:lnTo>
                  <a:pt x="15480" y="35230"/>
                </a:lnTo>
                <a:lnTo>
                  <a:pt x="15560" y="35420"/>
                </a:lnTo>
                <a:lnTo>
                  <a:pt x="15570" y="35440"/>
                </a:lnTo>
                <a:lnTo>
                  <a:pt x="15570" y="35650"/>
                </a:lnTo>
                <a:lnTo>
                  <a:pt x="15570" y="35680"/>
                </a:lnTo>
                <a:lnTo>
                  <a:pt x="15570" y="35730"/>
                </a:lnTo>
                <a:lnTo>
                  <a:pt x="15570" y="35810"/>
                </a:lnTo>
                <a:lnTo>
                  <a:pt x="15570" y="35880"/>
                </a:lnTo>
                <a:lnTo>
                  <a:pt x="15540" y="35920"/>
                </a:lnTo>
                <a:lnTo>
                  <a:pt x="15470" y="36020"/>
                </a:lnTo>
                <a:lnTo>
                  <a:pt x="15460" y="36050"/>
                </a:lnTo>
                <a:lnTo>
                  <a:pt x="15420" y="36270"/>
                </a:lnTo>
                <a:lnTo>
                  <a:pt x="15400" y="36350"/>
                </a:lnTo>
                <a:lnTo>
                  <a:pt x="15110" y="36400"/>
                </a:lnTo>
                <a:lnTo>
                  <a:pt x="14810" y="36290"/>
                </a:lnTo>
                <a:lnTo>
                  <a:pt x="14670" y="36220"/>
                </a:lnTo>
                <a:lnTo>
                  <a:pt x="14550" y="36170"/>
                </a:lnTo>
                <a:lnTo>
                  <a:pt x="14490" y="36140"/>
                </a:lnTo>
                <a:lnTo>
                  <a:pt x="14200" y="35880"/>
                </a:lnTo>
                <a:lnTo>
                  <a:pt x="14100" y="35880"/>
                </a:lnTo>
                <a:lnTo>
                  <a:pt x="13980" y="35880"/>
                </a:lnTo>
                <a:lnTo>
                  <a:pt x="13970" y="35920"/>
                </a:lnTo>
                <a:lnTo>
                  <a:pt x="13880" y="36120"/>
                </a:lnTo>
                <a:lnTo>
                  <a:pt x="13830" y="36430"/>
                </a:lnTo>
                <a:lnTo>
                  <a:pt x="13820" y="36430"/>
                </a:lnTo>
                <a:lnTo>
                  <a:pt x="13820" y="36440"/>
                </a:lnTo>
                <a:lnTo>
                  <a:pt x="13780" y="36480"/>
                </a:lnTo>
                <a:lnTo>
                  <a:pt x="13720" y="36550"/>
                </a:lnTo>
                <a:lnTo>
                  <a:pt x="13680" y="36590"/>
                </a:lnTo>
                <a:lnTo>
                  <a:pt x="13690" y="36630"/>
                </a:lnTo>
                <a:lnTo>
                  <a:pt x="13690" y="36650"/>
                </a:lnTo>
                <a:lnTo>
                  <a:pt x="13740" y="36900"/>
                </a:lnTo>
                <a:lnTo>
                  <a:pt x="13750" y="36940"/>
                </a:lnTo>
                <a:lnTo>
                  <a:pt x="13770" y="37000"/>
                </a:lnTo>
                <a:lnTo>
                  <a:pt x="13730" y="37000"/>
                </a:lnTo>
                <a:lnTo>
                  <a:pt x="13430" y="36990"/>
                </a:lnTo>
                <a:lnTo>
                  <a:pt x="13390" y="36990"/>
                </a:lnTo>
                <a:lnTo>
                  <a:pt x="13470" y="37430"/>
                </a:lnTo>
                <a:lnTo>
                  <a:pt x="13480" y="37510"/>
                </a:lnTo>
                <a:lnTo>
                  <a:pt x="13470" y="37570"/>
                </a:lnTo>
                <a:lnTo>
                  <a:pt x="13410" y="37790"/>
                </a:lnTo>
                <a:lnTo>
                  <a:pt x="13390" y="37860"/>
                </a:lnTo>
                <a:lnTo>
                  <a:pt x="13400" y="38170"/>
                </a:lnTo>
                <a:lnTo>
                  <a:pt x="13320" y="38430"/>
                </a:lnTo>
                <a:lnTo>
                  <a:pt x="13140" y="38570"/>
                </a:lnTo>
                <a:lnTo>
                  <a:pt x="13090" y="38610"/>
                </a:lnTo>
                <a:lnTo>
                  <a:pt x="12740" y="38710"/>
                </a:lnTo>
                <a:lnTo>
                  <a:pt x="12720" y="38720"/>
                </a:lnTo>
                <a:lnTo>
                  <a:pt x="12790" y="38780"/>
                </a:lnTo>
                <a:lnTo>
                  <a:pt x="12840" y="38830"/>
                </a:lnTo>
                <a:lnTo>
                  <a:pt x="12930" y="38930"/>
                </a:lnTo>
                <a:lnTo>
                  <a:pt x="12940" y="38940"/>
                </a:lnTo>
                <a:lnTo>
                  <a:pt x="12950" y="38950"/>
                </a:lnTo>
                <a:lnTo>
                  <a:pt x="12990" y="38990"/>
                </a:lnTo>
                <a:lnTo>
                  <a:pt x="13040" y="39040"/>
                </a:lnTo>
                <a:lnTo>
                  <a:pt x="13190" y="39240"/>
                </a:lnTo>
                <a:lnTo>
                  <a:pt x="13240" y="39310"/>
                </a:lnTo>
                <a:lnTo>
                  <a:pt x="13260" y="39310"/>
                </a:lnTo>
                <a:lnTo>
                  <a:pt x="13290" y="39310"/>
                </a:lnTo>
                <a:lnTo>
                  <a:pt x="13310" y="39310"/>
                </a:lnTo>
                <a:lnTo>
                  <a:pt x="13370" y="39310"/>
                </a:lnTo>
                <a:lnTo>
                  <a:pt x="13410" y="39300"/>
                </a:lnTo>
                <a:lnTo>
                  <a:pt x="13430" y="39300"/>
                </a:lnTo>
                <a:lnTo>
                  <a:pt x="13590" y="39460"/>
                </a:lnTo>
                <a:lnTo>
                  <a:pt x="13710" y="39730"/>
                </a:lnTo>
                <a:lnTo>
                  <a:pt x="13270" y="39950"/>
                </a:lnTo>
                <a:lnTo>
                  <a:pt x="12930" y="39960"/>
                </a:lnTo>
                <a:lnTo>
                  <a:pt x="12510" y="39970"/>
                </a:lnTo>
                <a:lnTo>
                  <a:pt x="12280" y="39970"/>
                </a:lnTo>
                <a:lnTo>
                  <a:pt x="12000" y="39980"/>
                </a:lnTo>
                <a:lnTo>
                  <a:pt x="11580" y="39980"/>
                </a:lnTo>
                <a:lnTo>
                  <a:pt x="11530" y="39980"/>
                </a:lnTo>
                <a:lnTo>
                  <a:pt x="11470" y="39980"/>
                </a:lnTo>
                <a:lnTo>
                  <a:pt x="11460" y="39900"/>
                </a:lnTo>
                <a:lnTo>
                  <a:pt x="11440" y="39640"/>
                </a:lnTo>
                <a:lnTo>
                  <a:pt x="11270" y="37390"/>
                </a:lnTo>
                <a:lnTo>
                  <a:pt x="11250" y="37170"/>
                </a:lnTo>
                <a:lnTo>
                  <a:pt x="11230" y="36960"/>
                </a:lnTo>
                <a:lnTo>
                  <a:pt x="11200" y="36690"/>
                </a:lnTo>
                <a:lnTo>
                  <a:pt x="11180" y="36360"/>
                </a:lnTo>
                <a:lnTo>
                  <a:pt x="11390" y="35530"/>
                </a:lnTo>
                <a:lnTo>
                  <a:pt x="11410" y="35450"/>
                </a:lnTo>
                <a:lnTo>
                  <a:pt x="11440" y="35350"/>
                </a:lnTo>
                <a:lnTo>
                  <a:pt x="11450" y="35310"/>
                </a:lnTo>
                <a:lnTo>
                  <a:pt x="11500" y="35090"/>
                </a:lnTo>
                <a:lnTo>
                  <a:pt x="11910" y="34190"/>
                </a:lnTo>
                <a:lnTo>
                  <a:pt x="11990" y="33770"/>
                </a:lnTo>
                <a:lnTo>
                  <a:pt x="12000" y="33690"/>
                </a:lnTo>
                <a:lnTo>
                  <a:pt x="12050" y="33440"/>
                </a:lnTo>
                <a:lnTo>
                  <a:pt x="12110" y="33380"/>
                </a:lnTo>
                <a:lnTo>
                  <a:pt x="12430" y="33070"/>
                </a:lnTo>
                <a:lnTo>
                  <a:pt x="12470" y="33030"/>
                </a:lnTo>
                <a:lnTo>
                  <a:pt x="12610" y="32880"/>
                </a:lnTo>
                <a:lnTo>
                  <a:pt x="12720" y="32390"/>
                </a:lnTo>
                <a:lnTo>
                  <a:pt x="12750" y="32200"/>
                </a:lnTo>
                <a:lnTo>
                  <a:pt x="12770" y="32140"/>
                </a:lnTo>
                <a:lnTo>
                  <a:pt x="12730" y="31880"/>
                </a:lnTo>
                <a:lnTo>
                  <a:pt x="12710" y="31790"/>
                </a:lnTo>
                <a:lnTo>
                  <a:pt x="12700" y="31710"/>
                </a:lnTo>
                <a:lnTo>
                  <a:pt x="12640" y="31450"/>
                </a:lnTo>
                <a:lnTo>
                  <a:pt x="12540" y="30920"/>
                </a:lnTo>
                <a:lnTo>
                  <a:pt x="12540" y="30910"/>
                </a:lnTo>
                <a:lnTo>
                  <a:pt x="12460" y="30530"/>
                </a:lnTo>
                <a:lnTo>
                  <a:pt x="12440" y="30460"/>
                </a:lnTo>
                <a:lnTo>
                  <a:pt x="12410" y="30290"/>
                </a:lnTo>
                <a:lnTo>
                  <a:pt x="12390" y="30190"/>
                </a:lnTo>
                <a:lnTo>
                  <a:pt x="12490" y="30080"/>
                </a:lnTo>
                <a:lnTo>
                  <a:pt x="12560" y="29990"/>
                </a:lnTo>
                <a:lnTo>
                  <a:pt x="12700" y="29820"/>
                </a:lnTo>
                <a:lnTo>
                  <a:pt x="12790" y="29710"/>
                </a:lnTo>
                <a:lnTo>
                  <a:pt x="12860" y="29590"/>
                </a:lnTo>
                <a:lnTo>
                  <a:pt x="13320" y="28770"/>
                </a:lnTo>
                <a:lnTo>
                  <a:pt x="13350" y="28750"/>
                </a:lnTo>
                <a:lnTo>
                  <a:pt x="13460" y="28680"/>
                </a:lnTo>
                <a:lnTo>
                  <a:pt x="13700" y="28510"/>
                </a:lnTo>
                <a:lnTo>
                  <a:pt x="13810" y="28440"/>
                </a:lnTo>
                <a:lnTo>
                  <a:pt x="14260" y="28130"/>
                </a:lnTo>
                <a:lnTo>
                  <a:pt x="14740" y="28460"/>
                </a:lnTo>
                <a:lnTo>
                  <a:pt x="14960" y="28660"/>
                </a:lnTo>
                <a:lnTo>
                  <a:pt x="15090" y="28780"/>
                </a:lnTo>
                <a:lnTo>
                  <a:pt x="15240" y="28910"/>
                </a:lnTo>
                <a:lnTo>
                  <a:pt x="15280" y="28940"/>
                </a:lnTo>
                <a:lnTo>
                  <a:pt x="15320" y="28990"/>
                </a:lnTo>
                <a:lnTo>
                  <a:pt x="15340" y="29000"/>
                </a:lnTo>
                <a:lnTo>
                  <a:pt x="15430" y="29080"/>
                </a:lnTo>
                <a:lnTo>
                  <a:pt x="15440" y="29090"/>
                </a:lnTo>
                <a:lnTo>
                  <a:pt x="15510" y="29150"/>
                </a:lnTo>
                <a:lnTo>
                  <a:pt x="15550" y="29140"/>
                </a:lnTo>
                <a:lnTo>
                  <a:pt x="15870" y="29090"/>
                </a:lnTo>
                <a:lnTo>
                  <a:pt x="16570" y="28280"/>
                </a:lnTo>
                <a:lnTo>
                  <a:pt x="16580" y="28160"/>
                </a:lnTo>
                <a:lnTo>
                  <a:pt x="16580" y="28060"/>
                </a:lnTo>
                <a:lnTo>
                  <a:pt x="16590" y="28050"/>
                </a:lnTo>
                <a:lnTo>
                  <a:pt x="16590" y="28030"/>
                </a:lnTo>
                <a:lnTo>
                  <a:pt x="16590" y="28020"/>
                </a:lnTo>
                <a:lnTo>
                  <a:pt x="16590" y="28010"/>
                </a:lnTo>
                <a:lnTo>
                  <a:pt x="16560" y="27990"/>
                </a:lnTo>
                <a:lnTo>
                  <a:pt x="16530" y="27940"/>
                </a:lnTo>
                <a:lnTo>
                  <a:pt x="16530" y="27910"/>
                </a:lnTo>
                <a:lnTo>
                  <a:pt x="16500" y="27880"/>
                </a:lnTo>
                <a:lnTo>
                  <a:pt x="16310" y="27710"/>
                </a:lnTo>
                <a:lnTo>
                  <a:pt x="16600" y="26810"/>
                </a:lnTo>
                <a:lnTo>
                  <a:pt x="16620" y="26760"/>
                </a:lnTo>
                <a:lnTo>
                  <a:pt x="16750" y="26360"/>
                </a:lnTo>
                <a:lnTo>
                  <a:pt x="16760" y="26280"/>
                </a:lnTo>
                <a:lnTo>
                  <a:pt x="16760" y="26220"/>
                </a:lnTo>
                <a:lnTo>
                  <a:pt x="16650" y="26110"/>
                </a:lnTo>
                <a:lnTo>
                  <a:pt x="16590" y="26060"/>
                </a:lnTo>
                <a:lnTo>
                  <a:pt x="16560" y="26030"/>
                </a:lnTo>
                <a:lnTo>
                  <a:pt x="16540" y="26010"/>
                </a:lnTo>
                <a:lnTo>
                  <a:pt x="16500" y="25890"/>
                </a:lnTo>
                <a:lnTo>
                  <a:pt x="16520" y="25740"/>
                </a:lnTo>
                <a:lnTo>
                  <a:pt x="16570" y="25620"/>
                </a:lnTo>
                <a:lnTo>
                  <a:pt x="16640" y="25470"/>
                </a:lnTo>
                <a:lnTo>
                  <a:pt x="16680" y="25400"/>
                </a:lnTo>
                <a:lnTo>
                  <a:pt x="16740" y="25280"/>
                </a:lnTo>
                <a:lnTo>
                  <a:pt x="16760" y="25260"/>
                </a:lnTo>
                <a:lnTo>
                  <a:pt x="16800" y="25170"/>
                </a:lnTo>
                <a:lnTo>
                  <a:pt x="16810" y="25130"/>
                </a:lnTo>
                <a:lnTo>
                  <a:pt x="17050" y="24580"/>
                </a:lnTo>
                <a:lnTo>
                  <a:pt x="17240" y="24150"/>
                </a:lnTo>
                <a:lnTo>
                  <a:pt x="17250" y="24130"/>
                </a:lnTo>
                <a:lnTo>
                  <a:pt x="17290" y="23880"/>
                </a:lnTo>
                <a:lnTo>
                  <a:pt x="17290" y="23830"/>
                </a:lnTo>
                <a:lnTo>
                  <a:pt x="17280" y="23780"/>
                </a:lnTo>
                <a:lnTo>
                  <a:pt x="17270" y="23740"/>
                </a:lnTo>
                <a:lnTo>
                  <a:pt x="17260" y="23710"/>
                </a:lnTo>
                <a:lnTo>
                  <a:pt x="17190" y="23590"/>
                </a:lnTo>
                <a:lnTo>
                  <a:pt x="17120" y="23440"/>
                </a:lnTo>
                <a:lnTo>
                  <a:pt x="17080" y="23010"/>
                </a:lnTo>
                <a:lnTo>
                  <a:pt x="17030" y="22910"/>
                </a:lnTo>
                <a:lnTo>
                  <a:pt x="17020" y="22870"/>
                </a:lnTo>
                <a:lnTo>
                  <a:pt x="17060" y="22810"/>
                </a:lnTo>
                <a:lnTo>
                  <a:pt x="17110" y="22730"/>
                </a:lnTo>
                <a:lnTo>
                  <a:pt x="17220" y="22460"/>
                </a:lnTo>
                <a:lnTo>
                  <a:pt x="17230" y="22460"/>
                </a:lnTo>
                <a:lnTo>
                  <a:pt x="17340" y="22280"/>
                </a:lnTo>
                <a:lnTo>
                  <a:pt x="17420" y="22180"/>
                </a:lnTo>
                <a:lnTo>
                  <a:pt x="17530" y="22100"/>
                </a:lnTo>
                <a:lnTo>
                  <a:pt x="17580" y="22080"/>
                </a:lnTo>
                <a:lnTo>
                  <a:pt x="17740" y="22010"/>
                </a:lnTo>
                <a:lnTo>
                  <a:pt x="17880" y="21970"/>
                </a:lnTo>
                <a:lnTo>
                  <a:pt x="17940" y="21960"/>
                </a:lnTo>
                <a:lnTo>
                  <a:pt x="18120" y="21880"/>
                </a:lnTo>
                <a:lnTo>
                  <a:pt x="18260" y="21770"/>
                </a:lnTo>
                <a:lnTo>
                  <a:pt x="18300" y="21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