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Ethiopia • State Map | Fully Editable Vector Shape</a:t>
            </a:r>
          </a:p>
        </p:txBody>
      </p:sp>
      <p:sp>
        <p:nvSpPr>
          <p:cNvPr id="101" name="Amara"/>
          <p:cNvSpPr/>
          <p:nvPr/>
        </p:nvSpPr>
        <p:spPr>
          <a:xfrm>
            <a:off x="2906080" y="1325880"/>
            <a:ext cx="6379534" cy="4937760"/>
          </a:xfrm>
          <a:custGeom>
            <a:avLst/>
            <a:gdLst/>
            <a:ahLst/>
            <a:cxnLst/>
            <a:rect l="0" t="0" r="100000" b="77400"/>
            <a:pathLst>
              <a:path w="100000" h="77400">
                <a:moveTo>
                  <a:pt x="45920" y="19240"/>
                </a:moveTo>
                <a:lnTo>
                  <a:pt x="45970" y="19280"/>
                </a:lnTo>
                <a:lnTo>
                  <a:pt x="45960" y="19450"/>
                </a:lnTo>
                <a:lnTo>
                  <a:pt x="45960" y="19500"/>
                </a:lnTo>
                <a:lnTo>
                  <a:pt x="45970" y="19570"/>
                </a:lnTo>
                <a:lnTo>
                  <a:pt x="45970" y="19660"/>
                </a:lnTo>
                <a:lnTo>
                  <a:pt x="45980" y="19760"/>
                </a:lnTo>
                <a:lnTo>
                  <a:pt x="45880" y="19770"/>
                </a:lnTo>
                <a:lnTo>
                  <a:pt x="45860" y="19770"/>
                </a:lnTo>
                <a:lnTo>
                  <a:pt x="45840" y="19830"/>
                </a:lnTo>
                <a:lnTo>
                  <a:pt x="45830" y="19950"/>
                </a:lnTo>
                <a:lnTo>
                  <a:pt x="45820" y="20050"/>
                </a:lnTo>
                <a:lnTo>
                  <a:pt x="45860" y="20200"/>
                </a:lnTo>
                <a:lnTo>
                  <a:pt x="45880" y="20230"/>
                </a:lnTo>
                <a:lnTo>
                  <a:pt x="45890" y="20280"/>
                </a:lnTo>
                <a:lnTo>
                  <a:pt x="45920" y="20390"/>
                </a:lnTo>
                <a:lnTo>
                  <a:pt x="45930" y="20490"/>
                </a:lnTo>
                <a:lnTo>
                  <a:pt x="45990" y="20640"/>
                </a:lnTo>
                <a:lnTo>
                  <a:pt x="46080" y="20670"/>
                </a:lnTo>
                <a:lnTo>
                  <a:pt x="46190" y="20710"/>
                </a:lnTo>
                <a:lnTo>
                  <a:pt x="46180" y="20740"/>
                </a:lnTo>
                <a:lnTo>
                  <a:pt x="46080" y="20850"/>
                </a:lnTo>
                <a:lnTo>
                  <a:pt x="46070" y="20920"/>
                </a:lnTo>
                <a:lnTo>
                  <a:pt x="46090" y="20980"/>
                </a:lnTo>
                <a:lnTo>
                  <a:pt x="46120" y="21030"/>
                </a:lnTo>
                <a:lnTo>
                  <a:pt x="46130" y="21050"/>
                </a:lnTo>
                <a:lnTo>
                  <a:pt x="46140" y="21070"/>
                </a:lnTo>
                <a:lnTo>
                  <a:pt x="46150" y="21080"/>
                </a:lnTo>
                <a:lnTo>
                  <a:pt x="46170" y="21130"/>
                </a:lnTo>
                <a:lnTo>
                  <a:pt x="46190" y="21180"/>
                </a:lnTo>
                <a:lnTo>
                  <a:pt x="46200" y="21210"/>
                </a:lnTo>
                <a:lnTo>
                  <a:pt x="46210" y="21250"/>
                </a:lnTo>
                <a:lnTo>
                  <a:pt x="46220" y="21280"/>
                </a:lnTo>
                <a:lnTo>
                  <a:pt x="46240" y="21320"/>
                </a:lnTo>
                <a:lnTo>
                  <a:pt x="46260" y="21360"/>
                </a:lnTo>
                <a:lnTo>
                  <a:pt x="46280" y="21410"/>
                </a:lnTo>
                <a:lnTo>
                  <a:pt x="46290" y="21480"/>
                </a:lnTo>
                <a:lnTo>
                  <a:pt x="46300" y="21570"/>
                </a:lnTo>
                <a:lnTo>
                  <a:pt x="46320" y="21710"/>
                </a:lnTo>
                <a:lnTo>
                  <a:pt x="46330" y="21740"/>
                </a:lnTo>
                <a:lnTo>
                  <a:pt x="46340" y="21790"/>
                </a:lnTo>
                <a:lnTo>
                  <a:pt x="46340" y="21840"/>
                </a:lnTo>
                <a:lnTo>
                  <a:pt x="46300" y="21930"/>
                </a:lnTo>
                <a:lnTo>
                  <a:pt x="46290" y="21970"/>
                </a:lnTo>
                <a:lnTo>
                  <a:pt x="46290" y="21980"/>
                </a:lnTo>
                <a:lnTo>
                  <a:pt x="46290" y="22100"/>
                </a:lnTo>
                <a:lnTo>
                  <a:pt x="46290" y="22130"/>
                </a:lnTo>
                <a:lnTo>
                  <a:pt x="46270" y="22350"/>
                </a:lnTo>
                <a:lnTo>
                  <a:pt x="46260" y="22500"/>
                </a:lnTo>
                <a:lnTo>
                  <a:pt x="46260" y="22550"/>
                </a:lnTo>
                <a:lnTo>
                  <a:pt x="46270" y="22590"/>
                </a:lnTo>
                <a:lnTo>
                  <a:pt x="46270" y="22620"/>
                </a:lnTo>
                <a:lnTo>
                  <a:pt x="46300" y="22690"/>
                </a:lnTo>
                <a:lnTo>
                  <a:pt x="46330" y="22730"/>
                </a:lnTo>
                <a:lnTo>
                  <a:pt x="46370" y="22790"/>
                </a:lnTo>
                <a:lnTo>
                  <a:pt x="46440" y="22890"/>
                </a:lnTo>
                <a:lnTo>
                  <a:pt x="46470" y="22950"/>
                </a:lnTo>
                <a:lnTo>
                  <a:pt x="46490" y="23000"/>
                </a:lnTo>
                <a:lnTo>
                  <a:pt x="46540" y="23070"/>
                </a:lnTo>
                <a:lnTo>
                  <a:pt x="46570" y="23110"/>
                </a:lnTo>
                <a:lnTo>
                  <a:pt x="46590" y="23120"/>
                </a:lnTo>
                <a:lnTo>
                  <a:pt x="46730" y="23220"/>
                </a:lnTo>
                <a:lnTo>
                  <a:pt x="46840" y="23330"/>
                </a:lnTo>
                <a:lnTo>
                  <a:pt x="46990" y="23230"/>
                </a:lnTo>
                <a:lnTo>
                  <a:pt x="47120" y="23450"/>
                </a:lnTo>
                <a:lnTo>
                  <a:pt x="47010" y="23660"/>
                </a:lnTo>
                <a:lnTo>
                  <a:pt x="47000" y="23710"/>
                </a:lnTo>
                <a:lnTo>
                  <a:pt x="46980" y="23750"/>
                </a:lnTo>
                <a:lnTo>
                  <a:pt x="46990" y="23830"/>
                </a:lnTo>
                <a:lnTo>
                  <a:pt x="47070" y="23990"/>
                </a:lnTo>
                <a:lnTo>
                  <a:pt x="47090" y="24020"/>
                </a:lnTo>
                <a:lnTo>
                  <a:pt x="47170" y="24160"/>
                </a:lnTo>
                <a:lnTo>
                  <a:pt x="47310" y="24360"/>
                </a:lnTo>
                <a:lnTo>
                  <a:pt x="47360" y="24430"/>
                </a:lnTo>
                <a:lnTo>
                  <a:pt x="47390" y="24480"/>
                </a:lnTo>
                <a:lnTo>
                  <a:pt x="47400" y="24510"/>
                </a:lnTo>
                <a:lnTo>
                  <a:pt x="47410" y="24570"/>
                </a:lnTo>
                <a:lnTo>
                  <a:pt x="47420" y="24610"/>
                </a:lnTo>
                <a:lnTo>
                  <a:pt x="47420" y="24620"/>
                </a:lnTo>
                <a:lnTo>
                  <a:pt x="47440" y="24700"/>
                </a:lnTo>
                <a:lnTo>
                  <a:pt x="47430" y="24740"/>
                </a:lnTo>
                <a:lnTo>
                  <a:pt x="47430" y="24770"/>
                </a:lnTo>
                <a:lnTo>
                  <a:pt x="47430" y="24790"/>
                </a:lnTo>
                <a:lnTo>
                  <a:pt x="47440" y="24920"/>
                </a:lnTo>
                <a:lnTo>
                  <a:pt x="47450" y="25130"/>
                </a:lnTo>
                <a:lnTo>
                  <a:pt x="47450" y="25170"/>
                </a:lnTo>
                <a:lnTo>
                  <a:pt x="47440" y="25210"/>
                </a:lnTo>
                <a:lnTo>
                  <a:pt x="47430" y="25280"/>
                </a:lnTo>
                <a:lnTo>
                  <a:pt x="47420" y="25350"/>
                </a:lnTo>
                <a:lnTo>
                  <a:pt x="47460" y="25430"/>
                </a:lnTo>
                <a:lnTo>
                  <a:pt x="47510" y="25450"/>
                </a:lnTo>
                <a:lnTo>
                  <a:pt x="47650" y="25480"/>
                </a:lnTo>
                <a:lnTo>
                  <a:pt x="47730" y="25560"/>
                </a:lnTo>
                <a:lnTo>
                  <a:pt x="47770" y="25610"/>
                </a:lnTo>
                <a:lnTo>
                  <a:pt x="47790" y="25640"/>
                </a:lnTo>
                <a:lnTo>
                  <a:pt x="47810" y="25680"/>
                </a:lnTo>
                <a:lnTo>
                  <a:pt x="47850" y="25750"/>
                </a:lnTo>
                <a:lnTo>
                  <a:pt x="47870" y="25790"/>
                </a:lnTo>
                <a:lnTo>
                  <a:pt x="47890" y="25820"/>
                </a:lnTo>
                <a:lnTo>
                  <a:pt x="47910" y="25860"/>
                </a:lnTo>
                <a:lnTo>
                  <a:pt x="47970" y="25890"/>
                </a:lnTo>
                <a:lnTo>
                  <a:pt x="48080" y="25960"/>
                </a:lnTo>
                <a:lnTo>
                  <a:pt x="48120" y="26120"/>
                </a:lnTo>
                <a:lnTo>
                  <a:pt x="48140" y="26180"/>
                </a:lnTo>
                <a:lnTo>
                  <a:pt x="48150" y="26210"/>
                </a:lnTo>
                <a:lnTo>
                  <a:pt x="48160" y="26230"/>
                </a:lnTo>
                <a:lnTo>
                  <a:pt x="48170" y="26280"/>
                </a:lnTo>
                <a:lnTo>
                  <a:pt x="48180" y="26320"/>
                </a:lnTo>
                <a:lnTo>
                  <a:pt x="48190" y="26360"/>
                </a:lnTo>
                <a:lnTo>
                  <a:pt x="48210" y="26400"/>
                </a:lnTo>
                <a:lnTo>
                  <a:pt x="48220" y="26430"/>
                </a:lnTo>
                <a:lnTo>
                  <a:pt x="48230" y="26470"/>
                </a:lnTo>
                <a:lnTo>
                  <a:pt x="48240" y="26520"/>
                </a:lnTo>
                <a:lnTo>
                  <a:pt x="48250" y="26540"/>
                </a:lnTo>
                <a:lnTo>
                  <a:pt x="48250" y="26550"/>
                </a:lnTo>
                <a:lnTo>
                  <a:pt x="48260" y="26590"/>
                </a:lnTo>
                <a:lnTo>
                  <a:pt x="48280" y="26650"/>
                </a:lnTo>
                <a:lnTo>
                  <a:pt x="48300" y="26720"/>
                </a:lnTo>
                <a:lnTo>
                  <a:pt x="48320" y="26770"/>
                </a:lnTo>
                <a:lnTo>
                  <a:pt x="48200" y="26850"/>
                </a:lnTo>
                <a:lnTo>
                  <a:pt x="48210" y="27020"/>
                </a:lnTo>
                <a:lnTo>
                  <a:pt x="48210" y="27080"/>
                </a:lnTo>
                <a:lnTo>
                  <a:pt x="48200" y="27140"/>
                </a:lnTo>
                <a:lnTo>
                  <a:pt x="48160" y="27280"/>
                </a:lnTo>
                <a:lnTo>
                  <a:pt x="48130" y="27320"/>
                </a:lnTo>
                <a:lnTo>
                  <a:pt x="48090" y="27370"/>
                </a:lnTo>
                <a:lnTo>
                  <a:pt x="48080" y="27400"/>
                </a:lnTo>
                <a:lnTo>
                  <a:pt x="48050" y="27430"/>
                </a:lnTo>
                <a:lnTo>
                  <a:pt x="47960" y="27620"/>
                </a:lnTo>
                <a:lnTo>
                  <a:pt x="47940" y="27660"/>
                </a:lnTo>
                <a:lnTo>
                  <a:pt x="47920" y="27700"/>
                </a:lnTo>
                <a:lnTo>
                  <a:pt x="47900" y="27740"/>
                </a:lnTo>
                <a:lnTo>
                  <a:pt x="47780" y="27830"/>
                </a:lnTo>
                <a:lnTo>
                  <a:pt x="47830" y="27960"/>
                </a:lnTo>
                <a:lnTo>
                  <a:pt x="47930" y="28080"/>
                </a:lnTo>
                <a:lnTo>
                  <a:pt x="47980" y="28080"/>
                </a:lnTo>
                <a:lnTo>
                  <a:pt x="48120" y="28080"/>
                </a:lnTo>
                <a:lnTo>
                  <a:pt x="48110" y="28150"/>
                </a:lnTo>
                <a:lnTo>
                  <a:pt x="48090" y="28200"/>
                </a:lnTo>
                <a:lnTo>
                  <a:pt x="48060" y="28220"/>
                </a:lnTo>
                <a:lnTo>
                  <a:pt x="48040" y="28380"/>
                </a:lnTo>
                <a:lnTo>
                  <a:pt x="48050" y="28420"/>
                </a:lnTo>
                <a:lnTo>
                  <a:pt x="48040" y="28470"/>
                </a:lnTo>
                <a:lnTo>
                  <a:pt x="48020" y="28500"/>
                </a:lnTo>
                <a:lnTo>
                  <a:pt x="48040" y="28640"/>
                </a:lnTo>
                <a:lnTo>
                  <a:pt x="47880" y="28790"/>
                </a:lnTo>
                <a:lnTo>
                  <a:pt x="47840" y="28810"/>
                </a:lnTo>
                <a:lnTo>
                  <a:pt x="47810" y="28840"/>
                </a:lnTo>
                <a:lnTo>
                  <a:pt x="47770" y="28870"/>
                </a:lnTo>
                <a:lnTo>
                  <a:pt x="47720" y="28890"/>
                </a:lnTo>
                <a:lnTo>
                  <a:pt x="47690" y="28900"/>
                </a:lnTo>
                <a:lnTo>
                  <a:pt x="47650" y="28950"/>
                </a:lnTo>
                <a:lnTo>
                  <a:pt x="47650" y="29050"/>
                </a:lnTo>
                <a:lnTo>
                  <a:pt x="47690" y="29140"/>
                </a:lnTo>
                <a:lnTo>
                  <a:pt x="47700" y="29200"/>
                </a:lnTo>
                <a:lnTo>
                  <a:pt x="47720" y="29310"/>
                </a:lnTo>
                <a:lnTo>
                  <a:pt x="47750" y="29480"/>
                </a:lnTo>
                <a:lnTo>
                  <a:pt x="47760" y="29560"/>
                </a:lnTo>
                <a:lnTo>
                  <a:pt x="47810" y="29800"/>
                </a:lnTo>
                <a:lnTo>
                  <a:pt x="47830" y="29930"/>
                </a:lnTo>
                <a:lnTo>
                  <a:pt x="47850" y="30080"/>
                </a:lnTo>
                <a:lnTo>
                  <a:pt x="47860" y="30170"/>
                </a:lnTo>
                <a:lnTo>
                  <a:pt x="47880" y="30280"/>
                </a:lnTo>
                <a:lnTo>
                  <a:pt x="47890" y="30350"/>
                </a:lnTo>
                <a:lnTo>
                  <a:pt x="47900" y="30420"/>
                </a:lnTo>
                <a:lnTo>
                  <a:pt x="47930" y="30600"/>
                </a:lnTo>
                <a:lnTo>
                  <a:pt x="47940" y="30710"/>
                </a:lnTo>
                <a:lnTo>
                  <a:pt x="47940" y="30750"/>
                </a:lnTo>
                <a:lnTo>
                  <a:pt x="47950" y="30830"/>
                </a:lnTo>
                <a:lnTo>
                  <a:pt x="47960" y="30900"/>
                </a:lnTo>
                <a:lnTo>
                  <a:pt x="48010" y="30920"/>
                </a:lnTo>
                <a:lnTo>
                  <a:pt x="48020" y="31070"/>
                </a:lnTo>
                <a:lnTo>
                  <a:pt x="48020" y="31260"/>
                </a:lnTo>
                <a:lnTo>
                  <a:pt x="48020" y="31300"/>
                </a:lnTo>
                <a:lnTo>
                  <a:pt x="48000" y="31370"/>
                </a:lnTo>
                <a:lnTo>
                  <a:pt x="47990" y="31410"/>
                </a:lnTo>
                <a:lnTo>
                  <a:pt x="48000" y="31520"/>
                </a:lnTo>
                <a:lnTo>
                  <a:pt x="48000" y="31710"/>
                </a:lnTo>
                <a:lnTo>
                  <a:pt x="48000" y="31750"/>
                </a:lnTo>
                <a:lnTo>
                  <a:pt x="47980" y="31850"/>
                </a:lnTo>
                <a:lnTo>
                  <a:pt x="47920" y="31900"/>
                </a:lnTo>
                <a:lnTo>
                  <a:pt x="47970" y="32020"/>
                </a:lnTo>
                <a:lnTo>
                  <a:pt x="47940" y="32170"/>
                </a:lnTo>
                <a:lnTo>
                  <a:pt x="47900" y="32290"/>
                </a:lnTo>
                <a:lnTo>
                  <a:pt x="47850" y="32420"/>
                </a:lnTo>
                <a:lnTo>
                  <a:pt x="47810" y="32540"/>
                </a:lnTo>
                <a:lnTo>
                  <a:pt x="47860" y="32710"/>
                </a:lnTo>
                <a:lnTo>
                  <a:pt x="47940" y="32930"/>
                </a:lnTo>
                <a:lnTo>
                  <a:pt x="47990" y="33050"/>
                </a:lnTo>
                <a:lnTo>
                  <a:pt x="47960" y="33070"/>
                </a:lnTo>
                <a:lnTo>
                  <a:pt x="47830" y="33170"/>
                </a:lnTo>
                <a:lnTo>
                  <a:pt x="47680" y="33170"/>
                </a:lnTo>
                <a:lnTo>
                  <a:pt x="47450" y="33120"/>
                </a:lnTo>
                <a:lnTo>
                  <a:pt x="47320" y="33130"/>
                </a:lnTo>
                <a:lnTo>
                  <a:pt x="47170" y="33150"/>
                </a:lnTo>
                <a:lnTo>
                  <a:pt x="47080" y="33140"/>
                </a:lnTo>
                <a:lnTo>
                  <a:pt x="46990" y="33130"/>
                </a:lnTo>
                <a:lnTo>
                  <a:pt x="46960" y="33060"/>
                </a:lnTo>
                <a:lnTo>
                  <a:pt x="46910" y="33070"/>
                </a:lnTo>
                <a:lnTo>
                  <a:pt x="46840" y="33080"/>
                </a:lnTo>
                <a:lnTo>
                  <a:pt x="46710" y="33090"/>
                </a:lnTo>
                <a:lnTo>
                  <a:pt x="46590" y="33050"/>
                </a:lnTo>
                <a:lnTo>
                  <a:pt x="46630" y="33160"/>
                </a:lnTo>
                <a:lnTo>
                  <a:pt x="46650" y="33220"/>
                </a:lnTo>
                <a:lnTo>
                  <a:pt x="46690" y="33240"/>
                </a:lnTo>
                <a:lnTo>
                  <a:pt x="46670" y="33340"/>
                </a:lnTo>
                <a:lnTo>
                  <a:pt x="46570" y="33520"/>
                </a:lnTo>
                <a:lnTo>
                  <a:pt x="46580" y="33520"/>
                </a:lnTo>
                <a:lnTo>
                  <a:pt x="46590" y="33530"/>
                </a:lnTo>
                <a:lnTo>
                  <a:pt x="46600" y="33520"/>
                </a:lnTo>
                <a:lnTo>
                  <a:pt x="46610" y="33520"/>
                </a:lnTo>
                <a:lnTo>
                  <a:pt x="46610" y="33530"/>
                </a:lnTo>
                <a:lnTo>
                  <a:pt x="46610" y="33560"/>
                </a:lnTo>
                <a:lnTo>
                  <a:pt x="46610" y="33570"/>
                </a:lnTo>
                <a:lnTo>
                  <a:pt x="46600" y="33570"/>
                </a:lnTo>
                <a:lnTo>
                  <a:pt x="46710" y="33650"/>
                </a:lnTo>
                <a:lnTo>
                  <a:pt x="46790" y="33640"/>
                </a:lnTo>
                <a:lnTo>
                  <a:pt x="46980" y="33650"/>
                </a:lnTo>
                <a:lnTo>
                  <a:pt x="47030" y="33650"/>
                </a:lnTo>
                <a:lnTo>
                  <a:pt x="47090" y="33660"/>
                </a:lnTo>
                <a:lnTo>
                  <a:pt x="47220" y="33640"/>
                </a:lnTo>
                <a:lnTo>
                  <a:pt x="47290" y="33660"/>
                </a:lnTo>
                <a:lnTo>
                  <a:pt x="47390" y="33750"/>
                </a:lnTo>
                <a:lnTo>
                  <a:pt x="47430" y="33810"/>
                </a:lnTo>
                <a:lnTo>
                  <a:pt x="47440" y="33850"/>
                </a:lnTo>
                <a:lnTo>
                  <a:pt x="47470" y="33880"/>
                </a:lnTo>
                <a:lnTo>
                  <a:pt x="47510" y="33920"/>
                </a:lnTo>
                <a:lnTo>
                  <a:pt x="47520" y="33920"/>
                </a:lnTo>
                <a:lnTo>
                  <a:pt x="47570" y="34010"/>
                </a:lnTo>
                <a:lnTo>
                  <a:pt x="47550" y="34060"/>
                </a:lnTo>
                <a:lnTo>
                  <a:pt x="47500" y="34190"/>
                </a:lnTo>
                <a:lnTo>
                  <a:pt x="47450" y="34190"/>
                </a:lnTo>
                <a:lnTo>
                  <a:pt x="47410" y="34210"/>
                </a:lnTo>
                <a:lnTo>
                  <a:pt x="47380" y="34440"/>
                </a:lnTo>
                <a:lnTo>
                  <a:pt x="47460" y="34480"/>
                </a:lnTo>
                <a:lnTo>
                  <a:pt x="47350" y="34580"/>
                </a:lnTo>
                <a:lnTo>
                  <a:pt x="47240" y="34570"/>
                </a:lnTo>
                <a:lnTo>
                  <a:pt x="47240" y="34580"/>
                </a:lnTo>
                <a:lnTo>
                  <a:pt x="47200" y="34650"/>
                </a:lnTo>
                <a:lnTo>
                  <a:pt x="47130" y="34710"/>
                </a:lnTo>
                <a:lnTo>
                  <a:pt x="47100" y="34720"/>
                </a:lnTo>
                <a:lnTo>
                  <a:pt x="47060" y="34870"/>
                </a:lnTo>
                <a:lnTo>
                  <a:pt x="47070" y="34910"/>
                </a:lnTo>
                <a:lnTo>
                  <a:pt x="47080" y="34920"/>
                </a:lnTo>
                <a:lnTo>
                  <a:pt x="47080" y="34950"/>
                </a:lnTo>
                <a:lnTo>
                  <a:pt x="47060" y="34980"/>
                </a:lnTo>
                <a:lnTo>
                  <a:pt x="46990" y="35060"/>
                </a:lnTo>
                <a:lnTo>
                  <a:pt x="46970" y="35100"/>
                </a:lnTo>
                <a:lnTo>
                  <a:pt x="47040" y="35160"/>
                </a:lnTo>
                <a:lnTo>
                  <a:pt x="47060" y="35200"/>
                </a:lnTo>
                <a:lnTo>
                  <a:pt x="47110" y="35220"/>
                </a:lnTo>
                <a:lnTo>
                  <a:pt x="47090" y="35250"/>
                </a:lnTo>
                <a:lnTo>
                  <a:pt x="46870" y="35270"/>
                </a:lnTo>
                <a:lnTo>
                  <a:pt x="46820" y="35270"/>
                </a:lnTo>
                <a:lnTo>
                  <a:pt x="46750" y="35270"/>
                </a:lnTo>
                <a:lnTo>
                  <a:pt x="46750" y="35260"/>
                </a:lnTo>
                <a:lnTo>
                  <a:pt x="46720" y="35260"/>
                </a:lnTo>
                <a:lnTo>
                  <a:pt x="46690" y="35250"/>
                </a:lnTo>
                <a:lnTo>
                  <a:pt x="46660" y="35240"/>
                </a:lnTo>
                <a:lnTo>
                  <a:pt x="46620" y="35220"/>
                </a:lnTo>
                <a:lnTo>
                  <a:pt x="46570" y="35200"/>
                </a:lnTo>
                <a:lnTo>
                  <a:pt x="46530" y="35190"/>
                </a:lnTo>
                <a:lnTo>
                  <a:pt x="46280" y="35130"/>
                </a:lnTo>
                <a:lnTo>
                  <a:pt x="46190" y="35120"/>
                </a:lnTo>
                <a:lnTo>
                  <a:pt x="46160" y="35130"/>
                </a:lnTo>
                <a:lnTo>
                  <a:pt x="46120" y="35150"/>
                </a:lnTo>
                <a:lnTo>
                  <a:pt x="46110" y="35160"/>
                </a:lnTo>
                <a:lnTo>
                  <a:pt x="46110" y="35180"/>
                </a:lnTo>
                <a:lnTo>
                  <a:pt x="46090" y="35230"/>
                </a:lnTo>
                <a:lnTo>
                  <a:pt x="46050" y="35310"/>
                </a:lnTo>
                <a:lnTo>
                  <a:pt x="46080" y="35360"/>
                </a:lnTo>
                <a:lnTo>
                  <a:pt x="46110" y="35400"/>
                </a:lnTo>
                <a:lnTo>
                  <a:pt x="46140" y="35460"/>
                </a:lnTo>
                <a:lnTo>
                  <a:pt x="46120" y="35530"/>
                </a:lnTo>
                <a:lnTo>
                  <a:pt x="46170" y="35730"/>
                </a:lnTo>
                <a:lnTo>
                  <a:pt x="46190" y="35750"/>
                </a:lnTo>
                <a:lnTo>
                  <a:pt x="46240" y="35820"/>
                </a:lnTo>
                <a:lnTo>
                  <a:pt x="46260" y="35870"/>
                </a:lnTo>
                <a:lnTo>
                  <a:pt x="46300" y="35920"/>
                </a:lnTo>
                <a:lnTo>
                  <a:pt x="46320" y="36000"/>
                </a:lnTo>
                <a:lnTo>
                  <a:pt x="46320" y="36020"/>
                </a:lnTo>
                <a:lnTo>
                  <a:pt x="46320" y="36030"/>
                </a:lnTo>
                <a:lnTo>
                  <a:pt x="46320" y="36040"/>
                </a:lnTo>
                <a:lnTo>
                  <a:pt x="46320" y="36050"/>
                </a:lnTo>
                <a:lnTo>
                  <a:pt x="46320" y="36070"/>
                </a:lnTo>
                <a:lnTo>
                  <a:pt x="46310" y="36110"/>
                </a:lnTo>
                <a:lnTo>
                  <a:pt x="46300" y="36140"/>
                </a:lnTo>
                <a:lnTo>
                  <a:pt x="46290" y="36170"/>
                </a:lnTo>
                <a:lnTo>
                  <a:pt x="46280" y="36210"/>
                </a:lnTo>
                <a:lnTo>
                  <a:pt x="46210" y="36240"/>
                </a:lnTo>
                <a:lnTo>
                  <a:pt x="46140" y="36270"/>
                </a:lnTo>
                <a:lnTo>
                  <a:pt x="46110" y="36280"/>
                </a:lnTo>
                <a:lnTo>
                  <a:pt x="46100" y="36290"/>
                </a:lnTo>
                <a:lnTo>
                  <a:pt x="46140" y="36320"/>
                </a:lnTo>
                <a:lnTo>
                  <a:pt x="46160" y="36330"/>
                </a:lnTo>
                <a:lnTo>
                  <a:pt x="46160" y="36390"/>
                </a:lnTo>
                <a:lnTo>
                  <a:pt x="46110" y="36530"/>
                </a:lnTo>
                <a:lnTo>
                  <a:pt x="46100" y="36620"/>
                </a:lnTo>
                <a:lnTo>
                  <a:pt x="46040" y="36670"/>
                </a:lnTo>
                <a:lnTo>
                  <a:pt x="46100" y="36780"/>
                </a:lnTo>
                <a:lnTo>
                  <a:pt x="46110" y="36800"/>
                </a:lnTo>
                <a:lnTo>
                  <a:pt x="46160" y="36840"/>
                </a:lnTo>
                <a:lnTo>
                  <a:pt x="46260" y="36930"/>
                </a:lnTo>
                <a:lnTo>
                  <a:pt x="46260" y="37010"/>
                </a:lnTo>
                <a:lnTo>
                  <a:pt x="46250" y="37040"/>
                </a:lnTo>
                <a:lnTo>
                  <a:pt x="46270" y="37210"/>
                </a:lnTo>
                <a:lnTo>
                  <a:pt x="46270" y="37250"/>
                </a:lnTo>
                <a:lnTo>
                  <a:pt x="46290" y="37290"/>
                </a:lnTo>
                <a:lnTo>
                  <a:pt x="46260" y="37310"/>
                </a:lnTo>
                <a:lnTo>
                  <a:pt x="46220" y="37300"/>
                </a:lnTo>
                <a:lnTo>
                  <a:pt x="46160" y="37270"/>
                </a:lnTo>
                <a:lnTo>
                  <a:pt x="45990" y="37210"/>
                </a:lnTo>
                <a:lnTo>
                  <a:pt x="45950" y="37190"/>
                </a:lnTo>
                <a:lnTo>
                  <a:pt x="45860" y="37220"/>
                </a:lnTo>
                <a:lnTo>
                  <a:pt x="45810" y="37300"/>
                </a:lnTo>
                <a:lnTo>
                  <a:pt x="45730" y="37320"/>
                </a:lnTo>
                <a:lnTo>
                  <a:pt x="45740" y="37370"/>
                </a:lnTo>
                <a:lnTo>
                  <a:pt x="45760" y="37480"/>
                </a:lnTo>
                <a:lnTo>
                  <a:pt x="45640" y="37480"/>
                </a:lnTo>
                <a:lnTo>
                  <a:pt x="45510" y="37490"/>
                </a:lnTo>
                <a:lnTo>
                  <a:pt x="45510" y="37510"/>
                </a:lnTo>
                <a:lnTo>
                  <a:pt x="45520" y="37520"/>
                </a:lnTo>
                <a:lnTo>
                  <a:pt x="45520" y="37530"/>
                </a:lnTo>
                <a:lnTo>
                  <a:pt x="45530" y="37530"/>
                </a:lnTo>
                <a:lnTo>
                  <a:pt x="45530" y="37540"/>
                </a:lnTo>
                <a:lnTo>
                  <a:pt x="45540" y="37550"/>
                </a:lnTo>
                <a:lnTo>
                  <a:pt x="45540" y="37560"/>
                </a:lnTo>
                <a:lnTo>
                  <a:pt x="45550" y="37560"/>
                </a:lnTo>
                <a:lnTo>
                  <a:pt x="45560" y="37570"/>
                </a:lnTo>
                <a:lnTo>
                  <a:pt x="45560" y="37580"/>
                </a:lnTo>
                <a:lnTo>
                  <a:pt x="45570" y="37580"/>
                </a:lnTo>
                <a:lnTo>
                  <a:pt x="45560" y="37600"/>
                </a:lnTo>
                <a:lnTo>
                  <a:pt x="45560" y="37610"/>
                </a:lnTo>
                <a:lnTo>
                  <a:pt x="45570" y="37620"/>
                </a:lnTo>
                <a:lnTo>
                  <a:pt x="45580" y="37650"/>
                </a:lnTo>
                <a:lnTo>
                  <a:pt x="45590" y="37650"/>
                </a:lnTo>
                <a:lnTo>
                  <a:pt x="45600" y="37660"/>
                </a:lnTo>
                <a:lnTo>
                  <a:pt x="45610" y="37670"/>
                </a:lnTo>
                <a:lnTo>
                  <a:pt x="45620" y="37680"/>
                </a:lnTo>
                <a:lnTo>
                  <a:pt x="45630" y="37680"/>
                </a:lnTo>
                <a:lnTo>
                  <a:pt x="45640" y="37690"/>
                </a:lnTo>
                <a:lnTo>
                  <a:pt x="45640" y="37710"/>
                </a:lnTo>
                <a:lnTo>
                  <a:pt x="45650" y="37710"/>
                </a:lnTo>
                <a:lnTo>
                  <a:pt x="45650" y="37730"/>
                </a:lnTo>
                <a:lnTo>
                  <a:pt x="45650" y="37740"/>
                </a:lnTo>
                <a:lnTo>
                  <a:pt x="45650" y="37750"/>
                </a:lnTo>
                <a:lnTo>
                  <a:pt x="45650" y="37780"/>
                </a:lnTo>
                <a:lnTo>
                  <a:pt x="45660" y="37790"/>
                </a:lnTo>
                <a:lnTo>
                  <a:pt x="45660" y="37810"/>
                </a:lnTo>
                <a:lnTo>
                  <a:pt x="45660" y="37820"/>
                </a:lnTo>
                <a:lnTo>
                  <a:pt x="45680" y="37840"/>
                </a:lnTo>
                <a:lnTo>
                  <a:pt x="45690" y="37850"/>
                </a:lnTo>
                <a:lnTo>
                  <a:pt x="45710" y="37860"/>
                </a:lnTo>
                <a:lnTo>
                  <a:pt x="45720" y="37860"/>
                </a:lnTo>
                <a:lnTo>
                  <a:pt x="45730" y="37870"/>
                </a:lnTo>
                <a:lnTo>
                  <a:pt x="45740" y="37870"/>
                </a:lnTo>
                <a:lnTo>
                  <a:pt x="45750" y="37880"/>
                </a:lnTo>
                <a:lnTo>
                  <a:pt x="45850" y="37870"/>
                </a:lnTo>
                <a:lnTo>
                  <a:pt x="45920" y="37860"/>
                </a:lnTo>
                <a:lnTo>
                  <a:pt x="45950" y="37850"/>
                </a:lnTo>
                <a:lnTo>
                  <a:pt x="45980" y="37830"/>
                </a:lnTo>
                <a:lnTo>
                  <a:pt x="46020" y="37820"/>
                </a:lnTo>
                <a:lnTo>
                  <a:pt x="46060" y="37820"/>
                </a:lnTo>
                <a:lnTo>
                  <a:pt x="46080" y="37820"/>
                </a:lnTo>
                <a:lnTo>
                  <a:pt x="46120" y="37840"/>
                </a:lnTo>
                <a:lnTo>
                  <a:pt x="46180" y="37870"/>
                </a:lnTo>
                <a:lnTo>
                  <a:pt x="46220" y="37930"/>
                </a:lnTo>
                <a:lnTo>
                  <a:pt x="46230" y="37950"/>
                </a:lnTo>
                <a:lnTo>
                  <a:pt x="46340" y="38100"/>
                </a:lnTo>
                <a:lnTo>
                  <a:pt x="46160" y="38090"/>
                </a:lnTo>
                <a:lnTo>
                  <a:pt x="46200" y="38270"/>
                </a:lnTo>
                <a:lnTo>
                  <a:pt x="46240" y="38300"/>
                </a:lnTo>
                <a:lnTo>
                  <a:pt x="46260" y="38320"/>
                </a:lnTo>
                <a:lnTo>
                  <a:pt x="46260" y="38360"/>
                </a:lnTo>
                <a:lnTo>
                  <a:pt x="46210" y="38400"/>
                </a:lnTo>
                <a:lnTo>
                  <a:pt x="46140" y="38460"/>
                </a:lnTo>
                <a:lnTo>
                  <a:pt x="46110" y="38520"/>
                </a:lnTo>
                <a:lnTo>
                  <a:pt x="46070" y="38560"/>
                </a:lnTo>
                <a:lnTo>
                  <a:pt x="46060" y="38570"/>
                </a:lnTo>
                <a:lnTo>
                  <a:pt x="46040" y="38600"/>
                </a:lnTo>
                <a:lnTo>
                  <a:pt x="45900" y="38700"/>
                </a:lnTo>
                <a:lnTo>
                  <a:pt x="45910" y="38760"/>
                </a:lnTo>
                <a:lnTo>
                  <a:pt x="45910" y="38810"/>
                </a:lnTo>
                <a:lnTo>
                  <a:pt x="45920" y="38860"/>
                </a:lnTo>
                <a:lnTo>
                  <a:pt x="45920" y="38870"/>
                </a:lnTo>
                <a:lnTo>
                  <a:pt x="45920" y="38920"/>
                </a:lnTo>
                <a:lnTo>
                  <a:pt x="45860" y="38920"/>
                </a:lnTo>
                <a:lnTo>
                  <a:pt x="45830" y="38980"/>
                </a:lnTo>
                <a:lnTo>
                  <a:pt x="45800" y="39010"/>
                </a:lnTo>
                <a:lnTo>
                  <a:pt x="45780" y="39060"/>
                </a:lnTo>
                <a:lnTo>
                  <a:pt x="45750" y="39080"/>
                </a:lnTo>
                <a:lnTo>
                  <a:pt x="45740" y="39080"/>
                </a:lnTo>
                <a:lnTo>
                  <a:pt x="45730" y="39090"/>
                </a:lnTo>
                <a:lnTo>
                  <a:pt x="45700" y="39110"/>
                </a:lnTo>
                <a:lnTo>
                  <a:pt x="45680" y="39120"/>
                </a:lnTo>
                <a:lnTo>
                  <a:pt x="45640" y="39140"/>
                </a:lnTo>
                <a:lnTo>
                  <a:pt x="45600" y="39170"/>
                </a:lnTo>
                <a:lnTo>
                  <a:pt x="45470" y="39190"/>
                </a:lnTo>
                <a:lnTo>
                  <a:pt x="45490" y="39330"/>
                </a:lnTo>
                <a:lnTo>
                  <a:pt x="45500" y="39360"/>
                </a:lnTo>
                <a:lnTo>
                  <a:pt x="45490" y="39410"/>
                </a:lnTo>
                <a:lnTo>
                  <a:pt x="45470" y="39460"/>
                </a:lnTo>
                <a:lnTo>
                  <a:pt x="45450" y="39510"/>
                </a:lnTo>
                <a:lnTo>
                  <a:pt x="45460" y="39610"/>
                </a:lnTo>
                <a:lnTo>
                  <a:pt x="45490" y="39660"/>
                </a:lnTo>
                <a:lnTo>
                  <a:pt x="45490" y="39690"/>
                </a:lnTo>
                <a:lnTo>
                  <a:pt x="45490" y="39820"/>
                </a:lnTo>
                <a:lnTo>
                  <a:pt x="45500" y="39920"/>
                </a:lnTo>
                <a:lnTo>
                  <a:pt x="45500" y="40080"/>
                </a:lnTo>
                <a:lnTo>
                  <a:pt x="45500" y="40300"/>
                </a:lnTo>
                <a:lnTo>
                  <a:pt x="45440" y="40540"/>
                </a:lnTo>
                <a:lnTo>
                  <a:pt x="45430" y="40630"/>
                </a:lnTo>
                <a:lnTo>
                  <a:pt x="45400" y="40710"/>
                </a:lnTo>
                <a:lnTo>
                  <a:pt x="45410" y="40820"/>
                </a:lnTo>
                <a:lnTo>
                  <a:pt x="45310" y="40880"/>
                </a:lnTo>
                <a:lnTo>
                  <a:pt x="45080" y="40880"/>
                </a:lnTo>
                <a:lnTo>
                  <a:pt x="44980" y="40900"/>
                </a:lnTo>
                <a:lnTo>
                  <a:pt x="44970" y="40910"/>
                </a:lnTo>
                <a:lnTo>
                  <a:pt x="44910" y="40960"/>
                </a:lnTo>
                <a:lnTo>
                  <a:pt x="44810" y="40990"/>
                </a:lnTo>
                <a:lnTo>
                  <a:pt x="44710" y="41060"/>
                </a:lnTo>
                <a:lnTo>
                  <a:pt x="44600" y="41020"/>
                </a:lnTo>
                <a:lnTo>
                  <a:pt x="44550" y="41000"/>
                </a:lnTo>
                <a:lnTo>
                  <a:pt x="44370" y="40870"/>
                </a:lnTo>
                <a:lnTo>
                  <a:pt x="44340" y="41030"/>
                </a:lnTo>
                <a:lnTo>
                  <a:pt x="44310" y="41170"/>
                </a:lnTo>
                <a:lnTo>
                  <a:pt x="44200" y="41240"/>
                </a:lnTo>
                <a:lnTo>
                  <a:pt x="44110" y="41350"/>
                </a:lnTo>
                <a:lnTo>
                  <a:pt x="44090" y="41390"/>
                </a:lnTo>
                <a:lnTo>
                  <a:pt x="44000" y="41500"/>
                </a:lnTo>
                <a:lnTo>
                  <a:pt x="43950" y="41440"/>
                </a:lnTo>
                <a:lnTo>
                  <a:pt x="43820" y="41340"/>
                </a:lnTo>
                <a:lnTo>
                  <a:pt x="43750" y="41310"/>
                </a:lnTo>
                <a:lnTo>
                  <a:pt x="43700" y="41280"/>
                </a:lnTo>
                <a:lnTo>
                  <a:pt x="43690" y="41270"/>
                </a:lnTo>
                <a:lnTo>
                  <a:pt x="43630" y="41180"/>
                </a:lnTo>
                <a:lnTo>
                  <a:pt x="43580" y="41040"/>
                </a:lnTo>
                <a:lnTo>
                  <a:pt x="43540" y="40960"/>
                </a:lnTo>
                <a:lnTo>
                  <a:pt x="43500" y="40890"/>
                </a:lnTo>
                <a:lnTo>
                  <a:pt x="43420" y="40920"/>
                </a:lnTo>
                <a:lnTo>
                  <a:pt x="43310" y="40990"/>
                </a:lnTo>
                <a:lnTo>
                  <a:pt x="43260" y="41030"/>
                </a:lnTo>
                <a:lnTo>
                  <a:pt x="43240" y="41100"/>
                </a:lnTo>
                <a:lnTo>
                  <a:pt x="43230" y="41180"/>
                </a:lnTo>
                <a:lnTo>
                  <a:pt x="43240" y="41270"/>
                </a:lnTo>
                <a:lnTo>
                  <a:pt x="43250" y="41340"/>
                </a:lnTo>
                <a:lnTo>
                  <a:pt x="43250" y="41400"/>
                </a:lnTo>
                <a:lnTo>
                  <a:pt x="43230" y="41420"/>
                </a:lnTo>
                <a:lnTo>
                  <a:pt x="43160" y="41460"/>
                </a:lnTo>
                <a:lnTo>
                  <a:pt x="43040" y="41430"/>
                </a:lnTo>
                <a:lnTo>
                  <a:pt x="42980" y="41340"/>
                </a:lnTo>
                <a:lnTo>
                  <a:pt x="42930" y="41310"/>
                </a:lnTo>
                <a:lnTo>
                  <a:pt x="42880" y="41380"/>
                </a:lnTo>
                <a:lnTo>
                  <a:pt x="42840" y="41430"/>
                </a:lnTo>
                <a:lnTo>
                  <a:pt x="42820" y="41460"/>
                </a:lnTo>
                <a:lnTo>
                  <a:pt x="42780" y="41480"/>
                </a:lnTo>
                <a:lnTo>
                  <a:pt x="42740" y="41480"/>
                </a:lnTo>
                <a:lnTo>
                  <a:pt x="42700" y="41480"/>
                </a:lnTo>
                <a:lnTo>
                  <a:pt x="42630" y="41450"/>
                </a:lnTo>
                <a:lnTo>
                  <a:pt x="42620" y="41450"/>
                </a:lnTo>
                <a:lnTo>
                  <a:pt x="42610" y="41440"/>
                </a:lnTo>
                <a:lnTo>
                  <a:pt x="42600" y="41430"/>
                </a:lnTo>
                <a:lnTo>
                  <a:pt x="42580" y="41370"/>
                </a:lnTo>
                <a:lnTo>
                  <a:pt x="42550" y="41310"/>
                </a:lnTo>
                <a:lnTo>
                  <a:pt x="42620" y="41180"/>
                </a:lnTo>
                <a:lnTo>
                  <a:pt x="42620" y="41080"/>
                </a:lnTo>
                <a:lnTo>
                  <a:pt x="42580" y="41020"/>
                </a:lnTo>
                <a:lnTo>
                  <a:pt x="42540" y="40960"/>
                </a:lnTo>
                <a:lnTo>
                  <a:pt x="42510" y="40900"/>
                </a:lnTo>
                <a:lnTo>
                  <a:pt x="42440" y="40810"/>
                </a:lnTo>
                <a:lnTo>
                  <a:pt x="42450" y="40790"/>
                </a:lnTo>
                <a:lnTo>
                  <a:pt x="42450" y="40760"/>
                </a:lnTo>
                <a:lnTo>
                  <a:pt x="42470" y="40750"/>
                </a:lnTo>
                <a:lnTo>
                  <a:pt x="42500" y="40740"/>
                </a:lnTo>
                <a:lnTo>
                  <a:pt x="42580" y="40720"/>
                </a:lnTo>
                <a:lnTo>
                  <a:pt x="42550" y="40670"/>
                </a:lnTo>
                <a:lnTo>
                  <a:pt x="42410" y="40600"/>
                </a:lnTo>
                <a:lnTo>
                  <a:pt x="42430" y="40430"/>
                </a:lnTo>
                <a:lnTo>
                  <a:pt x="42520" y="40330"/>
                </a:lnTo>
                <a:lnTo>
                  <a:pt x="42540" y="40300"/>
                </a:lnTo>
                <a:lnTo>
                  <a:pt x="42560" y="40260"/>
                </a:lnTo>
                <a:lnTo>
                  <a:pt x="42580" y="40230"/>
                </a:lnTo>
                <a:lnTo>
                  <a:pt x="42570" y="40200"/>
                </a:lnTo>
                <a:lnTo>
                  <a:pt x="42540" y="40010"/>
                </a:lnTo>
                <a:lnTo>
                  <a:pt x="42530" y="39980"/>
                </a:lnTo>
                <a:lnTo>
                  <a:pt x="42600" y="39870"/>
                </a:lnTo>
                <a:lnTo>
                  <a:pt x="42710" y="39760"/>
                </a:lnTo>
                <a:lnTo>
                  <a:pt x="42740" y="39610"/>
                </a:lnTo>
                <a:lnTo>
                  <a:pt x="42740" y="39560"/>
                </a:lnTo>
                <a:lnTo>
                  <a:pt x="42770" y="39430"/>
                </a:lnTo>
                <a:lnTo>
                  <a:pt x="42820" y="39400"/>
                </a:lnTo>
                <a:lnTo>
                  <a:pt x="42880" y="39380"/>
                </a:lnTo>
                <a:lnTo>
                  <a:pt x="42890" y="39380"/>
                </a:lnTo>
                <a:lnTo>
                  <a:pt x="42920" y="39380"/>
                </a:lnTo>
                <a:lnTo>
                  <a:pt x="43070" y="39360"/>
                </a:lnTo>
                <a:lnTo>
                  <a:pt x="43130" y="39370"/>
                </a:lnTo>
                <a:lnTo>
                  <a:pt x="43130" y="39360"/>
                </a:lnTo>
                <a:lnTo>
                  <a:pt x="43110" y="39320"/>
                </a:lnTo>
                <a:lnTo>
                  <a:pt x="43110" y="39310"/>
                </a:lnTo>
                <a:lnTo>
                  <a:pt x="43080" y="39280"/>
                </a:lnTo>
                <a:lnTo>
                  <a:pt x="43080" y="39250"/>
                </a:lnTo>
                <a:lnTo>
                  <a:pt x="43080" y="39230"/>
                </a:lnTo>
                <a:lnTo>
                  <a:pt x="43080" y="39210"/>
                </a:lnTo>
                <a:lnTo>
                  <a:pt x="43060" y="39180"/>
                </a:lnTo>
                <a:lnTo>
                  <a:pt x="43050" y="39140"/>
                </a:lnTo>
                <a:lnTo>
                  <a:pt x="43030" y="39090"/>
                </a:lnTo>
                <a:lnTo>
                  <a:pt x="43010" y="39050"/>
                </a:lnTo>
                <a:lnTo>
                  <a:pt x="43000" y="39010"/>
                </a:lnTo>
                <a:lnTo>
                  <a:pt x="42960" y="38910"/>
                </a:lnTo>
                <a:lnTo>
                  <a:pt x="42910" y="38890"/>
                </a:lnTo>
                <a:lnTo>
                  <a:pt x="42920" y="38860"/>
                </a:lnTo>
                <a:lnTo>
                  <a:pt x="42930" y="38840"/>
                </a:lnTo>
                <a:lnTo>
                  <a:pt x="42900" y="38840"/>
                </a:lnTo>
                <a:lnTo>
                  <a:pt x="42870" y="38840"/>
                </a:lnTo>
                <a:lnTo>
                  <a:pt x="42750" y="38840"/>
                </a:lnTo>
                <a:lnTo>
                  <a:pt x="42600" y="38880"/>
                </a:lnTo>
                <a:lnTo>
                  <a:pt x="42480" y="38920"/>
                </a:lnTo>
                <a:lnTo>
                  <a:pt x="42430" y="38860"/>
                </a:lnTo>
                <a:lnTo>
                  <a:pt x="42420" y="38840"/>
                </a:lnTo>
                <a:lnTo>
                  <a:pt x="42380" y="38780"/>
                </a:lnTo>
                <a:lnTo>
                  <a:pt x="42270" y="38690"/>
                </a:lnTo>
                <a:lnTo>
                  <a:pt x="42190" y="38580"/>
                </a:lnTo>
                <a:lnTo>
                  <a:pt x="42110" y="38470"/>
                </a:lnTo>
                <a:lnTo>
                  <a:pt x="42200" y="38400"/>
                </a:lnTo>
                <a:lnTo>
                  <a:pt x="42260" y="38350"/>
                </a:lnTo>
                <a:lnTo>
                  <a:pt x="42230" y="38310"/>
                </a:lnTo>
                <a:lnTo>
                  <a:pt x="42210" y="38270"/>
                </a:lnTo>
                <a:lnTo>
                  <a:pt x="42200" y="38250"/>
                </a:lnTo>
                <a:lnTo>
                  <a:pt x="42190" y="38240"/>
                </a:lnTo>
                <a:lnTo>
                  <a:pt x="42180" y="38220"/>
                </a:lnTo>
                <a:lnTo>
                  <a:pt x="42170" y="38220"/>
                </a:lnTo>
                <a:lnTo>
                  <a:pt x="42140" y="38200"/>
                </a:lnTo>
                <a:lnTo>
                  <a:pt x="42040" y="38090"/>
                </a:lnTo>
                <a:lnTo>
                  <a:pt x="42100" y="38050"/>
                </a:lnTo>
                <a:lnTo>
                  <a:pt x="42180" y="37990"/>
                </a:lnTo>
                <a:lnTo>
                  <a:pt x="42190" y="37980"/>
                </a:lnTo>
                <a:lnTo>
                  <a:pt x="42200" y="37980"/>
                </a:lnTo>
                <a:lnTo>
                  <a:pt x="42220" y="37960"/>
                </a:lnTo>
                <a:lnTo>
                  <a:pt x="42250" y="37960"/>
                </a:lnTo>
                <a:lnTo>
                  <a:pt x="42280" y="37960"/>
                </a:lnTo>
                <a:lnTo>
                  <a:pt x="42290" y="37960"/>
                </a:lnTo>
                <a:lnTo>
                  <a:pt x="42380" y="37950"/>
                </a:lnTo>
                <a:lnTo>
                  <a:pt x="42400" y="37980"/>
                </a:lnTo>
                <a:lnTo>
                  <a:pt x="42420" y="38010"/>
                </a:lnTo>
                <a:lnTo>
                  <a:pt x="42460" y="38070"/>
                </a:lnTo>
                <a:lnTo>
                  <a:pt x="42530" y="38180"/>
                </a:lnTo>
                <a:lnTo>
                  <a:pt x="42550" y="38220"/>
                </a:lnTo>
                <a:lnTo>
                  <a:pt x="42580" y="38250"/>
                </a:lnTo>
                <a:lnTo>
                  <a:pt x="42610" y="38200"/>
                </a:lnTo>
                <a:lnTo>
                  <a:pt x="42650" y="38120"/>
                </a:lnTo>
                <a:lnTo>
                  <a:pt x="42690" y="38050"/>
                </a:lnTo>
                <a:lnTo>
                  <a:pt x="42630" y="38010"/>
                </a:lnTo>
                <a:lnTo>
                  <a:pt x="42580" y="37980"/>
                </a:lnTo>
                <a:lnTo>
                  <a:pt x="42580" y="37890"/>
                </a:lnTo>
                <a:lnTo>
                  <a:pt x="42570" y="37840"/>
                </a:lnTo>
                <a:lnTo>
                  <a:pt x="42570" y="37760"/>
                </a:lnTo>
                <a:lnTo>
                  <a:pt x="42610" y="37800"/>
                </a:lnTo>
                <a:lnTo>
                  <a:pt x="42650" y="37840"/>
                </a:lnTo>
                <a:lnTo>
                  <a:pt x="42700" y="37810"/>
                </a:lnTo>
                <a:lnTo>
                  <a:pt x="42700" y="37800"/>
                </a:lnTo>
                <a:lnTo>
                  <a:pt x="42730" y="37720"/>
                </a:lnTo>
                <a:lnTo>
                  <a:pt x="42740" y="37610"/>
                </a:lnTo>
                <a:lnTo>
                  <a:pt x="42800" y="37560"/>
                </a:lnTo>
                <a:lnTo>
                  <a:pt x="42820" y="37500"/>
                </a:lnTo>
                <a:lnTo>
                  <a:pt x="42900" y="37510"/>
                </a:lnTo>
                <a:lnTo>
                  <a:pt x="42910" y="37460"/>
                </a:lnTo>
                <a:lnTo>
                  <a:pt x="42940" y="37420"/>
                </a:lnTo>
                <a:lnTo>
                  <a:pt x="42980" y="37420"/>
                </a:lnTo>
                <a:lnTo>
                  <a:pt x="43010" y="37420"/>
                </a:lnTo>
                <a:lnTo>
                  <a:pt x="43070" y="37430"/>
                </a:lnTo>
                <a:lnTo>
                  <a:pt x="43130" y="37490"/>
                </a:lnTo>
                <a:lnTo>
                  <a:pt x="43200" y="37460"/>
                </a:lnTo>
                <a:lnTo>
                  <a:pt x="43230" y="37450"/>
                </a:lnTo>
                <a:lnTo>
                  <a:pt x="43250" y="37390"/>
                </a:lnTo>
                <a:lnTo>
                  <a:pt x="43360" y="37350"/>
                </a:lnTo>
                <a:lnTo>
                  <a:pt x="43410" y="37410"/>
                </a:lnTo>
                <a:lnTo>
                  <a:pt x="43410" y="37420"/>
                </a:lnTo>
                <a:lnTo>
                  <a:pt x="43460" y="37450"/>
                </a:lnTo>
                <a:lnTo>
                  <a:pt x="43510" y="37470"/>
                </a:lnTo>
                <a:lnTo>
                  <a:pt x="43530" y="37450"/>
                </a:lnTo>
                <a:lnTo>
                  <a:pt x="43550" y="37420"/>
                </a:lnTo>
                <a:lnTo>
                  <a:pt x="43640" y="37410"/>
                </a:lnTo>
                <a:lnTo>
                  <a:pt x="43670" y="37390"/>
                </a:lnTo>
                <a:lnTo>
                  <a:pt x="43690" y="37360"/>
                </a:lnTo>
                <a:lnTo>
                  <a:pt x="43710" y="37330"/>
                </a:lnTo>
                <a:lnTo>
                  <a:pt x="43720" y="37300"/>
                </a:lnTo>
                <a:lnTo>
                  <a:pt x="43720" y="37290"/>
                </a:lnTo>
                <a:lnTo>
                  <a:pt x="43690" y="37270"/>
                </a:lnTo>
                <a:lnTo>
                  <a:pt x="43680" y="37240"/>
                </a:lnTo>
                <a:lnTo>
                  <a:pt x="43650" y="37210"/>
                </a:lnTo>
                <a:lnTo>
                  <a:pt x="43680" y="37180"/>
                </a:lnTo>
                <a:lnTo>
                  <a:pt x="43680" y="37170"/>
                </a:lnTo>
                <a:lnTo>
                  <a:pt x="43690" y="37160"/>
                </a:lnTo>
                <a:lnTo>
                  <a:pt x="43690" y="37140"/>
                </a:lnTo>
                <a:lnTo>
                  <a:pt x="43680" y="37100"/>
                </a:lnTo>
                <a:lnTo>
                  <a:pt x="43620" y="37090"/>
                </a:lnTo>
                <a:lnTo>
                  <a:pt x="43580" y="37090"/>
                </a:lnTo>
                <a:lnTo>
                  <a:pt x="43540" y="37070"/>
                </a:lnTo>
                <a:lnTo>
                  <a:pt x="43500" y="37040"/>
                </a:lnTo>
                <a:lnTo>
                  <a:pt x="43460" y="37000"/>
                </a:lnTo>
                <a:lnTo>
                  <a:pt x="43420" y="36990"/>
                </a:lnTo>
                <a:lnTo>
                  <a:pt x="43350" y="36960"/>
                </a:lnTo>
                <a:lnTo>
                  <a:pt x="43330" y="36980"/>
                </a:lnTo>
                <a:lnTo>
                  <a:pt x="43320" y="36990"/>
                </a:lnTo>
                <a:lnTo>
                  <a:pt x="43260" y="37010"/>
                </a:lnTo>
                <a:lnTo>
                  <a:pt x="43230" y="37010"/>
                </a:lnTo>
                <a:lnTo>
                  <a:pt x="43230" y="36980"/>
                </a:lnTo>
                <a:lnTo>
                  <a:pt x="43230" y="36940"/>
                </a:lnTo>
                <a:lnTo>
                  <a:pt x="43250" y="36910"/>
                </a:lnTo>
                <a:lnTo>
                  <a:pt x="43240" y="36880"/>
                </a:lnTo>
                <a:lnTo>
                  <a:pt x="43210" y="36870"/>
                </a:lnTo>
                <a:lnTo>
                  <a:pt x="43170" y="36840"/>
                </a:lnTo>
                <a:lnTo>
                  <a:pt x="43120" y="36840"/>
                </a:lnTo>
                <a:lnTo>
                  <a:pt x="43090" y="36850"/>
                </a:lnTo>
                <a:lnTo>
                  <a:pt x="43050" y="36850"/>
                </a:lnTo>
                <a:lnTo>
                  <a:pt x="43020" y="36840"/>
                </a:lnTo>
                <a:lnTo>
                  <a:pt x="42980" y="36850"/>
                </a:lnTo>
                <a:lnTo>
                  <a:pt x="42930" y="36870"/>
                </a:lnTo>
                <a:lnTo>
                  <a:pt x="42880" y="36880"/>
                </a:lnTo>
                <a:lnTo>
                  <a:pt x="42840" y="36880"/>
                </a:lnTo>
                <a:lnTo>
                  <a:pt x="42820" y="36840"/>
                </a:lnTo>
                <a:lnTo>
                  <a:pt x="42810" y="36800"/>
                </a:lnTo>
                <a:lnTo>
                  <a:pt x="42790" y="36760"/>
                </a:lnTo>
                <a:lnTo>
                  <a:pt x="42750" y="36730"/>
                </a:lnTo>
                <a:lnTo>
                  <a:pt x="42750" y="36690"/>
                </a:lnTo>
                <a:lnTo>
                  <a:pt x="42750" y="36680"/>
                </a:lnTo>
                <a:lnTo>
                  <a:pt x="42770" y="36670"/>
                </a:lnTo>
                <a:lnTo>
                  <a:pt x="42780" y="36660"/>
                </a:lnTo>
                <a:lnTo>
                  <a:pt x="42820" y="36650"/>
                </a:lnTo>
                <a:lnTo>
                  <a:pt x="42800" y="36610"/>
                </a:lnTo>
                <a:lnTo>
                  <a:pt x="42800" y="36540"/>
                </a:lnTo>
                <a:lnTo>
                  <a:pt x="42840" y="36490"/>
                </a:lnTo>
                <a:lnTo>
                  <a:pt x="42860" y="36460"/>
                </a:lnTo>
                <a:lnTo>
                  <a:pt x="42900" y="36500"/>
                </a:lnTo>
                <a:lnTo>
                  <a:pt x="42920" y="36520"/>
                </a:lnTo>
                <a:lnTo>
                  <a:pt x="42970" y="36520"/>
                </a:lnTo>
                <a:lnTo>
                  <a:pt x="42990" y="36480"/>
                </a:lnTo>
                <a:lnTo>
                  <a:pt x="43020" y="36430"/>
                </a:lnTo>
                <a:lnTo>
                  <a:pt x="43040" y="36400"/>
                </a:lnTo>
                <a:lnTo>
                  <a:pt x="43070" y="36390"/>
                </a:lnTo>
                <a:lnTo>
                  <a:pt x="43110" y="36380"/>
                </a:lnTo>
                <a:lnTo>
                  <a:pt x="43150" y="36400"/>
                </a:lnTo>
                <a:lnTo>
                  <a:pt x="43180" y="36360"/>
                </a:lnTo>
                <a:lnTo>
                  <a:pt x="43210" y="36330"/>
                </a:lnTo>
                <a:lnTo>
                  <a:pt x="43210" y="36310"/>
                </a:lnTo>
                <a:lnTo>
                  <a:pt x="43230" y="36290"/>
                </a:lnTo>
                <a:lnTo>
                  <a:pt x="43250" y="36270"/>
                </a:lnTo>
                <a:lnTo>
                  <a:pt x="43250" y="36260"/>
                </a:lnTo>
                <a:lnTo>
                  <a:pt x="43260" y="36230"/>
                </a:lnTo>
                <a:lnTo>
                  <a:pt x="43260" y="36190"/>
                </a:lnTo>
                <a:lnTo>
                  <a:pt x="43250" y="36190"/>
                </a:lnTo>
                <a:lnTo>
                  <a:pt x="43230" y="36170"/>
                </a:lnTo>
                <a:lnTo>
                  <a:pt x="43230" y="36150"/>
                </a:lnTo>
                <a:lnTo>
                  <a:pt x="43230" y="36130"/>
                </a:lnTo>
                <a:lnTo>
                  <a:pt x="43230" y="36120"/>
                </a:lnTo>
                <a:lnTo>
                  <a:pt x="43230" y="36110"/>
                </a:lnTo>
                <a:lnTo>
                  <a:pt x="43270" y="36090"/>
                </a:lnTo>
                <a:lnTo>
                  <a:pt x="43300" y="36050"/>
                </a:lnTo>
                <a:lnTo>
                  <a:pt x="43300" y="36040"/>
                </a:lnTo>
                <a:lnTo>
                  <a:pt x="43300" y="36020"/>
                </a:lnTo>
                <a:lnTo>
                  <a:pt x="43300" y="36000"/>
                </a:lnTo>
                <a:lnTo>
                  <a:pt x="43320" y="35970"/>
                </a:lnTo>
                <a:lnTo>
                  <a:pt x="43320" y="35930"/>
                </a:lnTo>
                <a:lnTo>
                  <a:pt x="43310" y="35880"/>
                </a:lnTo>
                <a:lnTo>
                  <a:pt x="43270" y="35880"/>
                </a:lnTo>
                <a:lnTo>
                  <a:pt x="43240" y="35890"/>
                </a:lnTo>
                <a:lnTo>
                  <a:pt x="43220" y="35900"/>
                </a:lnTo>
                <a:lnTo>
                  <a:pt x="43220" y="35910"/>
                </a:lnTo>
                <a:lnTo>
                  <a:pt x="43200" y="35920"/>
                </a:lnTo>
                <a:lnTo>
                  <a:pt x="43190" y="35930"/>
                </a:lnTo>
                <a:lnTo>
                  <a:pt x="43180" y="35930"/>
                </a:lnTo>
                <a:lnTo>
                  <a:pt x="43160" y="35950"/>
                </a:lnTo>
                <a:lnTo>
                  <a:pt x="43110" y="35960"/>
                </a:lnTo>
                <a:lnTo>
                  <a:pt x="43100" y="35930"/>
                </a:lnTo>
                <a:lnTo>
                  <a:pt x="43100" y="35890"/>
                </a:lnTo>
                <a:lnTo>
                  <a:pt x="43110" y="35860"/>
                </a:lnTo>
                <a:lnTo>
                  <a:pt x="43120" y="35820"/>
                </a:lnTo>
                <a:lnTo>
                  <a:pt x="43130" y="35800"/>
                </a:lnTo>
                <a:lnTo>
                  <a:pt x="43130" y="35770"/>
                </a:lnTo>
                <a:lnTo>
                  <a:pt x="43140" y="35720"/>
                </a:lnTo>
                <a:lnTo>
                  <a:pt x="43150" y="35700"/>
                </a:lnTo>
                <a:lnTo>
                  <a:pt x="43160" y="35690"/>
                </a:lnTo>
                <a:lnTo>
                  <a:pt x="43200" y="35680"/>
                </a:lnTo>
                <a:lnTo>
                  <a:pt x="43200" y="35670"/>
                </a:lnTo>
                <a:lnTo>
                  <a:pt x="43220" y="35640"/>
                </a:lnTo>
                <a:lnTo>
                  <a:pt x="43210" y="35630"/>
                </a:lnTo>
                <a:lnTo>
                  <a:pt x="43190" y="35600"/>
                </a:lnTo>
                <a:lnTo>
                  <a:pt x="43150" y="35570"/>
                </a:lnTo>
                <a:lnTo>
                  <a:pt x="43180" y="35550"/>
                </a:lnTo>
                <a:lnTo>
                  <a:pt x="43200" y="35520"/>
                </a:lnTo>
                <a:lnTo>
                  <a:pt x="43210" y="35520"/>
                </a:lnTo>
                <a:lnTo>
                  <a:pt x="43210" y="35480"/>
                </a:lnTo>
                <a:lnTo>
                  <a:pt x="43210" y="35460"/>
                </a:lnTo>
                <a:lnTo>
                  <a:pt x="43180" y="35450"/>
                </a:lnTo>
                <a:lnTo>
                  <a:pt x="43170" y="35440"/>
                </a:lnTo>
                <a:lnTo>
                  <a:pt x="43130" y="35450"/>
                </a:lnTo>
                <a:lnTo>
                  <a:pt x="43090" y="35450"/>
                </a:lnTo>
                <a:lnTo>
                  <a:pt x="43050" y="35460"/>
                </a:lnTo>
                <a:lnTo>
                  <a:pt x="43020" y="35430"/>
                </a:lnTo>
                <a:lnTo>
                  <a:pt x="43020" y="35390"/>
                </a:lnTo>
                <a:lnTo>
                  <a:pt x="43020" y="35380"/>
                </a:lnTo>
                <a:lnTo>
                  <a:pt x="43030" y="35350"/>
                </a:lnTo>
                <a:lnTo>
                  <a:pt x="43070" y="35300"/>
                </a:lnTo>
                <a:lnTo>
                  <a:pt x="43040" y="35290"/>
                </a:lnTo>
                <a:lnTo>
                  <a:pt x="43040" y="35280"/>
                </a:lnTo>
                <a:lnTo>
                  <a:pt x="43000" y="35290"/>
                </a:lnTo>
                <a:lnTo>
                  <a:pt x="42960" y="35300"/>
                </a:lnTo>
                <a:lnTo>
                  <a:pt x="42930" y="35300"/>
                </a:lnTo>
                <a:lnTo>
                  <a:pt x="42910" y="35300"/>
                </a:lnTo>
                <a:lnTo>
                  <a:pt x="42880" y="35280"/>
                </a:lnTo>
                <a:lnTo>
                  <a:pt x="42870" y="35260"/>
                </a:lnTo>
                <a:lnTo>
                  <a:pt x="42860" y="35230"/>
                </a:lnTo>
                <a:lnTo>
                  <a:pt x="42850" y="35210"/>
                </a:lnTo>
                <a:lnTo>
                  <a:pt x="42830" y="35180"/>
                </a:lnTo>
                <a:lnTo>
                  <a:pt x="42800" y="35170"/>
                </a:lnTo>
                <a:lnTo>
                  <a:pt x="42770" y="35160"/>
                </a:lnTo>
                <a:lnTo>
                  <a:pt x="42730" y="35170"/>
                </a:lnTo>
                <a:lnTo>
                  <a:pt x="42720" y="35210"/>
                </a:lnTo>
                <a:lnTo>
                  <a:pt x="42710" y="35240"/>
                </a:lnTo>
                <a:lnTo>
                  <a:pt x="42690" y="35250"/>
                </a:lnTo>
                <a:lnTo>
                  <a:pt x="42670" y="35250"/>
                </a:lnTo>
                <a:lnTo>
                  <a:pt x="42620" y="35220"/>
                </a:lnTo>
                <a:lnTo>
                  <a:pt x="42590" y="35210"/>
                </a:lnTo>
                <a:lnTo>
                  <a:pt x="42560" y="35240"/>
                </a:lnTo>
                <a:lnTo>
                  <a:pt x="42550" y="35260"/>
                </a:lnTo>
                <a:lnTo>
                  <a:pt x="42540" y="35270"/>
                </a:lnTo>
                <a:lnTo>
                  <a:pt x="42530" y="35300"/>
                </a:lnTo>
                <a:lnTo>
                  <a:pt x="42510" y="35330"/>
                </a:lnTo>
                <a:lnTo>
                  <a:pt x="42500" y="35380"/>
                </a:lnTo>
                <a:lnTo>
                  <a:pt x="42480" y="35420"/>
                </a:lnTo>
                <a:lnTo>
                  <a:pt x="42450" y="35440"/>
                </a:lnTo>
                <a:lnTo>
                  <a:pt x="42420" y="35440"/>
                </a:lnTo>
                <a:lnTo>
                  <a:pt x="42380" y="35460"/>
                </a:lnTo>
                <a:lnTo>
                  <a:pt x="42360" y="35470"/>
                </a:lnTo>
                <a:lnTo>
                  <a:pt x="42350" y="35490"/>
                </a:lnTo>
                <a:lnTo>
                  <a:pt x="42330" y="35460"/>
                </a:lnTo>
                <a:lnTo>
                  <a:pt x="42320" y="35420"/>
                </a:lnTo>
                <a:lnTo>
                  <a:pt x="42280" y="35400"/>
                </a:lnTo>
                <a:lnTo>
                  <a:pt x="42250" y="35420"/>
                </a:lnTo>
                <a:lnTo>
                  <a:pt x="42230" y="35380"/>
                </a:lnTo>
                <a:lnTo>
                  <a:pt x="42220" y="35390"/>
                </a:lnTo>
                <a:lnTo>
                  <a:pt x="42210" y="35410"/>
                </a:lnTo>
                <a:lnTo>
                  <a:pt x="42200" y="35410"/>
                </a:lnTo>
                <a:lnTo>
                  <a:pt x="42180" y="35400"/>
                </a:lnTo>
                <a:lnTo>
                  <a:pt x="42160" y="35350"/>
                </a:lnTo>
                <a:lnTo>
                  <a:pt x="42140" y="35340"/>
                </a:lnTo>
                <a:lnTo>
                  <a:pt x="42120" y="35340"/>
                </a:lnTo>
                <a:lnTo>
                  <a:pt x="42100" y="35330"/>
                </a:lnTo>
                <a:lnTo>
                  <a:pt x="42080" y="35330"/>
                </a:lnTo>
                <a:lnTo>
                  <a:pt x="42080" y="35360"/>
                </a:lnTo>
                <a:lnTo>
                  <a:pt x="42090" y="35410"/>
                </a:lnTo>
                <a:lnTo>
                  <a:pt x="42080" y="35450"/>
                </a:lnTo>
                <a:lnTo>
                  <a:pt x="42080" y="35480"/>
                </a:lnTo>
                <a:lnTo>
                  <a:pt x="42080" y="35490"/>
                </a:lnTo>
                <a:lnTo>
                  <a:pt x="42080" y="35540"/>
                </a:lnTo>
                <a:lnTo>
                  <a:pt x="42060" y="35520"/>
                </a:lnTo>
                <a:lnTo>
                  <a:pt x="42050" y="35520"/>
                </a:lnTo>
                <a:lnTo>
                  <a:pt x="42040" y="35510"/>
                </a:lnTo>
                <a:lnTo>
                  <a:pt x="42020" y="35480"/>
                </a:lnTo>
                <a:lnTo>
                  <a:pt x="41970" y="35500"/>
                </a:lnTo>
                <a:lnTo>
                  <a:pt x="41950" y="35520"/>
                </a:lnTo>
                <a:lnTo>
                  <a:pt x="41940" y="35520"/>
                </a:lnTo>
                <a:lnTo>
                  <a:pt x="41910" y="35520"/>
                </a:lnTo>
                <a:lnTo>
                  <a:pt x="41870" y="35510"/>
                </a:lnTo>
                <a:lnTo>
                  <a:pt x="41850" y="35490"/>
                </a:lnTo>
                <a:lnTo>
                  <a:pt x="41850" y="35450"/>
                </a:lnTo>
                <a:lnTo>
                  <a:pt x="41850" y="35410"/>
                </a:lnTo>
                <a:lnTo>
                  <a:pt x="41850" y="35400"/>
                </a:lnTo>
                <a:lnTo>
                  <a:pt x="41860" y="35380"/>
                </a:lnTo>
                <a:lnTo>
                  <a:pt x="41860" y="35370"/>
                </a:lnTo>
                <a:lnTo>
                  <a:pt x="41860" y="35360"/>
                </a:lnTo>
                <a:lnTo>
                  <a:pt x="41840" y="35320"/>
                </a:lnTo>
                <a:lnTo>
                  <a:pt x="41840" y="35280"/>
                </a:lnTo>
                <a:lnTo>
                  <a:pt x="41840" y="35270"/>
                </a:lnTo>
                <a:lnTo>
                  <a:pt x="41840" y="35250"/>
                </a:lnTo>
                <a:lnTo>
                  <a:pt x="41830" y="35240"/>
                </a:lnTo>
                <a:lnTo>
                  <a:pt x="41830" y="35230"/>
                </a:lnTo>
                <a:lnTo>
                  <a:pt x="41830" y="35220"/>
                </a:lnTo>
                <a:lnTo>
                  <a:pt x="41820" y="35210"/>
                </a:lnTo>
                <a:lnTo>
                  <a:pt x="41810" y="35200"/>
                </a:lnTo>
                <a:lnTo>
                  <a:pt x="41780" y="35200"/>
                </a:lnTo>
                <a:lnTo>
                  <a:pt x="41740" y="35210"/>
                </a:lnTo>
                <a:lnTo>
                  <a:pt x="41710" y="35240"/>
                </a:lnTo>
                <a:lnTo>
                  <a:pt x="41680" y="35250"/>
                </a:lnTo>
                <a:lnTo>
                  <a:pt x="41630" y="35250"/>
                </a:lnTo>
                <a:lnTo>
                  <a:pt x="41610" y="35250"/>
                </a:lnTo>
                <a:lnTo>
                  <a:pt x="41590" y="35240"/>
                </a:lnTo>
                <a:lnTo>
                  <a:pt x="41560" y="35230"/>
                </a:lnTo>
                <a:lnTo>
                  <a:pt x="41560" y="35180"/>
                </a:lnTo>
                <a:lnTo>
                  <a:pt x="41580" y="35170"/>
                </a:lnTo>
                <a:lnTo>
                  <a:pt x="41600" y="35150"/>
                </a:lnTo>
                <a:lnTo>
                  <a:pt x="41580" y="35110"/>
                </a:lnTo>
                <a:lnTo>
                  <a:pt x="41560" y="35090"/>
                </a:lnTo>
                <a:lnTo>
                  <a:pt x="41530" y="35060"/>
                </a:lnTo>
                <a:lnTo>
                  <a:pt x="41490" y="35070"/>
                </a:lnTo>
                <a:lnTo>
                  <a:pt x="41460" y="35100"/>
                </a:lnTo>
                <a:lnTo>
                  <a:pt x="41430" y="35120"/>
                </a:lnTo>
                <a:lnTo>
                  <a:pt x="41380" y="35130"/>
                </a:lnTo>
                <a:lnTo>
                  <a:pt x="41320" y="35120"/>
                </a:lnTo>
                <a:lnTo>
                  <a:pt x="41270" y="35120"/>
                </a:lnTo>
                <a:lnTo>
                  <a:pt x="41230" y="35140"/>
                </a:lnTo>
                <a:lnTo>
                  <a:pt x="41180" y="35160"/>
                </a:lnTo>
                <a:lnTo>
                  <a:pt x="41180" y="35130"/>
                </a:lnTo>
                <a:lnTo>
                  <a:pt x="41170" y="35120"/>
                </a:lnTo>
                <a:lnTo>
                  <a:pt x="41150" y="35110"/>
                </a:lnTo>
                <a:lnTo>
                  <a:pt x="41110" y="35100"/>
                </a:lnTo>
                <a:lnTo>
                  <a:pt x="41070" y="35100"/>
                </a:lnTo>
                <a:lnTo>
                  <a:pt x="41040" y="35130"/>
                </a:lnTo>
                <a:lnTo>
                  <a:pt x="40990" y="35140"/>
                </a:lnTo>
                <a:lnTo>
                  <a:pt x="40980" y="35140"/>
                </a:lnTo>
                <a:lnTo>
                  <a:pt x="40950" y="35160"/>
                </a:lnTo>
                <a:lnTo>
                  <a:pt x="40940" y="35160"/>
                </a:lnTo>
                <a:lnTo>
                  <a:pt x="40930" y="35160"/>
                </a:lnTo>
                <a:lnTo>
                  <a:pt x="40910" y="35170"/>
                </a:lnTo>
                <a:lnTo>
                  <a:pt x="40880" y="35150"/>
                </a:lnTo>
                <a:lnTo>
                  <a:pt x="40850" y="35130"/>
                </a:lnTo>
                <a:lnTo>
                  <a:pt x="40830" y="35110"/>
                </a:lnTo>
                <a:lnTo>
                  <a:pt x="40810" y="35080"/>
                </a:lnTo>
                <a:lnTo>
                  <a:pt x="40790" y="35090"/>
                </a:lnTo>
                <a:lnTo>
                  <a:pt x="40770" y="35110"/>
                </a:lnTo>
                <a:lnTo>
                  <a:pt x="40750" y="35140"/>
                </a:lnTo>
                <a:lnTo>
                  <a:pt x="40750" y="35150"/>
                </a:lnTo>
                <a:lnTo>
                  <a:pt x="40710" y="35180"/>
                </a:lnTo>
                <a:lnTo>
                  <a:pt x="40690" y="35200"/>
                </a:lnTo>
                <a:lnTo>
                  <a:pt x="40680" y="35210"/>
                </a:lnTo>
                <a:lnTo>
                  <a:pt x="40680" y="35250"/>
                </a:lnTo>
                <a:lnTo>
                  <a:pt x="40690" y="35290"/>
                </a:lnTo>
                <a:lnTo>
                  <a:pt x="40710" y="35320"/>
                </a:lnTo>
                <a:lnTo>
                  <a:pt x="40720" y="35340"/>
                </a:lnTo>
                <a:lnTo>
                  <a:pt x="40720" y="35350"/>
                </a:lnTo>
                <a:lnTo>
                  <a:pt x="40720" y="35360"/>
                </a:lnTo>
                <a:lnTo>
                  <a:pt x="40730" y="35390"/>
                </a:lnTo>
                <a:lnTo>
                  <a:pt x="40690" y="35370"/>
                </a:lnTo>
                <a:lnTo>
                  <a:pt x="40660" y="35350"/>
                </a:lnTo>
                <a:lnTo>
                  <a:pt x="40630" y="35320"/>
                </a:lnTo>
                <a:lnTo>
                  <a:pt x="40600" y="35300"/>
                </a:lnTo>
                <a:lnTo>
                  <a:pt x="40570" y="35280"/>
                </a:lnTo>
                <a:lnTo>
                  <a:pt x="40530" y="35300"/>
                </a:lnTo>
                <a:lnTo>
                  <a:pt x="40500" y="35340"/>
                </a:lnTo>
                <a:lnTo>
                  <a:pt x="40500" y="35350"/>
                </a:lnTo>
                <a:lnTo>
                  <a:pt x="40470" y="35380"/>
                </a:lnTo>
                <a:lnTo>
                  <a:pt x="40420" y="35400"/>
                </a:lnTo>
                <a:lnTo>
                  <a:pt x="40390" y="35390"/>
                </a:lnTo>
                <a:lnTo>
                  <a:pt x="40340" y="35360"/>
                </a:lnTo>
                <a:lnTo>
                  <a:pt x="40310" y="35340"/>
                </a:lnTo>
                <a:lnTo>
                  <a:pt x="40270" y="35320"/>
                </a:lnTo>
                <a:lnTo>
                  <a:pt x="40240" y="35290"/>
                </a:lnTo>
                <a:lnTo>
                  <a:pt x="40190" y="35270"/>
                </a:lnTo>
                <a:lnTo>
                  <a:pt x="40160" y="35240"/>
                </a:lnTo>
                <a:lnTo>
                  <a:pt x="40130" y="35210"/>
                </a:lnTo>
                <a:lnTo>
                  <a:pt x="40110" y="35180"/>
                </a:lnTo>
                <a:lnTo>
                  <a:pt x="40080" y="35150"/>
                </a:lnTo>
                <a:lnTo>
                  <a:pt x="40030" y="35130"/>
                </a:lnTo>
                <a:lnTo>
                  <a:pt x="40000" y="35100"/>
                </a:lnTo>
                <a:lnTo>
                  <a:pt x="39990" y="35090"/>
                </a:lnTo>
                <a:lnTo>
                  <a:pt x="39970" y="35060"/>
                </a:lnTo>
                <a:lnTo>
                  <a:pt x="39930" y="35030"/>
                </a:lnTo>
                <a:lnTo>
                  <a:pt x="39920" y="34990"/>
                </a:lnTo>
                <a:lnTo>
                  <a:pt x="39880" y="34930"/>
                </a:lnTo>
                <a:lnTo>
                  <a:pt x="39880" y="34870"/>
                </a:lnTo>
                <a:lnTo>
                  <a:pt x="39860" y="34820"/>
                </a:lnTo>
                <a:lnTo>
                  <a:pt x="39840" y="34800"/>
                </a:lnTo>
                <a:lnTo>
                  <a:pt x="39820" y="34760"/>
                </a:lnTo>
                <a:lnTo>
                  <a:pt x="39800" y="34720"/>
                </a:lnTo>
                <a:lnTo>
                  <a:pt x="39800" y="34690"/>
                </a:lnTo>
                <a:lnTo>
                  <a:pt x="39800" y="34670"/>
                </a:lnTo>
                <a:lnTo>
                  <a:pt x="39800" y="34620"/>
                </a:lnTo>
                <a:lnTo>
                  <a:pt x="39790" y="34570"/>
                </a:lnTo>
                <a:lnTo>
                  <a:pt x="39790" y="34540"/>
                </a:lnTo>
                <a:lnTo>
                  <a:pt x="39790" y="34500"/>
                </a:lnTo>
                <a:lnTo>
                  <a:pt x="39780" y="34490"/>
                </a:lnTo>
                <a:lnTo>
                  <a:pt x="39770" y="34450"/>
                </a:lnTo>
                <a:lnTo>
                  <a:pt x="39750" y="34410"/>
                </a:lnTo>
                <a:lnTo>
                  <a:pt x="39710" y="34370"/>
                </a:lnTo>
                <a:lnTo>
                  <a:pt x="39700" y="34330"/>
                </a:lnTo>
                <a:lnTo>
                  <a:pt x="39720" y="34300"/>
                </a:lnTo>
                <a:lnTo>
                  <a:pt x="39730" y="34290"/>
                </a:lnTo>
                <a:lnTo>
                  <a:pt x="39750" y="34240"/>
                </a:lnTo>
                <a:lnTo>
                  <a:pt x="39760" y="34200"/>
                </a:lnTo>
                <a:lnTo>
                  <a:pt x="39770" y="34160"/>
                </a:lnTo>
                <a:lnTo>
                  <a:pt x="39770" y="34130"/>
                </a:lnTo>
                <a:lnTo>
                  <a:pt x="39760" y="34090"/>
                </a:lnTo>
                <a:lnTo>
                  <a:pt x="39760" y="34080"/>
                </a:lnTo>
                <a:lnTo>
                  <a:pt x="39740" y="34050"/>
                </a:lnTo>
                <a:lnTo>
                  <a:pt x="39730" y="34020"/>
                </a:lnTo>
                <a:lnTo>
                  <a:pt x="39730" y="34010"/>
                </a:lnTo>
                <a:lnTo>
                  <a:pt x="39740" y="33970"/>
                </a:lnTo>
                <a:lnTo>
                  <a:pt x="39760" y="33940"/>
                </a:lnTo>
                <a:lnTo>
                  <a:pt x="39770" y="33890"/>
                </a:lnTo>
                <a:lnTo>
                  <a:pt x="39770" y="33880"/>
                </a:lnTo>
                <a:lnTo>
                  <a:pt x="39760" y="33840"/>
                </a:lnTo>
                <a:lnTo>
                  <a:pt x="39730" y="33800"/>
                </a:lnTo>
                <a:lnTo>
                  <a:pt x="39690" y="33780"/>
                </a:lnTo>
                <a:lnTo>
                  <a:pt x="39680" y="33770"/>
                </a:lnTo>
                <a:lnTo>
                  <a:pt x="39670" y="33750"/>
                </a:lnTo>
                <a:lnTo>
                  <a:pt x="39660" y="33740"/>
                </a:lnTo>
                <a:lnTo>
                  <a:pt x="39630" y="33710"/>
                </a:lnTo>
                <a:lnTo>
                  <a:pt x="39580" y="33740"/>
                </a:lnTo>
                <a:lnTo>
                  <a:pt x="39540" y="33730"/>
                </a:lnTo>
                <a:lnTo>
                  <a:pt x="39500" y="33720"/>
                </a:lnTo>
                <a:lnTo>
                  <a:pt x="39460" y="33700"/>
                </a:lnTo>
                <a:lnTo>
                  <a:pt x="39430" y="33690"/>
                </a:lnTo>
                <a:lnTo>
                  <a:pt x="39390" y="33680"/>
                </a:lnTo>
                <a:lnTo>
                  <a:pt x="39360" y="33650"/>
                </a:lnTo>
                <a:lnTo>
                  <a:pt x="39350" y="33650"/>
                </a:lnTo>
                <a:lnTo>
                  <a:pt x="39300" y="33660"/>
                </a:lnTo>
                <a:lnTo>
                  <a:pt x="39260" y="33630"/>
                </a:lnTo>
                <a:lnTo>
                  <a:pt x="39210" y="33620"/>
                </a:lnTo>
                <a:lnTo>
                  <a:pt x="39150" y="33580"/>
                </a:lnTo>
                <a:lnTo>
                  <a:pt x="39110" y="33560"/>
                </a:lnTo>
                <a:lnTo>
                  <a:pt x="39070" y="33560"/>
                </a:lnTo>
                <a:lnTo>
                  <a:pt x="39030" y="33520"/>
                </a:lnTo>
                <a:lnTo>
                  <a:pt x="38990" y="33510"/>
                </a:lnTo>
                <a:lnTo>
                  <a:pt x="38960" y="33490"/>
                </a:lnTo>
                <a:lnTo>
                  <a:pt x="38960" y="33480"/>
                </a:lnTo>
                <a:lnTo>
                  <a:pt x="38950" y="33470"/>
                </a:lnTo>
                <a:lnTo>
                  <a:pt x="38940" y="33450"/>
                </a:lnTo>
                <a:lnTo>
                  <a:pt x="38920" y="33420"/>
                </a:lnTo>
                <a:lnTo>
                  <a:pt x="38910" y="33400"/>
                </a:lnTo>
                <a:lnTo>
                  <a:pt x="38910" y="33370"/>
                </a:lnTo>
                <a:lnTo>
                  <a:pt x="38910" y="33340"/>
                </a:lnTo>
                <a:lnTo>
                  <a:pt x="38910" y="33330"/>
                </a:lnTo>
                <a:lnTo>
                  <a:pt x="38890" y="33290"/>
                </a:lnTo>
                <a:lnTo>
                  <a:pt x="38900" y="33280"/>
                </a:lnTo>
                <a:lnTo>
                  <a:pt x="38920" y="33250"/>
                </a:lnTo>
                <a:lnTo>
                  <a:pt x="38940" y="33260"/>
                </a:lnTo>
                <a:lnTo>
                  <a:pt x="38960" y="33260"/>
                </a:lnTo>
                <a:lnTo>
                  <a:pt x="38990" y="33280"/>
                </a:lnTo>
                <a:lnTo>
                  <a:pt x="39040" y="33280"/>
                </a:lnTo>
                <a:lnTo>
                  <a:pt x="39080" y="33300"/>
                </a:lnTo>
                <a:lnTo>
                  <a:pt x="39120" y="33290"/>
                </a:lnTo>
                <a:lnTo>
                  <a:pt x="39160" y="33300"/>
                </a:lnTo>
                <a:lnTo>
                  <a:pt x="39180" y="33280"/>
                </a:lnTo>
                <a:lnTo>
                  <a:pt x="39240" y="33280"/>
                </a:lnTo>
                <a:lnTo>
                  <a:pt x="39280" y="33290"/>
                </a:lnTo>
                <a:lnTo>
                  <a:pt x="39320" y="33270"/>
                </a:lnTo>
                <a:lnTo>
                  <a:pt x="39350" y="33260"/>
                </a:lnTo>
                <a:lnTo>
                  <a:pt x="39400" y="33230"/>
                </a:lnTo>
                <a:lnTo>
                  <a:pt x="39460" y="33220"/>
                </a:lnTo>
                <a:lnTo>
                  <a:pt x="39500" y="33190"/>
                </a:lnTo>
                <a:lnTo>
                  <a:pt x="39540" y="33170"/>
                </a:lnTo>
                <a:lnTo>
                  <a:pt x="39590" y="33130"/>
                </a:lnTo>
                <a:lnTo>
                  <a:pt x="39620" y="33100"/>
                </a:lnTo>
                <a:lnTo>
                  <a:pt x="39660" y="33080"/>
                </a:lnTo>
                <a:lnTo>
                  <a:pt x="39710" y="33060"/>
                </a:lnTo>
                <a:lnTo>
                  <a:pt x="39750" y="33050"/>
                </a:lnTo>
                <a:lnTo>
                  <a:pt x="39790" y="33030"/>
                </a:lnTo>
                <a:lnTo>
                  <a:pt x="39820" y="33020"/>
                </a:lnTo>
                <a:lnTo>
                  <a:pt x="39850" y="33000"/>
                </a:lnTo>
                <a:lnTo>
                  <a:pt x="39850" y="32990"/>
                </a:lnTo>
                <a:lnTo>
                  <a:pt x="39860" y="32980"/>
                </a:lnTo>
                <a:lnTo>
                  <a:pt x="39870" y="32960"/>
                </a:lnTo>
                <a:lnTo>
                  <a:pt x="39880" y="32950"/>
                </a:lnTo>
                <a:lnTo>
                  <a:pt x="39900" y="32930"/>
                </a:lnTo>
                <a:lnTo>
                  <a:pt x="39930" y="32930"/>
                </a:lnTo>
                <a:lnTo>
                  <a:pt x="39960" y="32910"/>
                </a:lnTo>
                <a:lnTo>
                  <a:pt x="39990" y="32900"/>
                </a:lnTo>
                <a:lnTo>
                  <a:pt x="40010" y="32930"/>
                </a:lnTo>
                <a:lnTo>
                  <a:pt x="40040" y="32910"/>
                </a:lnTo>
                <a:lnTo>
                  <a:pt x="40070" y="32880"/>
                </a:lnTo>
                <a:lnTo>
                  <a:pt x="40060" y="32860"/>
                </a:lnTo>
                <a:lnTo>
                  <a:pt x="40050" y="32840"/>
                </a:lnTo>
                <a:lnTo>
                  <a:pt x="40040" y="32800"/>
                </a:lnTo>
                <a:lnTo>
                  <a:pt x="40040" y="32750"/>
                </a:lnTo>
                <a:lnTo>
                  <a:pt x="40020" y="32720"/>
                </a:lnTo>
                <a:lnTo>
                  <a:pt x="39990" y="32690"/>
                </a:lnTo>
                <a:lnTo>
                  <a:pt x="39970" y="32650"/>
                </a:lnTo>
                <a:lnTo>
                  <a:pt x="39960" y="32610"/>
                </a:lnTo>
                <a:lnTo>
                  <a:pt x="39970" y="32550"/>
                </a:lnTo>
                <a:lnTo>
                  <a:pt x="39960" y="32500"/>
                </a:lnTo>
                <a:lnTo>
                  <a:pt x="39980" y="32430"/>
                </a:lnTo>
                <a:lnTo>
                  <a:pt x="39980" y="32390"/>
                </a:lnTo>
                <a:lnTo>
                  <a:pt x="39960" y="32350"/>
                </a:lnTo>
                <a:lnTo>
                  <a:pt x="39950" y="32300"/>
                </a:lnTo>
                <a:lnTo>
                  <a:pt x="39970" y="32220"/>
                </a:lnTo>
                <a:lnTo>
                  <a:pt x="40000" y="32170"/>
                </a:lnTo>
                <a:lnTo>
                  <a:pt x="40000" y="32160"/>
                </a:lnTo>
                <a:lnTo>
                  <a:pt x="40020" y="32140"/>
                </a:lnTo>
                <a:lnTo>
                  <a:pt x="40040" y="32100"/>
                </a:lnTo>
                <a:lnTo>
                  <a:pt x="40020" y="32060"/>
                </a:lnTo>
                <a:lnTo>
                  <a:pt x="40020" y="32050"/>
                </a:lnTo>
                <a:lnTo>
                  <a:pt x="40020" y="32030"/>
                </a:lnTo>
                <a:lnTo>
                  <a:pt x="40040" y="32000"/>
                </a:lnTo>
                <a:lnTo>
                  <a:pt x="40050" y="32000"/>
                </a:lnTo>
                <a:lnTo>
                  <a:pt x="40060" y="31980"/>
                </a:lnTo>
                <a:lnTo>
                  <a:pt x="40070" y="31970"/>
                </a:lnTo>
                <a:lnTo>
                  <a:pt x="40090" y="31940"/>
                </a:lnTo>
                <a:lnTo>
                  <a:pt x="40120" y="31890"/>
                </a:lnTo>
                <a:lnTo>
                  <a:pt x="40120" y="31880"/>
                </a:lnTo>
                <a:lnTo>
                  <a:pt x="40110" y="31840"/>
                </a:lnTo>
                <a:lnTo>
                  <a:pt x="40090" y="31790"/>
                </a:lnTo>
                <a:lnTo>
                  <a:pt x="40090" y="31760"/>
                </a:lnTo>
                <a:lnTo>
                  <a:pt x="40090" y="31710"/>
                </a:lnTo>
                <a:lnTo>
                  <a:pt x="40090" y="31670"/>
                </a:lnTo>
                <a:lnTo>
                  <a:pt x="40080" y="31600"/>
                </a:lnTo>
                <a:lnTo>
                  <a:pt x="40080" y="31550"/>
                </a:lnTo>
                <a:lnTo>
                  <a:pt x="40070" y="31520"/>
                </a:lnTo>
                <a:lnTo>
                  <a:pt x="40050" y="31480"/>
                </a:lnTo>
                <a:lnTo>
                  <a:pt x="40030" y="31420"/>
                </a:lnTo>
                <a:lnTo>
                  <a:pt x="40030" y="31380"/>
                </a:lnTo>
                <a:lnTo>
                  <a:pt x="39990" y="31380"/>
                </a:lnTo>
                <a:lnTo>
                  <a:pt x="39960" y="31380"/>
                </a:lnTo>
                <a:lnTo>
                  <a:pt x="39930" y="31370"/>
                </a:lnTo>
                <a:lnTo>
                  <a:pt x="39890" y="31370"/>
                </a:lnTo>
                <a:lnTo>
                  <a:pt x="39850" y="31360"/>
                </a:lnTo>
                <a:lnTo>
                  <a:pt x="39790" y="31330"/>
                </a:lnTo>
                <a:lnTo>
                  <a:pt x="39740" y="31340"/>
                </a:lnTo>
                <a:lnTo>
                  <a:pt x="39700" y="31350"/>
                </a:lnTo>
                <a:lnTo>
                  <a:pt x="39660" y="31350"/>
                </a:lnTo>
                <a:lnTo>
                  <a:pt x="39620" y="31350"/>
                </a:lnTo>
                <a:lnTo>
                  <a:pt x="39590" y="31350"/>
                </a:lnTo>
                <a:lnTo>
                  <a:pt x="39560" y="31320"/>
                </a:lnTo>
                <a:lnTo>
                  <a:pt x="39520" y="31290"/>
                </a:lnTo>
                <a:lnTo>
                  <a:pt x="39470" y="31270"/>
                </a:lnTo>
                <a:lnTo>
                  <a:pt x="39430" y="31240"/>
                </a:lnTo>
                <a:lnTo>
                  <a:pt x="39390" y="31230"/>
                </a:lnTo>
                <a:lnTo>
                  <a:pt x="39380" y="31230"/>
                </a:lnTo>
                <a:lnTo>
                  <a:pt x="39330" y="31230"/>
                </a:lnTo>
                <a:lnTo>
                  <a:pt x="39270" y="31230"/>
                </a:lnTo>
                <a:lnTo>
                  <a:pt x="39220" y="31220"/>
                </a:lnTo>
                <a:lnTo>
                  <a:pt x="39190" y="31240"/>
                </a:lnTo>
                <a:lnTo>
                  <a:pt x="39160" y="31260"/>
                </a:lnTo>
                <a:lnTo>
                  <a:pt x="39130" y="31270"/>
                </a:lnTo>
                <a:lnTo>
                  <a:pt x="39090" y="31270"/>
                </a:lnTo>
                <a:lnTo>
                  <a:pt x="39040" y="31270"/>
                </a:lnTo>
                <a:lnTo>
                  <a:pt x="39000" y="31280"/>
                </a:lnTo>
                <a:lnTo>
                  <a:pt x="38970" y="31300"/>
                </a:lnTo>
                <a:lnTo>
                  <a:pt x="38950" y="31310"/>
                </a:lnTo>
                <a:lnTo>
                  <a:pt x="38930" y="31310"/>
                </a:lnTo>
                <a:lnTo>
                  <a:pt x="38880" y="31300"/>
                </a:lnTo>
                <a:lnTo>
                  <a:pt x="38850" y="31290"/>
                </a:lnTo>
                <a:lnTo>
                  <a:pt x="38810" y="31280"/>
                </a:lnTo>
                <a:lnTo>
                  <a:pt x="38760" y="31260"/>
                </a:lnTo>
                <a:lnTo>
                  <a:pt x="38730" y="31250"/>
                </a:lnTo>
                <a:lnTo>
                  <a:pt x="38690" y="31280"/>
                </a:lnTo>
                <a:lnTo>
                  <a:pt x="38620" y="31280"/>
                </a:lnTo>
                <a:lnTo>
                  <a:pt x="38570" y="31300"/>
                </a:lnTo>
                <a:lnTo>
                  <a:pt x="38540" y="31300"/>
                </a:lnTo>
                <a:lnTo>
                  <a:pt x="38490" y="31300"/>
                </a:lnTo>
                <a:lnTo>
                  <a:pt x="38450" y="31300"/>
                </a:lnTo>
                <a:lnTo>
                  <a:pt x="38410" y="31280"/>
                </a:lnTo>
                <a:lnTo>
                  <a:pt x="38370" y="31300"/>
                </a:lnTo>
                <a:lnTo>
                  <a:pt x="38350" y="31300"/>
                </a:lnTo>
                <a:lnTo>
                  <a:pt x="38340" y="31300"/>
                </a:lnTo>
                <a:lnTo>
                  <a:pt x="38300" y="31290"/>
                </a:lnTo>
                <a:lnTo>
                  <a:pt x="38280" y="31300"/>
                </a:lnTo>
                <a:lnTo>
                  <a:pt x="38240" y="31310"/>
                </a:lnTo>
                <a:lnTo>
                  <a:pt x="38180" y="31330"/>
                </a:lnTo>
                <a:lnTo>
                  <a:pt x="38140" y="31350"/>
                </a:lnTo>
                <a:lnTo>
                  <a:pt x="38080" y="31340"/>
                </a:lnTo>
                <a:lnTo>
                  <a:pt x="38030" y="31350"/>
                </a:lnTo>
                <a:lnTo>
                  <a:pt x="37950" y="31370"/>
                </a:lnTo>
                <a:lnTo>
                  <a:pt x="37910" y="31370"/>
                </a:lnTo>
                <a:lnTo>
                  <a:pt x="37880" y="31360"/>
                </a:lnTo>
                <a:lnTo>
                  <a:pt x="37840" y="31360"/>
                </a:lnTo>
                <a:lnTo>
                  <a:pt x="37810" y="31360"/>
                </a:lnTo>
                <a:lnTo>
                  <a:pt x="37790" y="31370"/>
                </a:lnTo>
                <a:lnTo>
                  <a:pt x="37790" y="31410"/>
                </a:lnTo>
                <a:lnTo>
                  <a:pt x="37810" y="31440"/>
                </a:lnTo>
                <a:lnTo>
                  <a:pt x="37820" y="31480"/>
                </a:lnTo>
                <a:lnTo>
                  <a:pt x="37800" y="31520"/>
                </a:lnTo>
                <a:lnTo>
                  <a:pt x="37780" y="31570"/>
                </a:lnTo>
                <a:lnTo>
                  <a:pt x="37790" y="31620"/>
                </a:lnTo>
                <a:lnTo>
                  <a:pt x="37780" y="31650"/>
                </a:lnTo>
                <a:lnTo>
                  <a:pt x="37780" y="31670"/>
                </a:lnTo>
                <a:lnTo>
                  <a:pt x="37750" y="31680"/>
                </a:lnTo>
                <a:lnTo>
                  <a:pt x="37740" y="31690"/>
                </a:lnTo>
                <a:lnTo>
                  <a:pt x="37730" y="31730"/>
                </a:lnTo>
                <a:lnTo>
                  <a:pt x="37750" y="31770"/>
                </a:lnTo>
                <a:lnTo>
                  <a:pt x="37760" y="31790"/>
                </a:lnTo>
                <a:lnTo>
                  <a:pt x="37770" y="31810"/>
                </a:lnTo>
                <a:lnTo>
                  <a:pt x="37730" y="31810"/>
                </a:lnTo>
                <a:lnTo>
                  <a:pt x="37700" y="31820"/>
                </a:lnTo>
                <a:lnTo>
                  <a:pt x="37690" y="31820"/>
                </a:lnTo>
                <a:lnTo>
                  <a:pt x="37680" y="31870"/>
                </a:lnTo>
                <a:lnTo>
                  <a:pt x="37700" y="31910"/>
                </a:lnTo>
                <a:lnTo>
                  <a:pt x="37710" y="31950"/>
                </a:lnTo>
                <a:lnTo>
                  <a:pt x="37710" y="31960"/>
                </a:lnTo>
                <a:lnTo>
                  <a:pt x="37680" y="31980"/>
                </a:lnTo>
                <a:lnTo>
                  <a:pt x="37660" y="32000"/>
                </a:lnTo>
                <a:lnTo>
                  <a:pt x="37670" y="32040"/>
                </a:lnTo>
                <a:lnTo>
                  <a:pt x="37660" y="32080"/>
                </a:lnTo>
                <a:lnTo>
                  <a:pt x="37660" y="32090"/>
                </a:lnTo>
                <a:lnTo>
                  <a:pt x="37620" y="32130"/>
                </a:lnTo>
                <a:lnTo>
                  <a:pt x="37580" y="32140"/>
                </a:lnTo>
                <a:lnTo>
                  <a:pt x="37550" y="32160"/>
                </a:lnTo>
                <a:lnTo>
                  <a:pt x="37520" y="32180"/>
                </a:lnTo>
                <a:lnTo>
                  <a:pt x="37510" y="32190"/>
                </a:lnTo>
                <a:lnTo>
                  <a:pt x="37500" y="32190"/>
                </a:lnTo>
                <a:lnTo>
                  <a:pt x="37490" y="32210"/>
                </a:lnTo>
                <a:lnTo>
                  <a:pt x="37480" y="32230"/>
                </a:lnTo>
                <a:lnTo>
                  <a:pt x="37470" y="32240"/>
                </a:lnTo>
                <a:lnTo>
                  <a:pt x="37450" y="32250"/>
                </a:lnTo>
                <a:lnTo>
                  <a:pt x="37450" y="32290"/>
                </a:lnTo>
                <a:lnTo>
                  <a:pt x="37470" y="32330"/>
                </a:lnTo>
                <a:lnTo>
                  <a:pt x="37490" y="32370"/>
                </a:lnTo>
                <a:lnTo>
                  <a:pt x="37510" y="32420"/>
                </a:lnTo>
                <a:lnTo>
                  <a:pt x="37500" y="32430"/>
                </a:lnTo>
                <a:lnTo>
                  <a:pt x="37490" y="32460"/>
                </a:lnTo>
                <a:lnTo>
                  <a:pt x="37460" y="32490"/>
                </a:lnTo>
                <a:lnTo>
                  <a:pt x="37490" y="32510"/>
                </a:lnTo>
                <a:lnTo>
                  <a:pt x="37490" y="32520"/>
                </a:lnTo>
                <a:lnTo>
                  <a:pt x="37490" y="32550"/>
                </a:lnTo>
                <a:lnTo>
                  <a:pt x="37440" y="32580"/>
                </a:lnTo>
                <a:lnTo>
                  <a:pt x="37400" y="32590"/>
                </a:lnTo>
                <a:lnTo>
                  <a:pt x="37370" y="32620"/>
                </a:lnTo>
                <a:lnTo>
                  <a:pt x="37360" y="32620"/>
                </a:lnTo>
                <a:lnTo>
                  <a:pt x="37340" y="32650"/>
                </a:lnTo>
                <a:lnTo>
                  <a:pt x="37340" y="32680"/>
                </a:lnTo>
                <a:lnTo>
                  <a:pt x="37330" y="32690"/>
                </a:lnTo>
                <a:lnTo>
                  <a:pt x="37310" y="32720"/>
                </a:lnTo>
                <a:lnTo>
                  <a:pt x="37270" y="32720"/>
                </a:lnTo>
                <a:lnTo>
                  <a:pt x="37180" y="32740"/>
                </a:lnTo>
                <a:lnTo>
                  <a:pt x="37120" y="32740"/>
                </a:lnTo>
                <a:lnTo>
                  <a:pt x="37070" y="32720"/>
                </a:lnTo>
                <a:lnTo>
                  <a:pt x="37070" y="32680"/>
                </a:lnTo>
                <a:lnTo>
                  <a:pt x="37050" y="32650"/>
                </a:lnTo>
                <a:lnTo>
                  <a:pt x="37020" y="32630"/>
                </a:lnTo>
                <a:lnTo>
                  <a:pt x="37010" y="32630"/>
                </a:lnTo>
                <a:lnTo>
                  <a:pt x="36970" y="32640"/>
                </a:lnTo>
                <a:lnTo>
                  <a:pt x="36950" y="32650"/>
                </a:lnTo>
                <a:lnTo>
                  <a:pt x="36920" y="32670"/>
                </a:lnTo>
                <a:lnTo>
                  <a:pt x="36910" y="32720"/>
                </a:lnTo>
                <a:lnTo>
                  <a:pt x="36880" y="32790"/>
                </a:lnTo>
                <a:lnTo>
                  <a:pt x="36870" y="32850"/>
                </a:lnTo>
                <a:lnTo>
                  <a:pt x="36880" y="32900"/>
                </a:lnTo>
                <a:lnTo>
                  <a:pt x="36860" y="32950"/>
                </a:lnTo>
                <a:lnTo>
                  <a:pt x="36810" y="32950"/>
                </a:lnTo>
                <a:lnTo>
                  <a:pt x="36780" y="32940"/>
                </a:lnTo>
                <a:lnTo>
                  <a:pt x="36770" y="32950"/>
                </a:lnTo>
                <a:lnTo>
                  <a:pt x="36740" y="32970"/>
                </a:lnTo>
                <a:lnTo>
                  <a:pt x="36730" y="33010"/>
                </a:lnTo>
                <a:lnTo>
                  <a:pt x="36730" y="33020"/>
                </a:lnTo>
                <a:lnTo>
                  <a:pt x="36690" y="33060"/>
                </a:lnTo>
                <a:lnTo>
                  <a:pt x="36640" y="33060"/>
                </a:lnTo>
                <a:lnTo>
                  <a:pt x="36610" y="33050"/>
                </a:lnTo>
                <a:lnTo>
                  <a:pt x="36550" y="33040"/>
                </a:lnTo>
                <a:lnTo>
                  <a:pt x="36510" y="33060"/>
                </a:lnTo>
                <a:lnTo>
                  <a:pt x="36470" y="33070"/>
                </a:lnTo>
                <a:lnTo>
                  <a:pt x="36430" y="33060"/>
                </a:lnTo>
                <a:lnTo>
                  <a:pt x="36430" y="33010"/>
                </a:lnTo>
                <a:lnTo>
                  <a:pt x="36410" y="32980"/>
                </a:lnTo>
                <a:lnTo>
                  <a:pt x="36360" y="32970"/>
                </a:lnTo>
                <a:lnTo>
                  <a:pt x="36320" y="33000"/>
                </a:lnTo>
                <a:lnTo>
                  <a:pt x="36280" y="33020"/>
                </a:lnTo>
                <a:lnTo>
                  <a:pt x="36250" y="33040"/>
                </a:lnTo>
                <a:lnTo>
                  <a:pt x="36220" y="33070"/>
                </a:lnTo>
                <a:lnTo>
                  <a:pt x="36170" y="33090"/>
                </a:lnTo>
                <a:lnTo>
                  <a:pt x="36140" y="33100"/>
                </a:lnTo>
                <a:lnTo>
                  <a:pt x="36120" y="33130"/>
                </a:lnTo>
                <a:lnTo>
                  <a:pt x="36080" y="33150"/>
                </a:lnTo>
                <a:lnTo>
                  <a:pt x="36040" y="33170"/>
                </a:lnTo>
                <a:lnTo>
                  <a:pt x="36020" y="33190"/>
                </a:lnTo>
                <a:lnTo>
                  <a:pt x="35970" y="33220"/>
                </a:lnTo>
                <a:lnTo>
                  <a:pt x="35950" y="33240"/>
                </a:lnTo>
                <a:lnTo>
                  <a:pt x="35940" y="33250"/>
                </a:lnTo>
                <a:lnTo>
                  <a:pt x="35940" y="33280"/>
                </a:lnTo>
                <a:lnTo>
                  <a:pt x="35930" y="33290"/>
                </a:lnTo>
                <a:lnTo>
                  <a:pt x="35920" y="33320"/>
                </a:lnTo>
                <a:lnTo>
                  <a:pt x="35880" y="33330"/>
                </a:lnTo>
                <a:lnTo>
                  <a:pt x="35850" y="33360"/>
                </a:lnTo>
                <a:lnTo>
                  <a:pt x="35820" y="33390"/>
                </a:lnTo>
                <a:lnTo>
                  <a:pt x="35780" y="33380"/>
                </a:lnTo>
                <a:lnTo>
                  <a:pt x="35770" y="33340"/>
                </a:lnTo>
                <a:lnTo>
                  <a:pt x="35730" y="33310"/>
                </a:lnTo>
                <a:lnTo>
                  <a:pt x="35700" y="33310"/>
                </a:lnTo>
                <a:lnTo>
                  <a:pt x="35660" y="33340"/>
                </a:lnTo>
                <a:lnTo>
                  <a:pt x="35650" y="33360"/>
                </a:lnTo>
                <a:lnTo>
                  <a:pt x="35640" y="33390"/>
                </a:lnTo>
                <a:lnTo>
                  <a:pt x="35630" y="33400"/>
                </a:lnTo>
                <a:lnTo>
                  <a:pt x="35620" y="33430"/>
                </a:lnTo>
                <a:lnTo>
                  <a:pt x="35610" y="33460"/>
                </a:lnTo>
                <a:lnTo>
                  <a:pt x="35620" y="33500"/>
                </a:lnTo>
                <a:lnTo>
                  <a:pt x="35590" y="33510"/>
                </a:lnTo>
                <a:lnTo>
                  <a:pt x="35550" y="33490"/>
                </a:lnTo>
                <a:lnTo>
                  <a:pt x="35510" y="33470"/>
                </a:lnTo>
                <a:lnTo>
                  <a:pt x="35470" y="33480"/>
                </a:lnTo>
                <a:lnTo>
                  <a:pt x="35440" y="33480"/>
                </a:lnTo>
                <a:lnTo>
                  <a:pt x="35400" y="33500"/>
                </a:lnTo>
                <a:lnTo>
                  <a:pt x="35390" y="33510"/>
                </a:lnTo>
                <a:lnTo>
                  <a:pt x="35400" y="33550"/>
                </a:lnTo>
                <a:lnTo>
                  <a:pt x="35410" y="33560"/>
                </a:lnTo>
                <a:lnTo>
                  <a:pt x="35400" y="33590"/>
                </a:lnTo>
                <a:lnTo>
                  <a:pt x="35360" y="33590"/>
                </a:lnTo>
                <a:lnTo>
                  <a:pt x="35330" y="33600"/>
                </a:lnTo>
                <a:lnTo>
                  <a:pt x="35290" y="33620"/>
                </a:lnTo>
                <a:lnTo>
                  <a:pt x="35290" y="33640"/>
                </a:lnTo>
                <a:lnTo>
                  <a:pt x="35290" y="33660"/>
                </a:lnTo>
                <a:lnTo>
                  <a:pt x="35280" y="33680"/>
                </a:lnTo>
                <a:lnTo>
                  <a:pt x="35270" y="33720"/>
                </a:lnTo>
                <a:lnTo>
                  <a:pt x="35230" y="33720"/>
                </a:lnTo>
                <a:lnTo>
                  <a:pt x="35200" y="33720"/>
                </a:lnTo>
                <a:lnTo>
                  <a:pt x="35180" y="33760"/>
                </a:lnTo>
                <a:lnTo>
                  <a:pt x="35170" y="33790"/>
                </a:lnTo>
                <a:lnTo>
                  <a:pt x="35110" y="33810"/>
                </a:lnTo>
                <a:lnTo>
                  <a:pt x="35060" y="33800"/>
                </a:lnTo>
                <a:lnTo>
                  <a:pt x="35000" y="33810"/>
                </a:lnTo>
                <a:lnTo>
                  <a:pt x="34960" y="33830"/>
                </a:lnTo>
                <a:lnTo>
                  <a:pt x="34920" y="33850"/>
                </a:lnTo>
                <a:lnTo>
                  <a:pt x="34900" y="33890"/>
                </a:lnTo>
                <a:lnTo>
                  <a:pt x="34860" y="33920"/>
                </a:lnTo>
                <a:lnTo>
                  <a:pt x="34820" y="33920"/>
                </a:lnTo>
                <a:lnTo>
                  <a:pt x="34780" y="33920"/>
                </a:lnTo>
                <a:lnTo>
                  <a:pt x="34770" y="33920"/>
                </a:lnTo>
                <a:lnTo>
                  <a:pt x="34720" y="33940"/>
                </a:lnTo>
                <a:lnTo>
                  <a:pt x="34690" y="33960"/>
                </a:lnTo>
                <a:lnTo>
                  <a:pt x="34640" y="33980"/>
                </a:lnTo>
                <a:lnTo>
                  <a:pt x="34610" y="33990"/>
                </a:lnTo>
                <a:lnTo>
                  <a:pt x="34570" y="33970"/>
                </a:lnTo>
                <a:lnTo>
                  <a:pt x="34530" y="33950"/>
                </a:lnTo>
                <a:lnTo>
                  <a:pt x="34500" y="33970"/>
                </a:lnTo>
                <a:lnTo>
                  <a:pt x="34490" y="34000"/>
                </a:lnTo>
                <a:lnTo>
                  <a:pt x="34490" y="34020"/>
                </a:lnTo>
                <a:lnTo>
                  <a:pt x="34480" y="34030"/>
                </a:lnTo>
                <a:lnTo>
                  <a:pt x="34510" y="34060"/>
                </a:lnTo>
                <a:lnTo>
                  <a:pt x="34510" y="34100"/>
                </a:lnTo>
                <a:lnTo>
                  <a:pt x="34500" y="34110"/>
                </a:lnTo>
                <a:lnTo>
                  <a:pt x="34480" y="34130"/>
                </a:lnTo>
                <a:lnTo>
                  <a:pt x="34440" y="34130"/>
                </a:lnTo>
                <a:lnTo>
                  <a:pt x="34410" y="34110"/>
                </a:lnTo>
                <a:lnTo>
                  <a:pt x="34390" y="34080"/>
                </a:lnTo>
                <a:lnTo>
                  <a:pt x="34350" y="34030"/>
                </a:lnTo>
                <a:lnTo>
                  <a:pt x="34310" y="34030"/>
                </a:lnTo>
                <a:lnTo>
                  <a:pt x="34260" y="34050"/>
                </a:lnTo>
                <a:lnTo>
                  <a:pt x="34180" y="34090"/>
                </a:lnTo>
                <a:lnTo>
                  <a:pt x="34160" y="34110"/>
                </a:lnTo>
                <a:lnTo>
                  <a:pt x="34150" y="34120"/>
                </a:lnTo>
                <a:lnTo>
                  <a:pt x="34150" y="34140"/>
                </a:lnTo>
                <a:lnTo>
                  <a:pt x="34140" y="34150"/>
                </a:lnTo>
                <a:lnTo>
                  <a:pt x="34120" y="34180"/>
                </a:lnTo>
                <a:lnTo>
                  <a:pt x="34080" y="34140"/>
                </a:lnTo>
                <a:lnTo>
                  <a:pt x="34070" y="34140"/>
                </a:lnTo>
                <a:lnTo>
                  <a:pt x="34060" y="34140"/>
                </a:lnTo>
                <a:lnTo>
                  <a:pt x="34050" y="34190"/>
                </a:lnTo>
                <a:lnTo>
                  <a:pt x="34050" y="34220"/>
                </a:lnTo>
                <a:lnTo>
                  <a:pt x="34030" y="34250"/>
                </a:lnTo>
                <a:lnTo>
                  <a:pt x="34010" y="34240"/>
                </a:lnTo>
                <a:lnTo>
                  <a:pt x="33990" y="34240"/>
                </a:lnTo>
                <a:lnTo>
                  <a:pt x="33950" y="34240"/>
                </a:lnTo>
                <a:lnTo>
                  <a:pt x="33910" y="34300"/>
                </a:lnTo>
                <a:lnTo>
                  <a:pt x="33880" y="34320"/>
                </a:lnTo>
                <a:lnTo>
                  <a:pt x="33860" y="34340"/>
                </a:lnTo>
                <a:lnTo>
                  <a:pt x="33840" y="34370"/>
                </a:lnTo>
                <a:lnTo>
                  <a:pt x="33840" y="34380"/>
                </a:lnTo>
                <a:lnTo>
                  <a:pt x="33830" y="34380"/>
                </a:lnTo>
                <a:lnTo>
                  <a:pt x="33830" y="34390"/>
                </a:lnTo>
                <a:lnTo>
                  <a:pt x="33790" y="34420"/>
                </a:lnTo>
                <a:lnTo>
                  <a:pt x="33730" y="34430"/>
                </a:lnTo>
                <a:lnTo>
                  <a:pt x="33700" y="34460"/>
                </a:lnTo>
                <a:lnTo>
                  <a:pt x="33660" y="34470"/>
                </a:lnTo>
                <a:lnTo>
                  <a:pt x="33620" y="34470"/>
                </a:lnTo>
                <a:lnTo>
                  <a:pt x="33580" y="34480"/>
                </a:lnTo>
                <a:lnTo>
                  <a:pt x="33540" y="34490"/>
                </a:lnTo>
                <a:lnTo>
                  <a:pt x="33500" y="34520"/>
                </a:lnTo>
                <a:lnTo>
                  <a:pt x="33460" y="34520"/>
                </a:lnTo>
                <a:lnTo>
                  <a:pt x="33410" y="34490"/>
                </a:lnTo>
                <a:lnTo>
                  <a:pt x="33390" y="34490"/>
                </a:lnTo>
                <a:lnTo>
                  <a:pt x="33380" y="34490"/>
                </a:lnTo>
                <a:lnTo>
                  <a:pt x="33380" y="34550"/>
                </a:lnTo>
                <a:lnTo>
                  <a:pt x="33350" y="34590"/>
                </a:lnTo>
                <a:lnTo>
                  <a:pt x="33300" y="34590"/>
                </a:lnTo>
                <a:lnTo>
                  <a:pt x="33270" y="34560"/>
                </a:lnTo>
                <a:lnTo>
                  <a:pt x="33230" y="34560"/>
                </a:lnTo>
                <a:lnTo>
                  <a:pt x="33190" y="34570"/>
                </a:lnTo>
                <a:lnTo>
                  <a:pt x="33150" y="34570"/>
                </a:lnTo>
                <a:lnTo>
                  <a:pt x="33120" y="34590"/>
                </a:lnTo>
                <a:lnTo>
                  <a:pt x="33090" y="34610"/>
                </a:lnTo>
                <a:lnTo>
                  <a:pt x="33050" y="34570"/>
                </a:lnTo>
                <a:lnTo>
                  <a:pt x="33020" y="34520"/>
                </a:lnTo>
                <a:lnTo>
                  <a:pt x="33000" y="34480"/>
                </a:lnTo>
                <a:lnTo>
                  <a:pt x="32970" y="34450"/>
                </a:lnTo>
                <a:lnTo>
                  <a:pt x="32930" y="34460"/>
                </a:lnTo>
                <a:lnTo>
                  <a:pt x="32900" y="34470"/>
                </a:lnTo>
                <a:lnTo>
                  <a:pt x="32890" y="34470"/>
                </a:lnTo>
                <a:lnTo>
                  <a:pt x="32850" y="34460"/>
                </a:lnTo>
                <a:lnTo>
                  <a:pt x="32820" y="34440"/>
                </a:lnTo>
                <a:lnTo>
                  <a:pt x="32790" y="34410"/>
                </a:lnTo>
                <a:lnTo>
                  <a:pt x="32770" y="34380"/>
                </a:lnTo>
                <a:lnTo>
                  <a:pt x="32750" y="34360"/>
                </a:lnTo>
                <a:lnTo>
                  <a:pt x="32730" y="34330"/>
                </a:lnTo>
                <a:lnTo>
                  <a:pt x="32700" y="34310"/>
                </a:lnTo>
                <a:lnTo>
                  <a:pt x="32670" y="34300"/>
                </a:lnTo>
                <a:lnTo>
                  <a:pt x="32620" y="34290"/>
                </a:lnTo>
                <a:lnTo>
                  <a:pt x="32590" y="34260"/>
                </a:lnTo>
                <a:lnTo>
                  <a:pt x="32590" y="34210"/>
                </a:lnTo>
                <a:lnTo>
                  <a:pt x="32560" y="34160"/>
                </a:lnTo>
                <a:lnTo>
                  <a:pt x="32510" y="34140"/>
                </a:lnTo>
                <a:lnTo>
                  <a:pt x="32480" y="34110"/>
                </a:lnTo>
                <a:lnTo>
                  <a:pt x="32430" y="34110"/>
                </a:lnTo>
                <a:lnTo>
                  <a:pt x="32420" y="34060"/>
                </a:lnTo>
                <a:lnTo>
                  <a:pt x="32420" y="34020"/>
                </a:lnTo>
                <a:lnTo>
                  <a:pt x="32400" y="33980"/>
                </a:lnTo>
                <a:lnTo>
                  <a:pt x="32360" y="33970"/>
                </a:lnTo>
                <a:lnTo>
                  <a:pt x="32320" y="33960"/>
                </a:lnTo>
                <a:lnTo>
                  <a:pt x="32300" y="33940"/>
                </a:lnTo>
                <a:lnTo>
                  <a:pt x="32260" y="33910"/>
                </a:lnTo>
                <a:lnTo>
                  <a:pt x="32220" y="33890"/>
                </a:lnTo>
                <a:lnTo>
                  <a:pt x="32190" y="33860"/>
                </a:lnTo>
                <a:lnTo>
                  <a:pt x="32190" y="33810"/>
                </a:lnTo>
                <a:lnTo>
                  <a:pt x="32180" y="33770"/>
                </a:lnTo>
                <a:lnTo>
                  <a:pt x="32150" y="33740"/>
                </a:lnTo>
                <a:lnTo>
                  <a:pt x="32120" y="33710"/>
                </a:lnTo>
                <a:lnTo>
                  <a:pt x="32100" y="33670"/>
                </a:lnTo>
                <a:lnTo>
                  <a:pt x="32050" y="33630"/>
                </a:lnTo>
                <a:lnTo>
                  <a:pt x="31990" y="33610"/>
                </a:lnTo>
                <a:lnTo>
                  <a:pt x="31940" y="33610"/>
                </a:lnTo>
                <a:lnTo>
                  <a:pt x="31880" y="33620"/>
                </a:lnTo>
                <a:lnTo>
                  <a:pt x="31830" y="33600"/>
                </a:lnTo>
                <a:lnTo>
                  <a:pt x="31800" y="33590"/>
                </a:lnTo>
                <a:lnTo>
                  <a:pt x="31770" y="33580"/>
                </a:lnTo>
                <a:lnTo>
                  <a:pt x="31740" y="33550"/>
                </a:lnTo>
                <a:lnTo>
                  <a:pt x="31730" y="33530"/>
                </a:lnTo>
                <a:lnTo>
                  <a:pt x="31730" y="33510"/>
                </a:lnTo>
                <a:lnTo>
                  <a:pt x="31700" y="33520"/>
                </a:lnTo>
                <a:lnTo>
                  <a:pt x="31670" y="33520"/>
                </a:lnTo>
                <a:lnTo>
                  <a:pt x="31640" y="33530"/>
                </a:lnTo>
                <a:lnTo>
                  <a:pt x="31590" y="33530"/>
                </a:lnTo>
                <a:lnTo>
                  <a:pt x="31540" y="33520"/>
                </a:lnTo>
                <a:lnTo>
                  <a:pt x="31510" y="33500"/>
                </a:lnTo>
                <a:lnTo>
                  <a:pt x="31470" y="33450"/>
                </a:lnTo>
                <a:lnTo>
                  <a:pt x="31440" y="33420"/>
                </a:lnTo>
                <a:lnTo>
                  <a:pt x="31410" y="33400"/>
                </a:lnTo>
                <a:lnTo>
                  <a:pt x="31380" y="33380"/>
                </a:lnTo>
                <a:lnTo>
                  <a:pt x="31340" y="33360"/>
                </a:lnTo>
                <a:lnTo>
                  <a:pt x="31300" y="33340"/>
                </a:lnTo>
                <a:lnTo>
                  <a:pt x="31260" y="33320"/>
                </a:lnTo>
                <a:lnTo>
                  <a:pt x="31220" y="33320"/>
                </a:lnTo>
                <a:lnTo>
                  <a:pt x="31190" y="33320"/>
                </a:lnTo>
                <a:lnTo>
                  <a:pt x="31160" y="33330"/>
                </a:lnTo>
                <a:lnTo>
                  <a:pt x="31150" y="33340"/>
                </a:lnTo>
                <a:lnTo>
                  <a:pt x="31110" y="33350"/>
                </a:lnTo>
                <a:lnTo>
                  <a:pt x="31070" y="33340"/>
                </a:lnTo>
                <a:lnTo>
                  <a:pt x="31040" y="33340"/>
                </a:lnTo>
                <a:lnTo>
                  <a:pt x="31030" y="33340"/>
                </a:lnTo>
                <a:lnTo>
                  <a:pt x="31010" y="33360"/>
                </a:lnTo>
                <a:lnTo>
                  <a:pt x="31000" y="33400"/>
                </a:lnTo>
                <a:lnTo>
                  <a:pt x="30990" y="33440"/>
                </a:lnTo>
                <a:lnTo>
                  <a:pt x="30980" y="33490"/>
                </a:lnTo>
                <a:lnTo>
                  <a:pt x="30960" y="33530"/>
                </a:lnTo>
                <a:lnTo>
                  <a:pt x="30950" y="33550"/>
                </a:lnTo>
                <a:lnTo>
                  <a:pt x="30940" y="33560"/>
                </a:lnTo>
                <a:lnTo>
                  <a:pt x="30930" y="33570"/>
                </a:lnTo>
                <a:lnTo>
                  <a:pt x="30900" y="33580"/>
                </a:lnTo>
                <a:lnTo>
                  <a:pt x="30840" y="33570"/>
                </a:lnTo>
                <a:lnTo>
                  <a:pt x="30800" y="33560"/>
                </a:lnTo>
                <a:lnTo>
                  <a:pt x="30780" y="33530"/>
                </a:lnTo>
                <a:lnTo>
                  <a:pt x="30770" y="33490"/>
                </a:lnTo>
                <a:lnTo>
                  <a:pt x="30740" y="33470"/>
                </a:lnTo>
                <a:lnTo>
                  <a:pt x="30690" y="33440"/>
                </a:lnTo>
                <a:lnTo>
                  <a:pt x="30670" y="33400"/>
                </a:lnTo>
                <a:lnTo>
                  <a:pt x="30660" y="33370"/>
                </a:lnTo>
                <a:lnTo>
                  <a:pt x="30650" y="33330"/>
                </a:lnTo>
                <a:lnTo>
                  <a:pt x="30640" y="33280"/>
                </a:lnTo>
                <a:lnTo>
                  <a:pt x="30620" y="33250"/>
                </a:lnTo>
                <a:lnTo>
                  <a:pt x="30590" y="33220"/>
                </a:lnTo>
                <a:lnTo>
                  <a:pt x="30550" y="33210"/>
                </a:lnTo>
                <a:lnTo>
                  <a:pt x="30520" y="33180"/>
                </a:lnTo>
                <a:lnTo>
                  <a:pt x="30490" y="33150"/>
                </a:lnTo>
                <a:lnTo>
                  <a:pt x="30430" y="33130"/>
                </a:lnTo>
                <a:lnTo>
                  <a:pt x="30380" y="33130"/>
                </a:lnTo>
                <a:lnTo>
                  <a:pt x="30340" y="33140"/>
                </a:lnTo>
                <a:lnTo>
                  <a:pt x="30300" y="33140"/>
                </a:lnTo>
                <a:lnTo>
                  <a:pt x="30270" y="33130"/>
                </a:lnTo>
                <a:lnTo>
                  <a:pt x="30240" y="33120"/>
                </a:lnTo>
                <a:lnTo>
                  <a:pt x="30210" y="33100"/>
                </a:lnTo>
                <a:lnTo>
                  <a:pt x="30180" y="33090"/>
                </a:lnTo>
                <a:lnTo>
                  <a:pt x="30140" y="33060"/>
                </a:lnTo>
                <a:lnTo>
                  <a:pt x="30090" y="33020"/>
                </a:lnTo>
                <a:lnTo>
                  <a:pt x="30060" y="32990"/>
                </a:lnTo>
                <a:lnTo>
                  <a:pt x="30030" y="32960"/>
                </a:lnTo>
                <a:lnTo>
                  <a:pt x="30000" y="32920"/>
                </a:lnTo>
                <a:lnTo>
                  <a:pt x="29980" y="32890"/>
                </a:lnTo>
                <a:lnTo>
                  <a:pt x="29970" y="32840"/>
                </a:lnTo>
                <a:lnTo>
                  <a:pt x="29960" y="32800"/>
                </a:lnTo>
                <a:lnTo>
                  <a:pt x="29950" y="32760"/>
                </a:lnTo>
                <a:lnTo>
                  <a:pt x="29930" y="32720"/>
                </a:lnTo>
                <a:lnTo>
                  <a:pt x="29910" y="32670"/>
                </a:lnTo>
                <a:lnTo>
                  <a:pt x="29880" y="32650"/>
                </a:lnTo>
                <a:lnTo>
                  <a:pt x="29860" y="32600"/>
                </a:lnTo>
                <a:lnTo>
                  <a:pt x="29860" y="32570"/>
                </a:lnTo>
                <a:lnTo>
                  <a:pt x="29880" y="32530"/>
                </a:lnTo>
                <a:lnTo>
                  <a:pt x="29890" y="32520"/>
                </a:lnTo>
                <a:lnTo>
                  <a:pt x="29900" y="32510"/>
                </a:lnTo>
                <a:lnTo>
                  <a:pt x="29930" y="32470"/>
                </a:lnTo>
                <a:lnTo>
                  <a:pt x="29950" y="32450"/>
                </a:lnTo>
                <a:lnTo>
                  <a:pt x="29960" y="32440"/>
                </a:lnTo>
                <a:lnTo>
                  <a:pt x="29970" y="32410"/>
                </a:lnTo>
                <a:lnTo>
                  <a:pt x="29990" y="32380"/>
                </a:lnTo>
                <a:lnTo>
                  <a:pt x="30010" y="32340"/>
                </a:lnTo>
                <a:lnTo>
                  <a:pt x="30040" y="32290"/>
                </a:lnTo>
                <a:lnTo>
                  <a:pt x="30050" y="32230"/>
                </a:lnTo>
                <a:lnTo>
                  <a:pt x="30030" y="32180"/>
                </a:lnTo>
                <a:lnTo>
                  <a:pt x="30000" y="32150"/>
                </a:lnTo>
                <a:lnTo>
                  <a:pt x="29940" y="32120"/>
                </a:lnTo>
                <a:lnTo>
                  <a:pt x="29900" y="32110"/>
                </a:lnTo>
                <a:lnTo>
                  <a:pt x="29850" y="32100"/>
                </a:lnTo>
                <a:lnTo>
                  <a:pt x="29800" y="32100"/>
                </a:lnTo>
                <a:lnTo>
                  <a:pt x="29750" y="32100"/>
                </a:lnTo>
                <a:lnTo>
                  <a:pt x="29700" y="32100"/>
                </a:lnTo>
                <a:lnTo>
                  <a:pt x="29660" y="32090"/>
                </a:lnTo>
                <a:lnTo>
                  <a:pt x="29620" y="32080"/>
                </a:lnTo>
                <a:lnTo>
                  <a:pt x="29570" y="32070"/>
                </a:lnTo>
                <a:lnTo>
                  <a:pt x="29540" y="32060"/>
                </a:lnTo>
                <a:lnTo>
                  <a:pt x="29500" y="32050"/>
                </a:lnTo>
                <a:lnTo>
                  <a:pt x="29450" y="32030"/>
                </a:lnTo>
                <a:lnTo>
                  <a:pt x="29410" y="32020"/>
                </a:lnTo>
                <a:lnTo>
                  <a:pt x="29370" y="32010"/>
                </a:lnTo>
                <a:lnTo>
                  <a:pt x="29320" y="31980"/>
                </a:lnTo>
                <a:lnTo>
                  <a:pt x="29290" y="31940"/>
                </a:lnTo>
                <a:lnTo>
                  <a:pt x="29260" y="31910"/>
                </a:lnTo>
                <a:lnTo>
                  <a:pt x="29220" y="31870"/>
                </a:lnTo>
                <a:lnTo>
                  <a:pt x="29180" y="31860"/>
                </a:lnTo>
                <a:lnTo>
                  <a:pt x="29150" y="31860"/>
                </a:lnTo>
                <a:lnTo>
                  <a:pt x="29120" y="31830"/>
                </a:lnTo>
                <a:lnTo>
                  <a:pt x="29090" y="31850"/>
                </a:lnTo>
                <a:lnTo>
                  <a:pt x="29030" y="31840"/>
                </a:lnTo>
                <a:lnTo>
                  <a:pt x="28970" y="31850"/>
                </a:lnTo>
                <a:lnTo>
                  <a:pt x="28920" y="31850"/>
                </a:lnTo>
                <a:lnTo>
                  <a:pt x="28890" y="31830"/>
                </a:lnTo>
                <a:lnTo>
                  <a:pt x="28850" y="31790"/>
                </a:lnTo>
                <a:lnTo>
                  <a:pt x="28820" y="31740"/>
                </a:lnTo>
                <a:lnTo>
                  <a:pt x="28780" y="31700"/>
                </a:lnTo>
                <a:lnTo>
                  <a:pt x="28720" y="31670"/>
                </a:lnTo>
                <a:lnTo>
                  <a:pt x="28670" y="31670"/>
                </a:lnTo>
                <a:lnTo>
                  <a:pt x="28630" y="31690"/>
                </a:lnTo>
                <a:lnTo>
                  <a:pt x="28560" y="31680"/>
                </a:lnTo>
                <a:lnTo>
                  <a:pt x="28490" y="31690"/>
                </a:lnTo>
                <a:lnTo>
                  <a:pt x="28420" y="31690"/>
                </a:lnTo>
                <a:lnTo>
                  <a:pt x="28390" y="31670"/>
                </a:lnTo>
                <a:lnTo>
                  <a:pt x="28350" y="31670"/>
                </a:lnTo>
                <a:lnTo>
                  <a:pt x="28310" y="31670"/>
                </a:lnTo>
                <a:lnTo>
                  <a:pt x="28220" y="31680"/>
                </a:lnTo>
                <a:lnTo>
                  <a:pt x="28170" y="31660"/>
                </a:lnTo>
                <a:lnTo>
                  <a:pt x="28130" y="31630"/>
                </a:lnTo>
                <a:lnTo>
                  <a:pt x="28110" y="31590"/>
                </a:lnTo>
                <a:lnTo>
                  <a:pt x="28090" y="31550"/>
                </a:lnTo>
                <a:lnTo>
                  <a:pt x="28050" y="31510"/>
                </a:lnTo>
                <a:lnTo>
                  <a:pt x="27990" y="31500"/>
                </a:lnTo>
                <a:lnTo>
                  <a:pt x="27940" y="31510"/>
                </a:lnTo>
                <a:lnTo>
                  <a:pt x="27900" y="31510"/>
                </a:lnTo>
                <a:lnTo>
                  <a:pt x="27870" y="31510"/>
                </a:lnTo>
                <a:lnTo>
                  <a:pt x="27830" y="31500"/>
                </a:lnTo>
                <a:lnTo>
                  <a:pt x="27780" y="31500"/>
                </a:lnTo>
                <a:lnTo>
                  <a:pt x="27740" y="31500"/>
                </a:lnTo>
                <a:lnTo>
                  <a:pt x="27730" y="31500"/>
                </a:lnTo>
                <a:lnTo>
                  <a:pt x="27730" y="31510"/>
                </a:lnTo>
                <a:lnTo>
                  <a:pt x="27720" y="31510"/>
                </a:lnTo>
                <a:lnTo>
                  <a:pt x="27700" y="31530"/>
                </a:lnTo>
                <a:lnTo>
                  <a:pt x="27670" y="31540"/>
                </a:lnTo>
                <a:lnTo>
                  <a:pt x="27620" y="31530"/>
                </a:lnTo>
                <a:lnTo>
                  <a:pt x="27580" y="31490"/>
                </a:lnTo>
                <a:lnTo>
                  <a:pt x="27530" y="31490"/>
                </a:lnTo>
                <a:lnTo>
                  <a:pt x="27490" y="31480"/>
                </a:lnTo>
                <a:lnTo>
                  <a:pt x="27470" y="31430"/>
                </a:lnTo>
                <a:lnTo>
                  <a:pt x="27440" y="31400"/>
                </a:lnTo>
                <a:lnTo>
                  <a:pt x="27430" y="31370"/>
                </a:lnTo>
                <a:lnTo>
                  <a:pt x="27400" y="31340"/>
                </a:lnTo>
                <a:lnTo>
                  <a:pt x="27340" y="31350"/>
                </a:lnTo>
                <a:lnTo>
                  <a:pt x="27300" y="31390"/>
                </a:lnTo>
                <a:lnTo>
                  <a:pt x="27260" y="31380"/>
                </a:lnTo>
                <a:lnTo>
                  <a:pt x="27210" y="31380"/>
                </a:lnTo>
                <a:lnTo>
                  <a:pt x="27170" y="31380"/>
                </a:lnTo>
                <a:lnTo>
                  <a:pt x="27130" y="31400"/>
                </a:lnTo>
                <a:lnTo>
                  <a:pt x="27080" y="31400"/>
                </a:lnTo>
                <a:lnTo>
                  <a:pt x="27020" y="31400"/>
                </a:lnTo>
                <a:lnTo>
                  <a:pt x="26970" y="31410"/>
                </a:lnTo>
                <a:lnTo>
                  <a:pt x="26960" y="31440"/>
                </a:lnTo>
                <a:lnTo>
                  <a:pt x="26960" y="31450"/>
                </a:lnTo>
                <a:lnTo>
                  <a:pt x="26950" y="31480"/>
                </a:lnTo>
                <a:lnTo>
                  <a:pt x="26930" y="31510"/>
                </a:lnTo>
                <a:lnTo>
                  <a:pt x="26920" y="31520"/>
                </a:lnTo>
                <a:lnTo>
                  <a:pt x="26910" y="31550"/>
                </a:lnTo>
                <a:lnTo>
                  <a:pt x="26920" y="31580"/>
                </a:lnTo>
                <a:lnTo>
                  <a:pt x="26930" y="31610"/>
                </a:lnTo>
                <a:lnTo>
                  <a:pt x="26940" y="31620"/>
                </a:lnTo>
                <a:lnTo>
                  <a:pt x="26930" y="31650"/>
                </a:lnTo>
                <a:lnTo>
                  <a:pt x="26900" y="31660"/>
                </a:lnTo>
                <a:lnTo>
                  <a:pt x="26880" y="31670"/>
                </a:lnTo>
                <a:lnTo>
                  <a:pt x="26830" y="31670"/>
                </a:lnTo>
                <a:lnTo>
                  <a:pt x="26790" y="31660"/>
                </a:lnTo>
                <a:lnTo>
                  <a:pt x="26750" y="31620"/>
                </a:lnTo>
                <a:lnTo>
                  <a:pt x="26740" y="31600"/>
                </a:lnTo>
                <a:lnTo>
                  <a:pt x="26700" y="31550"/>
                </a:lnTo>
                <a:lnTo>
                  <a:pt x="26670" y="31520"/>
                </a:lnTo>
                <a:lnTo>
                  <a:pt x="26640" y="31470"/>
                </a:lnTo>
                <a:lnTo>
                  <a:pt x="26600" y="31450"/>
                </a:lnTo>
                <a:lnTo>
                  <a:pt x="26570" y="31440"/>
                </a:lnTo>
                <a:lnTo>
                  <a:pt x="26520" y="31420"/>
                </a:lnTo>
                <a:lnTo>
                  <a:pt x="26490" y="31390"/>
                </a:lnTo>
                <a:lnTo>
                  <a:pt x="26450" y="31360"/>
                </a:lnTo>
                <a:lnTo>
                  <a:pt x="26400" y="31350"/>
                </a:lnTo>
                <a:lnTo>
                  <a:pt x="26350" y="31330"/>
                </a:lnTo>
                <a:lnTo>
                  <a:pt x="26300" y="31350"/>
                </a:lnTo>
                <a:lnTo>
                  <a:pt x="26250" y="31370"/>
                </a:lnTo>
                <a:lnTo>
                  <a:pt x="26200" y="31380"/>
                </a:lnTo>
                <a:lnTo>
                  <a:pt x="26160" y="31370"/>
                </a:lnTo>
                <a:lnTo>
                  <a:pt x="26110" y="31380"/>
                </a:lnTo>
                <a:lnTo>
                  <a:pt x="26050" y="31360"/>
                </a:lnTo>
                <a:lnTo>
                  <a:pt x="26030" y="31320"/>
                </a:lnTo>
                <a:lnTo>
                  <a:pt x="26010" y="31290"/>
                </a:lnTo>
                <a:lnTo>
                  <a:pt x="26000" y="31250"/>
                </a:lnTo>
                <a:lnTo>
                  <a:pt x="25970" y="31210"/>
                </a:lnTo>
                <a:lnTo>
                  <a:pt x="25950" y="31180"/>
                </a:lnTo>
                <a:lnTo>
                  <a:pt x="25940" y="31140"/>
                </a:lnTo>
                <a:lnTo>
                  <a:pt x="25930" y="31110"/>
                </a:lnTo>
                <a:lnTo>
                  <a:pt x="25950" y="31090"/>
                </a:lnTo>
                <a:lnTo>
                  <a:pt x="25950" y="31080"/>
                </a:lnTo>
                <a:lnTo>
                  <a:pt x="25970" y="31050"/>
                </a:lnTo>
                <a:lnTo>
                  <a:pt x="25990" y="31000"/>
                </a:lnTo>
                <a:lnTo>
                  <a:pt x="26010" y="30950"/>
                </a:lnTo>
                <a:lnTo>
                  <a:pt x="26030" y="30910"/>
                </a:lnTo>
                <a:lnTo>
                  <a:pt x="26050" y="30870"/>
                </a:lnTo>
                <a:lnTo>
                  <a:pt x="26070" y="30840"/>
                </a:lnTo>
                <a:lnTo>
                  <a:pt x="26090" y="30790"/>
                </a:lnTo>
                <a:lnTo>
                  <a:pt x="26070" y="30760"/>
                </a:lnTo>
                <a:lnTo>
                  <a:pt x="26060" y="30740"/>
                </a:lnTo>
                <a:lnTo>
                  <a:pt x="26050" y="30720"/>
                </a:lnTo>
                <a:lnTo>
                  <a:pt x="26040" y="30690"/>
                </a:lnTo>
                <a:lnTo>
                  <a:pt x="26010" y="30660"/>
                </a:lnTo>
                <a:lnTo>
                  <a:pt x="25970" y="30630"/>
                </a:lnTo>
                <a:lnTo>
                  <a:pt x="25920" y="30660"/>
                </a:lnTo>
                <a:lnTo>
                  <a:pt x="25880" y="30660"/>
                </a:lnTo>
                <a:lnTo>
                  <a:pt x="25820" y="30650"/>
                </a:lnTo>
                <a:lnTo>
                  <a:pt x="25770" y="30640"/>
                </a:lnTo>
                <a:lnTo>
                  <a:pt x="25720" y="30630"/>
                </a:lnTo>
                <a:lnTo>
                  <a:pt x="25670" y="30640"/>
                </a:lnTo>
                <a:lnTo>
                  <a:pt x="25630" y="30650"/>
                </a:lnTo>
                <a:lnTo>
                  <a:pt x="25580" y="30650"/>
                </a:lnTo>
                <a:lnTo>
                  <a:pt x="25540" y="30680"/>
                </a:lnTo>
                <a:lnTo>
                  <a:pt x="25520" y="30730"/>
                </a:lnTo>
                <a:lnTo>
                  <a:pt x="25500" y="30780"/>
                </a:lnTo>
                <a:lnTo>
                  <a:pt x="25480" y="30800"/>
                </a:lnTo>
                <a:lnTo>
                  <a:pt x="25450" y="30810"/>
                </a:lnTo>
                <a:lnTo>
                  <a:pt x="25420" y="30820"/>
                </a:lnTo>
                <a:lnTo>
                  <a:pt x="25370" y="30810"/>
                </a:lnTo>
                <a:lnTo>
                  <a:pt x="25350" y="30800"/>
                </a:lnTo>
                <a:lnTo>
                  <a:pt x="25340" y="30790"/>
                </a:lnTo>
                <a:lnTo>
                  <a:pt x="25310" y="30810"/>
                </a:lnTo>
                <a:lnTo>
                  <a:pt x="25260" y="30800"/>
                </a:lnTo>
                <a:lnTo>
                  <a:pt x="25220" y="30780"/>
                </a:lnTo>
                <a:lnTo>
                  <a:pt x="25180" y="30750"/>
                </a:lnTo>
                <a:lnTo>
                  <a:pt x="25150" y="30720"/>
                </a:lnTo>
                <a:lnTo>
                  <a:pt x="25130" y="30680"/>
                </a:lnTo>
                <a:lnTo>
                  <a:pt x="25110" y="30630"/>
                </a:lnTo>
                <a:lnTo>
                  <a:pt x="25100" y="30590"/>
                </a:lnTo>
                <a:lnTo>
                  <a:pt x="25070" y="30560"/>
                </a:lnTo>
                <a:lnTo>
                  <a:pt x="25050" y="30530"/>
                </a:lnTo>
                <a:lnTo>
                  <a:pt x="25030" y="30500"/>
                </a:lnTo>
                <a:lnTo>
                  <a:pt x="24990" y="30490"/>
                </a:lnTo>
                <a:lnTo>
                  <a:pt x="24990" y="30460"/>
                </a:lnTo>
                <a:lnTo>
                  <a:pt x="24980" y="30410"/>
                </a:lnTo>
                <a:lnTo>
                  <a:pt x="24970" y="30370"/>
                </a:lnTo>
                <a:lnTo>
                  <a:pt x="24960" y="30340"/>
                </a:lnTo>
                <a:lnTo>
                  <a:pt x="24930" y="30360"/>
                </a:lnTo>
                <a:lnTo>
                  <a:pt x="24890" y="30380"/>
                </a:lnTo>
                <a:lnTo>
                  <a:pt x="24860" y="30400"/>
                </a:lnTo>
                <a:lnTo>
                  <a:pt x="24830" y="30390"/>
                </a:lnTo>
                <a:lnTo>
                  <a:pt x="24790" y="30390"/>
                </a:lnTo>
                <a:lnTo>
                  <a:pt x="24760" y="30380"/>
                </a:lnTo>
                <a:lnTo>
                  <a:pt x="24710" y="30350"/>
                </a:lnTo>
                <a:lnTo>
                  <a:pt x="24690" y="30310"/>
                </a:lnTo>
                <a:lnTo>
                  <a:pt x="24660" y="30270"/>
                </a:lnTo>
                <a:lnTo>
                  <a:pt x="24670" y="30230"/>
                </a:lnTo>
                <a:lnTo>
                  <a:pt x="24650" y="30200"/>
                </a:lnTo>
                <a:lnTo>
                  <a:pt x="24610" y="30190"/>
                </a:lnTo>
                <a:lnTo>
                  <a:pt x="24610" y="30130"/>
                </a:lnTo>
                <a:lnTo>
                  <a:pt x="24610" y="30090"/>
                </a:lnTo>
                <a:lnTo>
                  <a:pt x="24630" y="30050"/>
                </a:lnTo>
                <a:lnTo>
                  <a:pt x="24610" y="30010"/>
                </a:lnTo>
                <a:lnTo>
                  <a:pt x="24580" y="29970"/>
                </a:lnTo>
                <a:lnTo>
                  <a:pt x="24560" y="29930"/>
                </a:lnTo>
                <a:lnTo>
                  <a:pt x="24500" y="29920"/>
                </a:lnTo>
                <a:lnTo>
                  <a:pt x="24490" y="29880"/>
                </a:lnTo>
                <a:lnTo>
                  <a:pt x="24500" y="29850"/>
                </a:lnTo>
                <a:lnTo>
                  <a:pt x="24520" y="29820"/>
                </a:lnTo>
                <a:lnTo>
                  <a:pt x="24550" y="29790"/>
                </a:lnTo>
                <a:lnTo>
                  <a:pt x="24580" y="29780"/>
                </a:lnTo>
                <a:lnTo>
                  <a:pt x="24590" y="29780"/>
                </a:lnTo>
                <a:lnTo>
                  <a:pt x="24610" y="29770"/>
                </a:lnTo>
                <a:lnTo>
                  <a:pt x="24640" y="29760"/>
                </a:lnTo>
                <a:lnTo>
                  <a:pt x="24630" y="29730"/>
                </a:lnTo>
                <a:lnTo>
                  <a:pt x="24620" y="29680"/>
                </a:lnTo>
                <a:lnTo>
                  <a:pt x="24640" y="29640"/>
                </a:lnTo>
                <a:lnTo>
                  <a:pt x="24660" y="29610"/>
                </a:lnTo>
                <a:lnTo>
                  <a:pt x="24680" y="29600"/>
                </a:lnTo>
                <a:lnTo>
                  <a:pt x="24710" y="29590"/>
                </a:lnTo>
                <a:lnTo>
                  <a:pt x="24710" y="29580"/>
                </a:lnTo>
                <a:lnTo>
                  <a:pt x="24750" y="29530"/>
                </a:lnTo>
                <a:lnTo>
                  <a:pt x="24720" y="29490"/>
                </a:lnTo>
                <a:lnTo>
                  <a:pt x="24670" y="29450"/>
                </a:lnTo>
                <a:lnTo>
                  <a:pt x="24670" y="29420"/>
                </a:lnTo>
                <a:lnTo>
                  <a:pt x="24690" y="29420"/>
                </a:lnTo>
                <a:lnTo>
                  <a:pt x="24710" y="29420"/>
                </a:lnTo>
                <a:lnTo>
                  <a:pt x="24720" y="29410"/>
                </a:lnTo>
                <a:lnTo>
                  <a:pt x="24730" y="29380"/>
                </a:lnTo>
                <a:lnTo>
                  <a:pt x="24710" y="29350"/>
                </a:lnTo>
                <a:lnTo>
                  <a:pt x="24700" y="29310"/>
                </a:lnTo>
                <a:lnTo>
                  <a:pt x="24710" y="29270"/>
                </a:lnTo>
                <a:lnTo>
                  <a:pt x="24730" y="29240"/>
                </a:lnTo>
                <a:lnTo>
                  <a:pt x="24760" y="29210"/>
                </a:lnTo>
                <a:lnTo>
                  <a:pt x="24770" y="29170"/>
                </a:lnTo>
                <a:lnTo>
                  <a:pt x="24790" y="29130"/>
                </a:lnTo>
                <a:lnTo>
                  <a:pt x="24820" y="29110"/>
                </a:lnTo>
                <a:lnTo>
                  <a:pt x="24860" y="29080"/>
                </a:lnTo>
                <a:lnTo>
                  <a:pt x="24870" y="29070"/>
                </a:lnTo>
                <a:lnTo>
                  <a:pt x="24890" y="29060"/>
                </a:lnTo>
                <a:lnTo>
                  <a:pt x="24920" y="29050"/>
                </a:lnTo>
                <a:lnTo>
                  <a:pt x="24940" y="29040"/>
                </a:lnTo>
                <a:lnTo>
                  <a:pt x="24960" y="29040"/>
                </a:lnTo>
                <a:lnTo>
                  <a:pt x="24960" y="29020"/>
                </a:lnTo>
                <a:lnTo>
                  <a:pt x="24980" y="28990"/>
                </a:lnTo>
                <a:lnTo>
                  <a:pt x="25010" y="28960"/>
                </a:lnTo>
                <a:lnTo>
                  <a:pt x="25020" y="28960"/>
                </a:lnTo>
                <a:lnTo>
                  <a:pt x="25050" y="28930"/>
                </a:lnTo>
                <a:lnTo>
                  <a:pt x="25050" y="28920"/>
                </a:lnTo>
                <a:lnTo>
                  <a:pt x="25050" y="28910"/>
                </a:lnTo>
                <a:lnTo>
                  <a:pt x="25060" y="28900"/>
                </a:lnTo>
                <a:lnTo>
                  <a:pt x="25060" y="28890"/>
                </a:lnTo>
                <a:lnTo>
                  <a:pt x="25040" y="28840"/>
                </a:lnTo>
                <a:lnTo>
                  <a:pt x="25050" y="28800"/>
                </a:lnTo>
                <a:lnTo>
                  <a:pt x="25070" y="28760"/>
                </a:lnTo>
                <a:lnTo>
                  <a:pt x="25030" y="28750"/>
                </a:lnTo>
                <a:lnTo>
                  <a:pt x="24980" y="28740"/>
                </a:lnTo>
                <a:lnTo>
                  <a:pt x="24950" y="28740"/>
                </a:lnTo>
                <a:lnTo>
                  <a:pt x="24900" y="28740"/>
                </a:lnTo>
                <a:lnTo>
                  <a:pt x="24850" y="28740"/>
                </a:lnTo>
                <a:lnTo>
                  <a:pt x="24830" y="28790"/>
                </a:lnTo>
                <a:lnTo>
                  <a:pt x="24810" y="28820"/>
                </a:lnTo>
                <a:lnTo>
                  <a:pt x="24790" y="28860"/>
                </a:lnTo>
                <a:lnTo>
                  <a:pt x="24750" y="28870"/>
                </a:lnTo>
                <a:lnTo>
                  <a:pt x="24750" y="28900"/>
                </a:lnTo>
                <a:lnTo>
                  <a:pt x="24710" y="28940"/>
                </a:lnTo>
                <a:lnTo>
                  <a:pt x="24680" y="28970"/>
                </a:lnTo>
                <a:lnTo>
                  <a:pt x="24660" y="29000"/>
                </a:lnTo>
                <a:lnTo>
                  <a:pt x="24630" y="29000"/>
                </a:lnTo>
                <a:lnTo>
                  <a:pt x="24590" y="29020"/>
                </a:lnTo>
                <a:lnTo>
                  <a:pt x="24560" y="29020"/>
                </a:lnTo>
                <a:lnTo>
                  <a:pt x="24510" y="29020"/>
                </a:lnTo>
                <a:lnTo>
                  <a:pt x="24510" y="28980"/>
                </a:lnTo>
                <a:lnTo>
                  <a:pt x="24510" y="28940"/>
                </a:lnTo>
                <a:lnTo>
                  <a:pt x="24520" y="28900"/>
                </a:lnTo>
                <a:lnTo>
                  <a:pt x="24530" y="28850"/>
                </a:lnTo>
                <a:lnTo>
                  <a:pt x="24530" y="28830"/>
                </a:lnTo>
                <a:lnTo>
                  <a:pt x="24520" y="28790"/>
                </a:lnTo>
                <a:lnTo>
                  <a:pt x="24520" y="28770"/>
                </a:lnTo>
                <a:lnTo>
                  <a:pt x="24510" y="28750"/>
                </a:lnTo>
                <a:lnTo>
                  <a:pt x="24490" y="28700"/>
                </a:lnTo>
                <a:lnTo>
                  <a:pt x="24490" y="28650"/>
                </a:lnTo>
                <a:lnTo>
                  <a:pt x="24550" y="28640"/>
                </a:lnTo>
                <a:lnTo>
                  <a:pt x="24600" y="28610"/>
                </a:lnTo>
                <a:lnTo>
                  <a:pt x="24570" y="28580"/>
                </a:lnTo>
                <a:lnTo>
                  <a:pt x="24630" y="28550"/>
                </a:lnTo>
                <a:lnTo>
                  <a:pt x="24660" y="28510"/>
                </a:lnTo>
                <a:lnTo>
                  <a:pt x="24660" y="28450"/>
                </a:lnTo>
                <a:lnTo>
                  <a:pt x="24670" y="28410"/>
                </a:lnTo>
                <a:lnTo>
                  <a:pt x="24680" y="28360"/>
                </a:lnTo>
                <a:lnTo>
                  <a:pt x="24650" y="28340"/>
                </a:lnTo>
                <a:lnTo>
                  <a:pt x="24650" y="28290"/>
                </a:lnTo>
                <a:lnTo>
                  <a:pt x="24690" y="28250"/>
                </a:lnTo>
                <a:lnTo>
                  <a:pt x="24710" y="28220"/>
                </a:lnTo>
                <a:lnTo>
                  <a:pt x="24740" y="28190"/>
                </a:lnTo>
                <a:lnTo>
                  <a:pt x="24770" y="28170"/>
                </a:lnTo>
                <a:lnTo>
                  <a:pt x="24790" y="28140"/>
                </a:lnTo>
                <a:lnTo>
                  <a:pt x="24780" y="28110"/>
                </a:lnTo>
                <a:lnTo>
                  <a:pt x="24790" y="28070"/>
                </a:lnTo>
                <a:lnTo>
                  <a:pt x="24800" y="28060"/>
                </a:lnTo>
                <a:lnTo>
                  <a:pt x="24810" y="28050"/>
                </a:lnTo>
                <a:lnTo>
                  <a:pt x="24840" y="28020"/>
                </a:lnTo>
                <a:lnTo>
                  <a:pt x="24870" y="27990"/>
                </a:lnTo>
                <a:lnTo>
                  <a:pt x="24880" y="27950"/>
                </a:lnTo>
                <a:lnTo>
                  <a:pt x="24920" y="27930"/>
                </a:lnTo>
                <a:lnTo>
                  <a:pt x="24910" y="27870"/>
                </a:lnTo>
                <a:lnTo>
                  <a:pt x="24930" y="27830"/>
                </a:lnTo>
                <a:lnTo>
                  <a:pt x="24970" y="27800"/>
                </a:lnTo>
                <a:lnTo>
                  <a:pt x="24990" y="27790"/>
                </a:lnTo>
                <a:lnTo>
                  <a:pt x="25000" y="27780"/>
                </a:lnTo>
                <a:lnTo>
                  <a:pt x="25020" y="27750"/>
                </a:lnTo>
                <a:lnTo>
                  <a:pt x="25030" y="27740"/>
                </a:lnTo>
                <a:lnTo>
                  <a:pt x="25060" y="27710"/>
                </a:lnTo>
                <a:lnTo>
                  <a:pt x="25090" y="27680"/>
                </a:lnTo>
                <a:lnTo>
                  <a:pt x="25130" y="27640"/>
                </a:lnTo>
                <a:lnTo>
                  <a:pt x="25170" y="27590"/>
                </a:lnTo>
                <a:lnTo>
                  <a:pt x="25200" y="27560"/>
                </a:lnTo>
                <a:lnTo>
                  <a:pt x="25230" y="27530"/>
                </a:lnTo>
                <a:lnTo>
                  <a:pt x="25260" y="27490"/>
                </a:lnTo>
                <a:lnTo>
                  <a:pt x="25290" y="27470"/>
                </a:lnTo>
                <a:lnTo>
                  <a:pt x="25310" y="27440"/>
                </a:lnTo>
                <a:lnTo>
                  <a:pt x="25320" y="27400"/>
                </a:lnTo>
                <a:lnTo>
                  <a:pt x="25330" y="27350"/>
                </a:lnTo>
                <a:lnTo>
                  <a:pt x="25330" y="27310"/>
                </a:lnTo>
                <a:lnTo>
                  <a:pt x="25340" y="27250"/>
                </a:lnTo>
                <a:lnTo>
                  <a:pt x="25370" y="27220"/>
                </a:lnTo>
                <a:lnTo>
                  <a:pt x="25420" y="27200"/>
                </a:lnTo>
                <a:lnTo>
                  <a:pt x="25450" y="27160"/>
                </a:lnTo>
                <a:lnTo>
                  <a:pt x="25470" y="27130"/>
                </a:lnTo>
                <a:lnTo>
                  <a:pt x="25520" y="27110"/>
                </a:lnTo>
                <a:lnTo>
                  <a:pt x="25560" y="27100"/>
                </a:lnTo>
                <a:lnTo>
                  <a:pt x="25590" y="27100"/>
                </a:lnTo>
                <a:lnTo>
                  <a:pt x="25630" y="27100"/>
                </a:lnTo>
                <a:lnTo>
                  <a:pt x="25650" y="27070"/>
                </a:lnTo>
                <a:lnTo>
                  <a:pt x="25680" y="27030"/>
                </a:lnTo>
                <a:lnTo>
                  <a:pt x="25720" y="27030"/>
                </a:lnTo>
                <a:lnTo>
                  <a:pt x="25750" y="27020"/>
                </a:lnTo>
                <a:lnTo>
                  <a:pt x="25760" y="26970"/>
                </a:lnTo>
                <a:lnTo>
                  <a:pt x="25780" y="26940"/>
                </a:lnTo>
                <a:lnTo>
                  <a:pt x="25810" y="26910"/>
                </a:lnTo>
                <a:lnTo>
                  <a:pt x="25830" y="26880"/>
                </a:lnTo>
                <a:lnTo>
                  <a:pt x="25860" y="26860"/>
                </a:lnTo>
                <a:lnTo>
                  <a:pt x="25880" y="26820"/>
                </a:lnTo>
                <a:lnTo>
                  <a:pt x="25900" y="26790"/>
                </a:lnTo>
                <a:lnTo>
                  <a:pt x="25930" y="26770"/>
                </a:lnTo>
                <a:lnTo>
                  <a:pt x="25960" y="26740"/>
                </a:lnTo>
                <a:lnTo>
                  <a:pt x="26010" y="26740"/>
                </a:lnTo>
                <a:lnTo>
                  <a:pt x="26010" y="26790"/>
                </a:lnTo>
                <a:lnTo>
                  <a:pt x="26020" y="26840"/>
                </a:lnTo>
                <a:lnTo>
                  <a:pt x="26060" y="26840"/>
                </a:lnTo>
                <a:lnTo>
                  <a:pt x="26090" y="26860"/>
                </a:lnTo>
                <a:lnTo>
                  <a:pt x="26140" y="26860"/>
                </a:lnTo>
                <a:lnTo>
                  <a:pt x="26170" y="26820"/>
                </a:lnTo>
                <a:lnTo>
                  <a:pt x="26220" y="26810"/>
                </a:lnTo>
                <a:lnTo>
                  <a:pt x="26270" y="26820"/>
                </a:lnTo>
                <a:lnTo>
                  <a:pt x="26280" y="26790"/>
                </a:lnTo>
                <a:lnTo>
                  <a:pt x="26280" y="26760"/>
                </a:lnTo>
                <a:lnTo>
                  <a:pt x="26260" y="26750"/>
                </a:lnTo>
                <a:lnTo>
                  <a:pt x="26210" y="26750"/>
                </a:lnTo>
                <a:lnTo>
                  <a:pt x="26180" y="26740"/>
                </a:lnTo>
                <a:lnTo>
                  <a:pt x="26160" y="26710"/>
                </a:lnTo>
                <a:lnTo>
                  <a:pt x="26150" y="26700"/>
                </a:lnTo>
                <a:lnTo>
                  <a:pt x="26130" y="26660"/>
                </a:lnTo>
                <a:lnTo>
                  <a:pt x="26130" y="26620"/>
                </a:lnTo>
                <a:lnTo>
                  <a:pt x="26110" y="26590"/>
                </a:lnTo>
                <a:lnTo>
                  <a:pt x="26060" y="26580"/>
                </a:lnTo>
                <a:lnTo>
                  <a:pt x="26050" y="26580"/>
                </a:lnTo>
                <a:lnTo>
                  <a:pt x="26000" y="26570"/>
                </a:lnTo>
                <a:lnTo>
                  <a:pt x="25940" y="26580"/>
                </a:lnTo>
                <a:lnTo>
                  <a:pt x="25880" y="26590"/>
                </a:lnTo>
                <a:lnTo>
                  <a:pt x="25830" y="26590"/>
                </a:lnTo>
                <a:lnTo>
                  <a:pt x="25790" y="26560"/>
                </a:lnTo>
                <a:lnTo>
                  <a:pt x="25750" y="26540"/>
                </a:lnTo>
                <a:lnTo>
                  <a:pt x="25710" y="26500"/>
                </a:lnTo>
                <a:lnTo>
                  <a:pt x="25660" y="26470"/>
                </a:lnTo>
                <a:lnTo>
                  <a:pt x="25610" y="26480"/>
                </a:lnTo>
                <a:lnTo>
                  <a:pt x="25620" y="26460"/>
                </a:lnTo>
                <a:lnTo>
                  <a:pt x="25620" y="26440"/>
                </a:lnTo>
                <a:lnTo>
                  <a:pt x="25620" y="26390"/>
                </a:lnTo>
                <a:lnTo>
                  <a:pt x="25620" y="26340"/>
                </a:lnTo>
                <a:lnTo>
                  <a:pt x="25600" y="26290"/>
                </a:lnTo>
                <a:lnTo>
                  <a:pt x="25620" y="26220"/>
                </a:lnTo>
                <a:lnTo>
                  <a:pt x="25620" y="26180"/>
                </a:lnTo>
                <a:lnTo>
                  <a:pt x="25610" y="26110"/>
                </a:lnTo>
                <a:lnTo>
                  <a:pt x="25570" y="26040"/>
                </a:lnTo>
                <a:lnTo>
                  <a:pt x="25630" y="26000"/>
                </a:lnTo>
                <a:lnTo>
                  <a:pt x="25660" y="25940"/>
                </a:lnTo>
                <a:lnTo>
                  <a:pt x="25660" y="25930"/>
                </a:lnTo>
                <a:lnTo>
                  <a:pt x="25640" y="25880"/>
                </a:lnTo>
                <a:lnTo>
                  <a:pt x="25610" y="25800"/>
                </a:lnTo>
                <a:lnTo>
                  <a:pt x="25650" y="25790"/>
                </a:lnTo>
                <a:lnTo>
                  <a:pt x="25710" y="25760"/>
                </a:lnTo>
                <a:lnTo>
                  <a:pt x="25750" y="25720"/>
                </a:lnTo>
                <a:lnTo>
                  <a:pt x="25770" y="25680"/>
                </a:lnTo>
                <a:lnTo>
                  <a:pt x="25780" y="25660"/>
                </a:lnTo>
                <a:lnTo>
                  <a:pt x="25840" y="25680"/>
                </a:lnTo>
                <a:lnTo>
                  <a:pt x="25900" y="25650"/>
                </a:lnTo>
                <a:lnTo>
                  <a:pt x="25940" y="25620"/>
                </a:lnTo>
                <a:lnTo>
                  <a:pt x="25990" y="25570"/>
                </a:lnTo>
                <a:lnTo>
                  <a:pt x="26040" y="25560"/>
                </a:lnTo>
                <a:lnTo>
                  <a:pt x="26090" y="25560"/>
                </a:lnTo>
                <a:lnTo>
                  <a:pt x="26160" y="25570"/>
                </a:lnTo>
                <a:lnTo>
                  <a:pt x="26190" y="25510"/>
                </a:lnTo>
                <a:lnTo>
                  <a:pt x="26190" y="25490"/>
                </a:lnTo>
                <a:lnTo>
                  <a:pt x="26190" y="25470"/>
                </a:lnTo>
                <a:lnTo>
                  <a:pt x="26180" y="25460"/>
                </a:lnTo>
                <a:lnTo>
                  <a:pt x="26150" y="25400"/>
                </a:lnTo>
                <a:lnTo>
                  <a:pt x="26110" y="25360"/>
                </a:lnTo>
                <a:lnTo>
                  <a:pt x="26100" y="25360"/>
                </a:lnTo>
                <a:lnTo>
                  <a:pt x="26020" y="25370"/>
                </a:lnTo>
                <a:lnTo>
                  <a:pt x="26050" y="25300"/>
                </a:lnTo>
                <a:lnTo>
                  <a:pt x="26130" y="25270"/>
                </a:lnTo>
                <a:lnTo>
                  <a:pt x="26170" y="25250"/>
                </a:lnTo>
                <a:lnTo>
                  <a:pt x="26200" y="25230"/>
                </a:lnTo>
                <a:lnTo>
                  <a:pt x="26200" y="25150"/>
                </a:lnTo>
                <a:lnTo>
                  <a:pt x="26150" y="25100"/>
                </a:lnTo>
                <a:lnTo>
                  <a:pt x="26120" y="25050"/>
                </a:lnTo>
                <a:lnTo>
                  <a:pt x="26060" y="25000"/>
                </a:lnTo>
                <a:lnTo>
                  <a:pt x="26010" y="25010"/>
                </a:lnTo>
                <a:lnTo>
                  <a:pt x="26010" y="24950"/>
                </a:lnTo>
                <a:lnTo>
                  <a:pt x="26000" y="24880"/>
                </a:lnTo>
                <a:lnTo>
                  <a:pt x="25990" y="24750"/>
                </a:lnTo>
                <a:lnTo>
                  <a:pt x="25940" y="24690"/>
                </a:lnTo>
                <a:lnTo>
                  <a:pt x="25890" y="24610"/>
                </a:lnTo>
                <a:lnTo>
                  <a:pt x="25860" y="24610"/>
                </a:lnTo>
                <a:lnTo>
                  <a:pt x="25830" y="24610"/>
                </a:lnTo>
                <a:lnTo>
                  <a:pt x="25810" y="24670"/>
                </a:lnTo>
                <a:lnTo>
                  <a:pt x="25800" y="24700"/>
                </a:lnTo>
                <a:lnTo>
                  <a:pt x="25750" y="24720"/>
                </a:lnTo>
                <a:lnTo>
                  <a:pt x="25740" y="24720"/>
                </a:lnTo>
                <a:lnTo>
                  <a:pt x="25680" y="24740"/>
                </a:lnTo>
                <a:lnTo>
                  <a:pt x="25670" y="24740"/>
                </a:lnTo>
                <a:lnTo>
                  <a:pt x="25640" y="24740"/>
                </a:lnTo>
                <a:lnTo>
                  <a:pt x="25630" y="24760"/>
                </a:lnTo>
                <a:lnTo>
                  <a:pt x="25610" y="24790"/>
                </a:lnTo>
                <a:lnTo>
                  <a:pt x="25570" y="24800"/>
                </a:lnTo>
                <a:lnTo>
                  <a:pt x="25500" y="24800"/>
                </a:lnTo>
                <a:lnTo>
                  <a:pt x="25450" y="24820"/>
                </a:lnTo>
                <a:lnTo>
                  <a:pt x="25350" y="24860"/>
                </a:lnTo>
                <a:lnTo>
                  <a:pt x="25270" y="24880"/>
                </a:lnTo>
                <a:lnTo>
                  <a:pt x="25260" y="24810"/>
                </a:lnTo>
                <a:lnTo>
                  <a:pt x="25260" y="24760"/>
                </a:lnTo>
                <a:lnTo>
                  <a:pt x="25260" y="24680"/>
                </a:lnTo>
                <a:lnTo>
                  <a:pt x="25260" y="24650"/>
                </a:lnTo>
                <a:lnTo>
                  <a:pt x="25260" y="24630"/>
                </a:lnTo>
                <a:lnTo>
                  <a:pt x="25260" y="24610"/>
                </a:lnTo>
                <a:lnTo>
                  <a:pt x="25270" y="24600"/>
                </a:lnTo>
                <a:lnTo>
                  <a:pt x="25320" y="24550"/>
                </a:lnTo>
                <a:lnTo>
                  <a:pt x="25360" y="24490"/>
                </a:lnTo>
                <a:lnTo>
                  <a:pt x="25390" y="24460"/>
                </a:lnTo>
                <a:lnTo>
                  <a:pt x="25420" y="24430"/>
                </a:lnTo>
                <a:lnTo>
                  <a:pt x="25440" y="24400"/>
                </a:lnTo>
                <a:lnTo>
                  <a:pt x="25470" y="24390"/>
                </a:lnTo>
                <a:lnTo>
                  <a:pt x="25440" y="24320"/>
                </a:lnTo>
                <a:lnTo>
                  <a:pt x="25410" y="24280"/>
                </a:lnTo>
                <a:lnTo>
                  <a:pt x="25380" y="24250"/>
                </a:lnTo>
                <a:lnTo>
                  <a:pt x="25350" y="24210"/>
                </a:lnTo>
                <a:lnTo>
                  <a:pt x="25280" y="24150"/>
                </a:lnTo>
                <a:lnTo>
                  <a:pt x="25290" y="24120"/>
                </a:lnTo>
                <a:lnTo>
                  <a:pt x="25290" y="24070"/>
                </a:lnTo>
                <a:lnTo>
                  <a:pt x="25240" y="24070"/>
                </a:lnTo>
                <a:lnTo>
                  <a:pt x="25230" y="24070"/>
                </a:lnTo>
                <a:lnTo>
                  <a:pt x="25200" y="24020"/>
                </a:lnTo>
                <a:lnTo>
                  <a:pt x="25170" y="23960"/>
                </a:lnTo>
                <a:lnTo>
                  <a:pt x="25150" y="23910"/>
                </a:lnTo>
                <a:lnTo>
                  <a:pt x="25150" y="23830"/>
                </a:lnTo>
                <a:lnTo>
                  <a:pt x="25130" y="23800"/>
                </a:lnTo>
                <a:lnTo>
                  <a:pt x="25080" y="23760"/>
                </a:lnTo>
                <a:lnTo>
                  <a:pt x="25080" y="23740"/>
                </a:lnTo>
                <a:lnTo>
                  <a:pt x="25050" y="23680"/>
                </a:lnTo>
                <a:lnTo>
                  <a:pt x="24990" y="23730"/>
                </a:lnTo>
                <a:lnTo>
                  <a:pt x="24950" y="23720"/>
                </a:lnTo>
                <a:lnTo>
                  <a:pt x="24910" y="23700"/>
                </a:lnTo>
                <a:lnTo>
                  <a:pt x="24890" y="23700"/>
                </a:lnTo>
                <a:lnTo>
                  <a:pt x="24890" y="23680"/>
                </a:lnTo>
                <a:lnTo>
                  <a:pt x="24880" y="23630"/>
                </a:lnTo>
                <a:lnTo>
                  <a:pt x="24870" y="23590"/>
                </a:lnTo>
                <a:lnTo>
                  <a:pt x="24860" y="23540"/>
                </a:lnTo>
                <a:lnTo>
                  <a:pt x="24850" y="23510"/>
                </a:lnTo>
                <a:lnTo>
                  <a:pt x="24850" y="23500"/>
                </a:lnTo>
                <a:lnTo>
                  <a:pt x="24840" y="23450"/>
                </a:lnTo>
                <a:lnTo>
                  <a:pt x="24830" y="23420"/>
                </a:lnTo>
                <a:lnTo>
                  <a:pt x="24820" y="23380"/>
                </a:lnTo>
                <a:lnTo>
                  <a:pt x="24800" y="23320"/>
                </a:lnTo>
                <a:lnTo>
                  <a:pt x="24830" y="23260"/>
                </a:lnTo>
                <a:lnTo>
                  <a:pt x="24850" y="23220"/>
                </a:lnTo>
                <a:lnTo>
                  <a:pt x="24860" y="23180"/>
                </a:lnTo>
                <a:lnTo>
                  <a:pt x="24880" y="23150"/>
                </a:lnTo>
                <a:lnTo>
                  <a:pt x="24890" y="23130"/>
                </a:lnTo>
                <a:lnTo>
                  <a:pt x="24880" y="23130"/>
                </a:lnTo>
                <a:lnTo>
                  <a:pt x="24830" y="23110"/>
                </a:lnTo>
                <a:lnTo>
                  <a:pt x="24800" y="23090"/>
                </a:lnTo>
                <a:lnTo>
                  <a:pt x="24790" y="23090"/>
                </a:lnTo>
                <a:lnTo>
                  <a:pt x="24810" y="23010"/>
                </a:lnTo>
                <a:lnTo>
                  <a:pt x="24800" y="22970"/>
                </a:lnTo>
                <a:lnTo>
                  <a:pt x="24820" y="22930"/>
                </a:lnTo>
                <a:lnTo>
                  <a:pt x="24840" y="22880"/>
                </a:lnTo>
                <a:lnTo>
                  <a:pt x="24830" y="22840"/>
                </a:lnTo>
                <a:lnTo>
                  <a:pt x="24840" y="22810"/>
                </a:lnTo>
                <a:lnTo>
                  <a:pt x="24840" y="22780"/>
                </a:lnTo>
                <a:lnTo>
                  <a:pt x="24830" y="22730"/>
                </a:lnTo>
                <a:lnTo>
                  <a:pt x="24850" y="22690"/>
                </a:lnTo>
                <a:lnTo>
                  <a:pt x="24830" y="22660"/>
                </a:lnTo>
                <a:lnTo>
                  <a:pt x="24850" y="22610"/>
                </a:lnTo>
                <a:lnTo>
                  <a:pt x="24770" y="22510"/>
                </a:lnTo>
                <a:lnTo>
                  <a:pt x="24650" y="22470"/>
                </a:lnTo>
                <a:lnTo>
                  <a:pt x="24600" y="22530"/>
                </a:lnTo>
                <a:lnTo>
                  <a:pt x="24570" y="22560"/>
                </a:lnTo>
                <a:lnTo>
                  <a:pt x="24550" y="22590"/>
                </a:lnTo>
                <a:lnTo>
                  <a:pt x="24490" y="22660"/>
                </a:lnTo>
                <a:lnTo>
                  <a:pt x="24450" y="22700"/>
                </a:lnTo>
                <a:lnTo>
                  <a:pt x="24360" y="22780"/>
                </a:lnTo>
                <a:lnTo>
                  <a:pt x="24340" y="22800"/>
                </a:lnTo>
                <a:lnTo>
                  <a:pt x="24300" y="22820"/>
                </a:lnTo>
                <a:lnTo>
                  <a:pt x="24270" y="22840"/>
                </a:lnTo>
                <a:lnTo>
                  <a:pt x="24240" y="22860"/>
                </a:lnTo>
                <a:lnTo>
                  <a:pt x="24210" y="22880"/>
                </a:lnTo>
                <a:lnTo>
                  <a:pt x="24180" y="22980"/>
                </a:lnTo>
                <a:lnTo>
                  <a:pt x="24120" y="22980"/>
                </a:lnTo>
                <a:lnTo>
                  <a:pt x="24080" y="22980"/>
                </a:lnTo>
                <a:lnTo>
                  <a:pt x="24040" y="22980"/>
                </a:lnTo>
                <a:lnTo>
                  <a:pt x="24010" y="23040"/>
                </a:lnTo>
                <a:lnTo>
                  <a:pt x="24000" y="23080"/>
                </a:lnTo>
                <a:lnTo>
                  <a:pt x="23980" y="23100"/>
                </a:lnTo>
                <a:lnTo>
                  <a:pt x="23930" y="23150"/>
                </a:lnTo>
                <a:lnTo>
                  <a:pt x="23910" y="23170"/>
                </a:lnTo>
                <a:lnTo>
                  <a:pt x="23850" y="23210"/>
                </a:lnTo>
                <a:lnTo>
                  <a:pt x="23780" y="23250"/>
                </a:lnTo>
                <a:lnTo>
                  <a:pt x="23760" y="23220"/>
                </a:lnTo>
                <a:lnTo>
                  <a:pt x="23730" y="23200"/>
                </a:lnTo>
                <a:lnTo>
                  <a:pt x="23690" y="23200"/>
                </a:lnTo>
                <a:lnTo>
                  <a:pt x="23660" y="23200"/>
                </a:lnTo>
                <a:lnTo>
                  <a:pt x="23560" y="23130"/>
                </a:lnTo>
                <a:lnTo>
                  <a:pt x="23500" y="23080"/>
                </a:lnTo>
                <a:lnTo>
                  <a:pt x="23530" y="23010"/>
                </a:lnTo>
                <a:lnTo>
                  <a:pt x="23540" y="23000"/>
                </a:lnTo>
                <a:lnTo>
                  <a:pt x="23540" y="22990"/>
                </a:lnTo>
                <a:lnTo>
                  <a:pt x="23520" y="22980"/>
                </a:lnTo>
                <a:lnTo>
                  <a:pt x="23490" y="22970"/>
                </a:lnTo>
                <a:lnTo>
                  <a:pt x="23510" y="22920"/>
                </a:lnTo>
                <a:lnTo>
                  <a:pt x="23530" y="22900"/>
                </a:lnTo>
                <a:lnTo>
                  <a:pt x="23520" y="22860"/>
                </a:lnTo>
                <a:lnTo>
                  <a:pt x="23510" y="22820"/>
                </a:lnTo>
                <a:lnTo>
                  <a:pt x="23510" y="22780"/>
                </a:lnTo>
                <a:lnTo>
                  <a:pt x="23500" y="22750"/>
                </a:lnTo>
                <a:lnTo>
                  <a:pt x="23500" y="22730"/>
                </a:lnTo>
                <a:lnTo>
                  <a:pt x="23500" y="22700"/>
                </a:lnTo>
                <a:lnTo>
                  <a:pt x="23490" y="22650"/>
                </a:lnTo>
                <a:lnTo>
                  <a:pt x="23470" y="22590"/>
                </a:lnTo>
                <a:lnTo>
                  <a:pt x="23470" y="22570"/>
                </a:lnTo>
                <a:lnTo>
                  <a:pt x="23440" y="22470"/>
                </a:lnTo>
                <a:lnTo>
                  <a:pt x="23430" y="22430"/>
                </a:lnTo>
                <a:lnTo>
                  <a:pt x="23420" y="22390"/>
                </a:lnTo>
                <a:lnTo>
                  <a:pt x="23400" y="22400"/>
                </a:lnTo>
                <a:lnTo>
                  <a:pt x="23360" y="22410"/>
                </a:lnTo>
                <a:lnTo>
                  <a:pt x="23320" y="22390"/>
                </a:lnTo>
                <a:lnTo>
                  <a:pt x="23270" y="22340"/>
                </a:lnTo>
                <a:lnTo>
                  <a:pt x="23290" y="22280"/>
                </a:lnTo>
                <a:lnTo>
                  <a:pt x="23260" y="22250"/>
                </a:lnTo>
                <a:lnTo>
                  <a:pt x="23240" y="22230"/>
                </a:lnTo>
                <a:lnTo>
                  <a:pt x="23220" y="22210"/>
                </a:lnTo>
                <a:lnTo>
                  <a:pt x="23180" y="22170"/>
                </a:lnTo>
                <a:lnTo>
                  <a:pt x="23110" y="22190"/>
                </a:lnTo>
                <a:lnTo>
                  <a:pt x="23090" y="22140"/>
                </a:lnTo>
                <a:lnTo>
                  <a:pt x="23080" y="22080"/>
                </a:lnTo>
                <a:lnTo>
                  <a:pt x="23120" y="22030"/>
                </a:lnTo>
                <a:lnTo>
                  <a:pt x="23050" y="22020"/>
                </a:lnTo>
                <a:lnTo>
                  <a:pt x="23090" y="21980"/>
                </a:lnTo>
                <a:lnTo>
                  <a:pt x="23010" y="21960"/>
                </a:lnTo>
                <a:lnTo>
                  <a:pt x="22980" y="21920"/>
                </a:lnTo>
                <a:lnTo>
                  <a:pt x="23040" y="21900"/>
                </a:lnTo>
                <a:lnTo>
                  <a:pt x="22990" y="21860"/>
                </a:lnTo>
                <a:lnTo>
                  <a:pt x="22960" y="21830"/>
                </a:lnTo>
                <a:lnTo>
                  <a:pt x="22910" y="21790"/>
                </a:lnTo>
                <a:lnTo>
                  <a:pt x="22860" y="21760"/>
                </a:lnTo>
                <a:lnTo>
                  <a:pt x="22820" y="21740"/>
                </a:lnTo>
                <a:lnTo>
                  <a:pt x="22760" y="21710"/>
                </a:lnTo>
                <a:lnTo>
                  <a:pt x="22730" y="21650"/>
                </a:lnTo>
                <a:lnTo>
                  <a:pt x="22720" y="21640"/>
                </a:lnTo>
                <a:lnTo>
                  <a:pt x="22710" y="21610"/>
                </a:lnTo>
                <a:lnTo>
                  <a:pt x="22670" y="21550"/>
                </a:lnTo>
                <a:lnTo>
                  <a:pt x="22670" y="21540"/>
                </a:lnTo>
                <a:lnTo>
                  <a:pt x="22650" y="21500"/>
                </a:lnTo>
                <a:lnTo>
                  <a:pt x="22640" y="21500"/>
                </a:lnTo>
                <a:lnTo>
                  <a:pt x="22590" y="21510"/>
                </a:lnTo>
                <a:lnTo>
                  <a:pt x="22610" y="21440"/>
                </a:lnTo>
                <a:lnTo>
                  <a:pt x="22570" y="21350"/>
                </a:lnTo>
                <a:lnTo>
                  <a:pt x="22520" y="21380"/>
                </a:lnTo>
                <a:lnTo>
                  <a:pt x="22420" y="21430"/>
                </a:lnTo>
                <a:lnTo>
                  <a:pt x="22410" y="21440"/>
                </a:lnTo>
                <a:lnTo>
                  <a:pt x="22390" y="21460"/>
                </a:lnTo>
                <a:lnTo>
                  <a:pt x="22380" y="21500"/>
                </a:lnTo>
                <a:lnTo>
                  <a:pt x="22420" y="21540"/>
                </a:lnTo>
                <a:lnTo>
                  <a:pt x="22430" y="21650"/>
                </a:lnTo>
                <a:lnTo>
                  <a:pt x="22390" y="21750"/>
                </a:lnTo>
                <a:lnTo>
                  <a:pt x="22320" y="21800"/>
                </a:lnTo>
                <a:lnTo>
                  <a:pt x="22280" y="21840"/>
                </a:lnTo>
                <a:lnTo>
                  <a:pt x="22240" y="21840"/>
                </a:lnTo>
                <a:lnTo>
                  <a:pt x="22150" y="21890"/>
                </a:lnTo>
                <a:lnTo>
                  <a:pt x="22100" y="21930"/>
                </a:lnTo>
                <a:lnTo>
                  <a:pt x="22020" y="21960"/>
                </a:lnTo>
                <a:lnTo>
                  <a:pt x="22000" y="22090"/>
                </a:lnTo>
                <a:lnTo>
                  <a:pt x="21980" y="22120"/>
                </a:lnTo>
                <a:lnTo>
                  <a:pt x="21930" y="22180"/>
                </a:lnTo>
                <a:lnTo>
                  <a:pt x="21860" y="22240"/>
                </a:lnTo>
                <a:lnTo>
                  <a:pt x="21790" y="22280"/>
                </a:lnTo>
                <a:lnTo>
                  <a:pt x="21710" y="22330"/>
                </a:lnTo>
                <a:lnTo>
                  <a:pt x="21660" y="22320"/>
                </a:lnTo>
                <a:lnTo>
                  <a:pt x="21590" y="22260"/>
                </a:lnTo>
                <a:lnTo>
                  <a:pt x="21530" y="22260"/>
                </a:lnTo>
                <a:lnTo>
                  <a:pt x="21450" y="22280"/>
                </a:lnTo>
                <a:lnTo>
                  <a:pt x="21410" y="22290"/>
                </a:lnTo>
                <a:lnTo>
                  <a:pt x="21340" y="22260"/>
                </a:lnTo>
                <a:lnTo>
                  <a:pt x="21300" y="22300"/>
                </a:lnTo>
                <a:lnTo>
                  <a:pt x="21260" y="22290"/>
                </a:lnTo>
                <a:lnTo>
                  <a:pt x="21180" y="22290"/>
                </a:lnTo>
                <a:lnTo>
                  <a:pt x="21080" y="22310"/>
                </a:lnTo>
                <a:lnTo>
                  <a:pt x="20990" y="22350"/>
                </a:lnTo>
                <a:lnTo>
                  <a:pt x="20930" y="22300"/>
                </a:lnTo>
                <a:lnTo>
                  <a:pt x="20860" y="22340"/>
                </a:lnTo>
                <a:lnTo>
                  <a:pt x="20760" y="22330"/>
                </a:lnTo>
                <a:lnTo>
                  <a:pt x="20730" y="22530"/>
                </a:lnTo>
                <a:lnTo>
                  <a:pt x="20630" y="22610"/>
                </a:lnTo>
                <a:lnTo>
                  <a:pt x="20500" y="22640"/>
                </a:lnTo>
                <a:lnTo>
                  <a:pt x="20370" y="22650"/>
                </a:lnTo>
                <a:lnTo>
                  <a:pt x="20290" y="22660"/>
                </a:lnTo>
                <a:lnTo>
                  <a:pt x="20210" y="22700"/>
                </a:lnTo>
                <a:lnTo>
                  <a:pt x="19960" y="22930"/>
                </a:lnTo>
                <a:lnTo>
                  <a:pt x="19850" y="23000"/>
                </a:lnTo>
                <a:lnTo>
                  <a:pt x="19590" y="22890"/>
                </a:lnTo>
                <a:lnTo>
                  <a:pt x="19520" y="22890"/>
                </a:lnTo>
                <a:lnTo>
                  <a:pt x="19390" y="22930"/>
                </a:lnTo>
                <a:lnTo>
                  <a:pt x="19270" y="22930"/>
                </a:lnTo>
                <a:lnTo>
                  <a:pt x="19240" y="22910"/>
                </a:lnTo>
                <a:lnTo>
                  <a:pt x="19110" y="22830"/>
                </a:lnTo>
                <a:lnTo>
                  <a:pt x="18920" y="22780"/>
                </a:lnTo>
                <a:lnTo>
                  <a:pt x="18760" y="22660"/>
                </a:lnTo>
                <a:lnTo>
                  <a:pt x="18750" y="22600"/>
                </a:lnTo>
                <a:lnTo>
                  <a:pt x="18690" y="22530"/>
                </a:lnTo>
                <a:lnTo>
                  <a:pt x="18620" y="22540"/>
                </a:lnTo>
                <a:lnTo>
                  <a:pt x="18590" y="22500"/>
                </a:lnTo>
                <a:lnTo>
                  <a:pt x="18560" y="22480"/>
                </a:lnTo>
                <a:lnTo>
                  <a:pt x="18510" y="22500"/>
                </a:lnTo>
                <a:lnTo>
                  <a:pt x="18520" y="22450"/>
                </a:lnTo>
                <a:lnTo>
                  <a:pt x="18520" y="22370"/>
                </a:lnTo>
                <a:lnTo>
                  <a:pt x="18480" y="22330"/>
                </a:lnTo>
                <a:lnTo>
                  <a:pt x="18460" y="22310"/>
                </a:lnTo>
                <a:lnTo>
                  <a:pt x="18450" y="22260"/>
                </a:lnTo>
                <a:lnTo>
                  <a:pt x="18440" y="22210"/>
                </a:lnTo>
                <a:lnTo>
                  <a:pt x="18460" y="22150"/>
                </a:lnTo>
                <a:lnTo>
                  <a:pt x="18460" y="22060"/>
                </a:lnTo>
                <a:lnTo>
                  <a:pt x="18440" y="21970"/>
                </a:lnTo>
                <a:lnTo>
                  <a:pt x="18430" y="21940"/>
                </a:lnTo>
                <a:lnTo>
                  <a:pt x="18420" y="21910"/>
                </a:lnTo>
                <a:lnTo>
                  <a:pt x="18390" y="21850"/>
                </a:lnTo>
                <a:lnTo>
                  <a:pt x="18300" y="21700"/>
                </a:lnTo>
                <a:lnTo>
                  <a:pt x="18330" y="21650"/>
                </a:lnTo>
                <a:lnTo>
                  <a:pt x="18340" y="21640"/>
                </a:lnTo>
                <a:lnTo>
                  <a:pt x="18410" y="21430"/>
                </a:lnTo>
                <a:lnTo>
                  <a:pt x="18440" y="21360"/>
                </a:lnTo>
                <a:lnTo>
                  <a:pt x="18820" y="20640"/>
                </a:lnTo>
                <a:lnTo>
                  <a:pt x="18910" y="20470"/>
                </a:lnTo>
                <a:lnTo>
                  <a:pt x="19040" y="20230"/>
                </a:lnTo>
                <a:lnTo>
                  <a:pt x="19330" y="19750"/>
                </a:lnTo>
                <a:lnTo>
                  <a:pt x="19420" y="19600"/>
                </a:lnTo>
                <a:lnTo>
                  <a:pt x="20640" y="17580"/>
                </a:lnTo>
                <a:lnTo>
                  <a:pt x="20880" y="17520"/>
                </a:lnTo>
                <a:lnTo>
                  <a:pt x="20960" y="17380"/>
                </a:lnTo>
                <a:lnTo>
                  <a:pt x="20970" y="17130"/>
                </a:lnTo>
                <a:lnTo>
                  <a:pt x="20970" y="17120"/>
                </a:lnTo>
                <a:lnTo>
                  <a:pt x="21040" y="17110"/>
                </a:lnTo>
                <a:lnTo>
                  <a:pt x="21050" y="17110"/>
                </a:lnTo>
                <a:lnTo>
                  <a:pt x="21090" y="17100"/>
                </a:lnTo>
                <a:lnTo>
                  <a:pt x="21110" y="17090"/>
                </a:lnTo>
                <a:lnTo>
                  <a:pt x="21130" y="17090"/>
                </a:lnTo>
                <a:lnTo>
                  <a:pt x="22570" y="16810"/>
                </a:lnTo>
                <a:lnTo>
                  <a:pt x="22620" y="16810"/>
                </a:lnTo>
                <a:lnTo>
                  <a:pt x="22670" y="16800"/>
                </a:lnTo>
                <a:lnTo>
                  <a:pt x="22790" y="16790"/>
                </a:lnTo>
                <a:lnTo>
                  <a:pt x="22860" y="16780"/>
                </a:lnTo>
                <a:lnTo>
                  <a:pt x="23010" y="16820"/>
                </a:lnTo>
                <a:lnTo>
                  <a:pt x="23040" y="16810"/>
                </a:lnTo>
                <a:lnTo>
                  <a:pt x="23220" y="16760"/>
                </a:lnTo>
                <a:lnTo>
                  <a:pt x="23270" y="16800"/>
                </a:lnTo>
                <a:lnTo>
                  <a:pt x="23350" y="16870"/>
                </a:lnTo>
                <a:lnTo>
                  <a:pt x="23440" y="16940"/>
                </a:lnTo>
                <a:lnTo>
                  <a:pt x="23460" y="16950"/>
                </a:lnTo>
                <a:lnTo>
                  <a:pt x="23640" y="16820"/>
                </a:lnTo>
                <a:lnTo>
                  <a:pt x="23740" y="15780"/>
                </a:lnTo>
                <a:lnTo>
                  <a:pt x="23600" y="15510"/>
                </a:lnTo>
                <a:lnTo>
                  <a:pt x="23640" y="15340"/>
                </a:lnTo>
                <a:lnTo>
                  <a:pt x="23700" y="15220"/>
                </a:lnTo>
                <a:lnTo>
                  <a:pt x="23800" y="15110"/>
                </a:lnTo>
                <a:lnTo>
                  <a:pt x="23760" y="14940"/>
                </a:lnTo>
                <a:lnTo>
                  <a:pt x="23730" y="14840"/>
                </a:lnTo>
                <a:lnTo>
                  <a:pt x="24260" y="12840"/>
                </a:lnTo>
                <a:lnTo>
                  <a:pt x="24290" y="12750"/>
                </a:lnTo>
                <a:lnTo>
                  <a:pt x="24370" y="12640"/>
                </a:lnTo>
                <a:lnTo>
                  <a:pt x="24890" y="11910"/>
                </a:lnTo>
                <a:lnTo>
                  <a:pt x="24980" y="11810"/>
                </a:lnTo>
                <a:lnTo>
                  <a:pt x="24980" y="11800"/>
                </a:lnTo>
                <a:lnTo>
                  <a:pt x="25050" y="11710"/>
                </a:lnTo>
                <a:lnTo>
                  <a:pt x="25050" y="11700"/>
                </a:lnTo>
                <a:lnTo>
                  <a:pt x="25100" y="11640"/>
                </a:lnTo>
                <a:lnTo>
                  <a:pt x="25190" y="11510"/>
                </a:lnTo>
                <a:lnTo>
                  <a:pt x="25260" y="11340"/>
                </a:lnTo>
                <a:lnTo>
                  <a:pt x="25270" y="11210"/>
                </a:lnTo>
                <a:lnTo>
                  <a:pt x="25250" y="11090"/>
                </a:lnTo>
                <a:lnTo>
                  <a:pt x="25260" y="10950"/>
                </a:lnTo>
                <a:lnTo>
                  <a:pt x="25330" y="10770"/>
                </a:lnTo>
                <a:lnTo>
                  <a:pt x="25530" y="10290"/>
                </a:lnTo>
                <a:lnTo>
                  <a:pt x="25530" y="10300"/>
                </a:lnTo>
                <a:lnTo>
                  <a:pt x="25540" y="10330"/>
                </a:lnTo>
                <a:lnTo>
                  <a:pt x="25540" y="10340"/>
                </a:lnTo>
                <a:lnTo>
                  <a:pt x="25580" y="10380"/>
                </a:lnTo>
                <a:lnTo>
                  <a:pt x="25610" y="10410"/>
                </a:lnTo>
                <a:lnTo>
                  <a:pt x="25640" y="10430"/>
                </a:lnTo>
                <a:lnTo>
                  <a:pt x="25650" y="10440"/>
                </a:lnTo>
                <a:lnTo>
                  <a:pt x="25690" y="10460"/>
                </a:lnTo>
                <a:lnTo>
                  <a:pt x="25690" y="10470"/>
                </a:lnTo>
                <a:lnTo>
                  <a:pt x="25710" y="10510"/>
                </a:lnTo>
                <a:lnTo>
                  <a:pt x="25680" y="10550"/>
                </a:lnTo>
                <a:lnTo>
                  <a:pt x="25680" y="10620"/>
                </a:lnTo>
                <a:lnTo>
                  <a:pt x="25680" y="10650"/>
                </a:lnTo>
                <a:lnTo>
                  <a:pt x="25660" y="10680"/>
                </a:lnTo>
                <a:lnTo>
                  <a:pt x="25670" y="10690"/>
                </a:lnTo>
                <a:lnTo>
                  <a:pt x="25680" y="10720"/>
                </a:lnTo>
                <a:lnTo>
                  <a:pt x="25690" y="10740"/>
                </a:lnTo>
                <a:lnTo>
                  <a:pt x="25700" y="10750"/>
                </a:lnTo>
                <a:lnTo>
                  <a:pt x="25720" y="10790"/>
                </a:lnTo>
                <a:lnTo>
                  <a:pt x="25730" y="10800"/>
                </a:lnTo>
                <a:lnTo>
                  <a:pt x="25740" y="10820"/>
                </a:lnTo>
                <a:lnTo>
                  <a:pt x="25750" y="10820"/>
                </a:lnTo>
                <a:lnTo>
                  <a:pt x="25750" y="10830"/>
                </a:lnTo>
                <a:lnTo>
                  <a:pt x="25780" y="10870"/>
                </a:lnTo>
                <a:lnTo>
                  <a:pt x="25790" y="10880"/>
                </a:lnTo>
                <a:lnTo>
                  <a:pt x="25800" y="10900"/>
                </a:lnTo>
                <a:lnTo>
                  <a:pt x="25830" y="10900"/>
                </a:lnTo>
                <a:lnTo>
                  <a:pt x="25840" y="10900"/>
                </a:lnTo>
                <a:lnTo>
                  <a:pt x="25850" y="10970"/>
                </a:lnTo>
                <a:lnTo>
                  <a:pt x="25850" y="10980"/>
                </a:lnTo>
                <a:lnTo>
                  <a:pt x="25870" y="11000"/>
                </a:lnTo>
                <a:lnTo>
                  <a:pt x="25880" y="11060"/>
                </a:lnTo>
                <a:lnTo>
                  <a:pt x="25880" y="11090"/>
                </a:lnTo>
                <a:lnTo>
                  <a:pt x="25890" y="11110"/>
                </a:lnTo>
                <a:lnTo>
                  <a:pt x="25900" y="11140"/>
                </a:lnTo>
                <a:lnTo>
                  <a:pt x="25910" y="11140"/>
                </a:lnTo>
                <a:lnTo>
                  <a:pt x="25910" y="11150"/>
                </a:lnTo>
                <a:lnTo>
                  <a:pt x="25920" y="11170"/>
                </a:lnTo>
                <a:lnTo>
                  <a:pt x="25930" y="11190"/>
                </a:lnTo>
                <a:lnTo>
                  <a:pt x="25940" y="11220"/>
                </a:lnTo>
                <a:lnTo>
                  <a:pt x="25970" y="11270"/>
                </a:lnTo>
                <a:lnTo>
                  <a:pt x="25950" y="11320"/>
                </a:lnTo>
                <a:lnTo>
                  <a:pt x="25950" y="11330"/>
                </a:lnTo>
                <a:lnTo>
                  <a:pt x="25940" y="11350"/>
                </a:lnTo>
                <a:lnTo>
                  <a:pt x="25940" y="11360"/>
                </a:lnTo>
                <a:lnTo>
                  <a:pt x="25930" y="11400"/>
                </a:lnTo>
                <a:lnTo>
                  <a:pt x="25970" y="11410"/>
                </a:lnTo>
                <a:lnTo>
                  <a:pt x="26000" y="11420"/>
                </a:lnTo>
                <a:lnTo>
                  <a:pt x="26040" y="11420"/>
                </a:lnTo>
                <a:lnTo>
                  <a:pt x="26050" y="11460"/>
                </a:lnTo>
                <a:lnTo>
                  <a:pt x="26100" y="11470"/>
                </a:lnTo>
                <a:lnTo>
                  <a:pt x="26140" y="11490"/>
                </a:lnTo>
                <a:lnTo>
                  <a:pt x="26180" y="11540"/>
                </a:lnTo>
                <a:lnTo>
                  <a:pt x="26190" y="11580"/>
                </a:lnTo>
                <a:lnTo>
                  <a:pt x="26170" y="11610"/>
                </a:lnTo>
                <a:lnTo>
                  <a:pt x="26200" y="11630"/>
                </a:lnTo>
                <a:lnTo>
                  <a:pt x="26210" y="11690"/>
                </a:lnTo>
                <a:lnTo>
                  <a:pt x="26200" y="11720"/>
                </a:lnTo>
                <a:lnTo>
                  <a:pt x="26250" y="11790"/>
                </a:lnTo>
                <a:lnTo>
                  <a:pt x="26290" y="11800"/>
                </a:lnTo>
                <a:lnTo>
                  <a:pt x="26340" y="11850"/>
                </a:lnTo>
                <a:lnTo>
                  <a:pt x="26370" y="11880"/>
                </a:lnTo>
                <a:lnTo>
                  <a:pt x="26410" y="11900"/>
                </a:lnTo>
                <a:lnTo>
                  <a:pt x="26420" y="11940"/>
                </a:lnTo>
                <a:lnTo>
                  <a:pt x="26400" y="12000"/>
                </a:lnTo>
                <a:lnTo>
                  <a:pt x="26350" y="12020"/>
                </a:lnTo>
                <a:lnTo>
                  <a:pt x="26320" y="12030"/>
                </a:lnTo>
                <a:lnTo>
                  <a:pt x="26290" y="12040"/>
                </a:lnTo>
                <a:lnTo>
                  <a:pt x="26260" y="12070"/>
                </a:lnTo>
                <a:lnTo>
                  <a:pt x="26250" y="12100"/>
                </a:lnTo>
                <a:lnTo>
                  <a:pt x="26240" y="12140"/>
                </a:lnTo>
                <a:lnTo>
                  <a:pt x="26250" y="12170"/>
                </a:lnTo>
                <a:lnTo>
                  <a:pt x="26250" y="12200"/>
                </a:lnTo>
                <a:lnTo>
                  <a:pt x="26240" y="12240"/>
                </a:lnTo>
                <a:lnTo>
                  <a:pt x="26210" y="12270"/>
                </a:lnTo>
                <a:lnTo>
                  <a:pt x="26220" y="12310"/>
                </a:lnTo>
                <a:lnTo>
                  <a:pt x="26230" y="12360"/>
                </a:lnTo>
                <a:lnTo>
                  <a:pt x="26230" y="12400"/>
                </a:lnTo>
                <a:lnTo>
                  <a:pt x="26270" y="12440"/>
                </a:lnTo>
                <a:lnTo>
                  <a:pt x="26290" y="12480"/>
                </a:lnTo>
                <a:lnTo>
                  <a:pt x="26320" y="12500"/>
                </a:lnTo>
                <a:lnTo>
                  <a:pt x="26350" y="12540"/>
                </a:lnTo>
                <a:lnTo>
                  <a:pt x="26370" y="12590"/>
                </a:lnTo>
                <a:lnTo>
                  <a:pt x="26370" y="12620"/>
                </a:lnTo>
                <a:lnTo>
                  <a:pt x="26400" y="12650"/>
                </a:lnTo>
                <a:lnTo>
                  <a:pt x="26430" y="12670"/>
                </a:lnTo>
                <a:lnTo>
                  <a:pt x="26450" y="12690"/>
                </a:lnTo>
                <a:lnTo>
                  <a:pt x="26470" y="12710"/>
                </a:lnTo>
                <a:lnTo>
                  <a:pt x="26510" y="12700"/>
                </a:lnTo>
                <a:lnTo>
                  <a:pt x="26540" y="12680"/>
                </a:lnTo>
                <a:lnTo>
                  <a:pt x="26590" y="12670"/>
                </a:lnTo>
                <a:lnTo>
                  <a:pt x="26630" y="12660"/>
                </a:lnTo>
                <a:lnTo>
                  <a:pt x="26680" y="12690"/>
                </a:lnTo>
                <a:lnTo>
                  <a:pt x="26720" y="12680"/>
                </a:lnTo>
                <a:lnTo>
                  <a:pt x="26730" y="12710"/>
                </a:lnTo>
                <a:lnTo>
                  <a:pt x="26760" y="12750"/>
                </a:lnTo>
                <a:lnTo>
                  <a:pt x="26810" y="12760"/>
                </a:lnTo>
                <a:lnTo>
                  <a:pt x="26860" y="12750"/>
                </a:lnTo>
                <a:lnTo>
                  <a:pt x="26890" y="12730"/>
                </a:lnTo>
                <a:lnTo>
                  <a:pt x="26930" y="12710"/>
                </a:lnTo>
                <a:lnTo>
                  <a:pt x="26970" y="12720"/>
                </a:lnTo>
                <a:lnTo>
                  <a:pt x="27010" y="12720"/>
                </a:lnTo>
                <a:lnTo>
                  <a:pt x="27060" y="12730"/>
                </a:lnTo>
                <a:lnTo>
                  <a:pt x="27110" y="12760"/>
                </a:lnTo>
                <a:lnTo>
                  <a:pt x="27160" y="12760"/>
                </a:lnTo>
                <a:lnTo>
                  <a:pt x="27210" y="12750"/>
                </a:lnTo>
                <a:lnTo>
                  <a:pt x="27230" y="12780"/>
                </a:lnTo>
                <a:lnTo>
                  <a:pt x="27260" y="12770"/>
                </a:lnTo>
                <a:lnTo>
                  <a:pt x="27290" y="12760"/>
                </a:lnTo>
                <a:lnTo>
                  <a:pt x="27320" y="12730"/>
                </a:lnTo>
                <a:lnTo>
                  <a:pt x="27350" y="12730"/>
                </a:lnTo>
                <a:lnTo>
                  <a:pt x="27360" y="12720"/>
                </a:lnTo>
                <a:lnTo>
                  <a:pt x="27400" y="12720"/>
                </a:lnTo>
                <a:lnTo>
                  <a:pt x="27430" y="12690"/>
                </a:lnTo>
                <a:lnTo>
                  <a:pt x="27450" y="12670"/>
                </a:lnTo>
                <a:lnTo>
                  <a:pt x="27460" y="12620"/>
                </a:lnTo>
                <a:lnTo>
                  <a:pt x="27490" y="12590"/>
                </a:lnTo>
                <a:lnTo>
                  <a:pt x="27530" y="12540"/>
                </a:lnTo>
                <a:lnTo>
                  <a:pt x="27560" y="12510"/>
                </a:lnTo>
                <a:lnTo>
                  <a:pt x="27600" y="12480"/>
                </a:lnTo>
                <a:lnTo>
                  <a:pt x="27640" y="12470"/>
                </a:lnTo>
                <a:lnTo>
                  <a:pt x="27680" y="12440"/>
                </a:lnTo>
                <a:lnTo>
                  <a:pt x="27690" y="12380"/>
                </a:lnTo>
                <a:lnTo>
                  <a:pt x="27710" y="12330"/>
                </a:lnTo>
                <a:lnTo>
                  <a:pt x="27720" y="12290"/>
                </a:lnTo>
                <a:lnTo>
                  <a:pt x="27730" y="12260"/>
                </a:lnTo>
                <a:lnTo>
                  <a:pt x="27780" y="12250"/>
                </a:lnTo>
                <a:lnTo>
                  <a:pt x="27830" y="12270"/>
                </a:lnTo>
                <a:lnTo>
                  <a:pt x="27860" y="12280"/>
                </a:lnTo>
                <a:lnTo>
                  <a:pt x="27870" y="12280"/>
                </a:lnTo>
                <a:lnTo>
                  <a:pt x="27890" y="12300"/>
                </a:lnTo>
                <a:lnTo>
                  <a:pt x="27900" y="12330"/>
                </a:lnTo>
                <a:lnTo>
                  <a:pt x="27960" y="12360"/>
                </a:lnTo>
                <a:lnTo>
                  <a:pt x="28000" y="12400"/>
                </a:lnTo>
                <a:lnTo>
                  <a:pt x="28060" y="12440"/>
                </a:lnTo>
                <a:lnTo>
                  <a:pt x="28070" y="12460"/>
                </a:lnTo>
                <a:lnTo>
                  <a:pt x="28080" y="12470"/>
                </a:lnTo>
                <a:lnTo>
                  <a:pt x="28120" y="12510"/>
                </a:lnTo>
                <a:lnTo>
                  <a:pt x="28160" y="12500"/>
                </a:lnTo>
                <a:lnTo>
                  <a:pt x="28210" y="12510"/>
                </a:lnTo>
                <a:lnTo>
                  <a:pt x="28230" y="12540"/>
                </a:lnTo>
                <a:lnTo>
                  <a:pt x="28260" y="12590"/>
                </a:lnTo>
                <a:lnTo>
                  <a:pt x="28270" y="12630"/>
                </a:lnTo>
                <a:lnTo>
                  <a:pt x="28290" y="12650"/>
                </a:lnTo>
                <a:lnTo>
                  <a:pt x="28330" y="12660"/>
                </a:lnTo>
                <a:lnTo>
                  <a:pt x="28350" y="12700"/>
                </a:lnTo>
                <a:lnTo>
                  <a:pt x="28400" y="12690"/>
                </a:lnTo>
                <a:lnTo>
                  <a:pt x="28420" y="12730"/>
                </a:lnTo>
                <a:lnTo>
                  <a:pt x="28450" y="12710"/>
                </a:lnTo>
                <a:lnTo>
                  <a:pt x="28470" y="12680"/>
                </a:lnTo>
                <a:lnTo>
                  <a:pt x="28490" y="12710"/>
                </a:lnTo>
                <a:lnTo>
                  <a:pt x="28520" y="12740"/>
                </a:lnTo>
                <a:lnTo>
                  <a:pt x="28550" y="12770"/>
                </a:lnTo>
                <a:lnTo>
                  <a:pt x="28580" y="12790"/>
                </a:lnTo>
                <a:lnTo>
                  <a:pt x="28600" y="12760"/>
                </a:lnTo>
                <a:lnTo>
                  <a:pt x="28630" y="12740"/>
                </a:lnTo>
                <a:lnTo>
                  <a:pt x="28660" y="12770"/>
                </a:lnTo>
                <a:lnTo>
                  <a:pt x="28700" y="12770"/>
                </a:lnTo>
                <a:lnTo>
                  <a:pt x="28730" y="12790"/>
                </a:lnTo>
                <a:lnTo>
                  <a:pt x="28780" y="12800"/>
                </a:lnTo>
                <a:lnTo>
                  <a:pt x="28820" y="12810"/>
                </a:lnTo>
                <a:lnTo>
                  <a:pt x="28850" y="12820"/>
                </a:lnTo>
                <a:lnTo>
                  <a:pt x="28920" y="12800"/>
                </a:lnTo>
                <a:lnTo>
                  <a:pt x="28950" y="12820"/>
                </a:lnTo>
                <a:lnTo>
                  <a:pt x="29000" y="12840"/>
                </a:lnTo>
                <a:lnTo>
                  <a:pt x="29050" y="12850"/>
                </a:lnTo>
                <a:lnTo>
                  <a:pt x="29080" y="12860"/>
                </a:lnTo>
                <a:lnTo>
                  <a:pt x="29100" y="12900"/>
                </a:lnTo>
                <a:lnTo>
                  <a:pt x="29130" y="12930"/>
                </a:lnTo>
                <a:lnTo>
                  <a:pt x="29160" y="12970"/>
                </a:lnTo>
                <a:lnTo>
                  <a:pt x="29210" y="12980"/>
                </a:lnTo>
                <a:lnTo>
                  <a:pt x="29240" y="12990"/>
                </a:lnTo>
                <a:lnTo>
                  <a:pt x="29250" y="13030"/>
                </a:lnTo>
                <a:lnTo>
                  <a:pt x="29260" y="13070"/>
                </a:lnTo>
                <a:lnTo>
                  <a:pt x="29310" y="13060"/>
                </a:lnTo>
                <a:lnTo>
                  <a:pt x="29320" y="13100"/>
                </a:lnTo>
                <a:lnTo>
                  <a:pt x="29350" y="13090"/>
                </a:lnTo>
                <a:lnTo>
                  <a:pt x="29390" y="13080"/>
                </a:lnTo>
                <a:lnTo>
                  <a:pt x="29440" y="13080"/>
                </a:lnTo>
                <a:lnTo>
                  <a:pt x="29490" y="13090"/>
                </a:lnTo>
                <a:lnTo>
                  <a:pt x="29540" y="13100"/>
                </a:lnTo>
                <a:lnTo>
                  <a:pt x="29590" y="13120"/>
                </a:lnTo>
                <a:lnTo>
                  <a:pt x="29620" y="13150"/>
                </a:lnTo>
                <a:lnTo>
                  <a:pt x="29670" y="13150"/>
                </a:lnTo>
                <a:lnTo>
                  <a:pt x="29710" y="13160"/>
                </a:lnTo>
                <a:lnTo>
                  <a:pt x="29750" y="13170"/>
                </a:lnTo>
                <a:lnTo>
                  <a:pt x="29800" y="13190"/>
                </a:lnTo>
                <a:lnTo>
                  <a:pt x="29830" y="13220"/>
                </a:lnTo>
                <a:lnTo>
                  <a:pt x="29870" y="13240"/>
                </a:lnTo>
                <a:lnTo>
                  <a:pt x="29910" y="13250"/>
                </a:lnTo>
                <a:lnTo>
                  <a:pt x="29940" y="13260"/>
                </a:lnTo>
                <a:lnTo>
                  <a:pt x="29970" y="13290"/>
                </a:lnTo>
                <a:lnTo>
                  <a:pt x="29990" y="13320"/>
                </a:lnTo>
                <a:lnTo>
                  <a:pt x="30020" y="13350"/>
                </a:lnTo>
                <a:lnTo>
                  <a:pt x="30040" y="13390"/>
                </a:lnTo>
                <a:lnTo>
                  <a:pt x="30060" y="13430"/>
                </a:lnTo>
                <a:lnTo>
                  <a:pt x="30080" y="13450"/>
                </a:lnTo>
                <a:lnTo>
                  <a:pt x="30120" y="13430"/>
                </a:lnTo>
                <a:lnTo>
                  <a:pt x="30140" y="13390"/>
                </a:lnTo>
                <a:lnTo>
                  <a:pt x="30170" y="13360"/>
                </a:lnTo>
                <a:lnTo>
                  <a:pt x="30200" y="13330"/>
                </a:lnTo>
                <a:lnTo>
                  <a:pt x="30250" y="13320"/>
                </a:lnTo>
                <a:lnTo>
                  <a:pt x="30300" y="13320"/>
                </a:lnTo>
                <a:lnTo>
                  <a:pt x="30310" y="13280"/>
                </a:lnTo>
                <a:lnTo>
                  <a:pt x="30330" y="13230"/>
                </a:lnTo>
                <a:lnTo>
                  <a:pt x="30360" y="13210"/>
                </a:lnTo>
                <a:lnTo>
                  <a:pt x="30390" y="13210"/>
                </a:lnTo>
                <a:lnTo>
                  <a:pt x="30440" y="13240"/>
                </a:lnTo>
                <a:lnTo>
                  <a:pt x="30470" y="13250"/>
                </a:lnTo>
                <a:lnTo>
                  <a:pt x="30510" y="13250"/>
                </a:lnTo>
                <a:lnTo>
                  <a:pt x="30540" y="13270"/>
                </a:lnTo>
                <a:lnTo>
                  <a:pt x="30600" y="13250"/>
                </a:lnTo>
                <a:lnTo>
                  <a:pt x="30630" y="13240"/>
                </a:lnTo>
                <a:lnTo>
                  <a:pt x="30690" y="13210"/>
                </a:lnTo>
                <a:lnTo>
                  <a:pt x="30740" y="13190"/>
                </a:lnTo>
                <a:lnTo>
                  <a:pt x="30790" y="13190"/>
                </a:lnTo>
                <a:lnTo>
                  <a:pt x="30880" y="13110"/>
                </a:lnTo>
                <a:lnTo>
                  <a:pt x="30900" y="13060"/>
                </a:lnTo>
                <a:lnTo>
                  <a:pt x="30930" y="13020"/>
                </a:lnTo>
                <a:lnTo>
                  <a:pt x="30970" y="13010"/>
                </a:lnTo>
                <a:lnTo>
                  <a:pt x="30980" y="12960"/>
                </a:lnTo>
                <a:lnTo>
                  <a:pt x="30980" y="12910"/>
                </a:lnTo>
                <a:lnTo>
                  <a:pt x="31000" y="12860"/>
                </a:lnTo>
                <a:lnTo>
                  <a:pt x="31020" y="12820"/>
                </a:lnTo>
                <a:lnTo>
                  <a:pt x="31060" y="12800"/>
                </a:lnTo>
                <a:lnTo>
                  <a:pt x="31070" y="12810"/>
                </a:lnTo>
                <a:lnTo>
                  <a:pt x="31120" y="12820"/>
                </a:lnTo>
                <a:lnTo>
                  <a:pt x="31160" y="12820"/>
                </a:lnTo>
                <a:lnTo>
                  <a:pt x="31200" y="12830"/>
                </a:lnTo>
                <a:lnTo>
                  <a:pt x="31240" y="12820"/>
                </a:lnTo>
                <a:lnTo>
                  <a:pt x="31290" y="12790"/>
                </a:lnTo>
                <a:lnTo>
                  <a:pt x="31320" y="12740"/>
                </a:lnTo>
                <a:lnTo>
                  <a:pt x="31360" y="12720"/>
                </a:lnTo>
                <a:lnTo>
                  <a:pt x="31390" y="12750"/>
                </a:lnTo>
                <a:lnTo>
                  <a:pt x="31420" y="12780"/>
                </a:lnTo>
                <a:lnTo>
                  <a:pt x="31460" y="12810"/>
                </a:lnTo>
                <a:lnTo>
                  <a:pt x="31490" y="12810"/>
                </a:lnTo>
                <a:lnTo>
                  <a:pt x="31510" y="12840"/>
                </a:lnTo>
                <a:lnTo>
                  <a:pt x="31570" y="12840"/>
                </a:lnTo>
                <a:lnTo>
                  <a:pt x="31610" y="12820"/>
                </a:lnTo>
                <a:lnTo>
                  <a:pt x="31640" y="12810"/>
                </a:lnTo>
                <a:lnTo>
                  <a:pt x="31660" y="12790"/>
                </a:lnTo>
                <a:lnTo>
                  <a:pt x="31670" y="12790"/>
                </a:lnTo>
                <a:lnTo>
                  <a:pt x="31700" y="12760"/>
                </a:lnTo>
                <a:lnTo>
                  <a:pt x="31710" y="12760"/>
                </a:lnTo>
                <a:lnTo>
                  <a:pt x="31730" y="12760"/>
                </a:lnTo>
                <a:lnTo>
                  <a:pt x="31770" y="12780"/>
                </a:lnTo>
                <a:lnTo>
                  <a:pt x="31810" y="12780"/>
                </a:lnTo>
                <a:lnTo>
                  <a:pt x="31820" y="12780"/>
                </a:lnTo>
                <a:lnTo>
                  <a:pt x="31840" y="12750"/>
                </a:lnTo>
                <a:lnTo>
                  <a:pt x="31850" y="12750"/>
                </a:lnTo>
                <a:lnTo>
                  <a:pt x="31890" y="12750"/>
                </a:lnTo>
                <a:lnTo>
                  <a:pt x="31940" y="12770"/>
                </a:lnTo>
                <a:lnTo>
                  <a:pt x="31980" y="12760"/>
                </a:lnTo>
                <a:lnTo>
                  <a:pt x="32020" y="12740"/>
                </a:lnTo>
                <a:lnTo>
                  <a:pt x="32030" y="12730"/>
                </a:lnTo>
                <a:lnTo>
                  <a:pt x="32070" y="12690"/>
                </a:lnTo>
                <a:lnTo>
                  <a:pt x="32100" y="12670"/>
                </a:lnTo>
                <a:lnTo>
                  <a:pt x="32150" y="12650"/>
                </a:lnTo>
                <a:lnTo>
                  <a:pt x="32190" y="12620"/>
                </a:lnTo>
                <a:lnTo>
                  <a:pt x="32220" y="12610"/>
                </a:lnTo>
                <a:lnTo>
                  <a:pt x="32220" y="12620"/>
                </a:lnTo>
                <a:lnTo>
                  <a:pt x="32250" y="12630"/>
                </a:lnTo>
                <a:lnTo>
                  <a:pt x="32280" y="12630"/>
                </a:lnTo>
                <a:lnTo>
                  <a:pt x="32310" y="12610"/>
                </a:lnTo>
                <a:lnTo>
                  <a:pt x="32340" y="12590"/>
                </a:lnTo>
                <a:lnTo>
                  <a:pt x="32370" y="12570"/>
                </a:lnTo>
                <a:lnTo>
                  <a:pt x="32400" y="12570"/>
                </a:lnTo>
                <a:lnTo>
                  <a:pt x="32420" y="12570"/>
                </a:lnTo>
                <a:lnTo>
                  <a:pt x="32450" y="12540"/>
                </a:lnTo>
                <a:lnTo>
                  <a:pt x="32470" y="12520"/>
                </a:lnTo>
                <a:lnTo>
                  <a:pt x="32510" y="12500"/>
                </a:lnTo>
                <a:lnTo>
                  <a:pt x="32550" y="12480"/>
                </a:lnTo>
                <a:lnTo>
                  <a:pt x="32560" y="12490"/>
                </a:lnTo>
                <a:lnTo>
                  <a:pt x="32590" y="12500"/>
                </a:lnTo>
                <a:lnTo>
                  <a:pt x="32630" y="12500"/>
                </a:lnTo>
                <a:lnTo>
                  <a:pt x="32650" y="12490"/>
                </a:lnTo>
                <a:lnTo>
                  <a:pt x="32670" y="12490"/>
                </a:lnTo>
                <a:lnTo>
                  <a:pt x="32700" y="12470"/>
                </a:lnTo>
                <a:lnTo>
                  <a:pt x="32740" y="12430"/>
                </a:lnTo>
                <a:lnTo>
                  <a:pt x="32770" y="12400"/>
                </a:lnTo>
                <a:lnTo>
                  <a:pt x="32790" y="12370"/>
                </a:lnTo>
                <a:lnTo>
                  <a:pt x="32820" y="12340"/>
                </a:lnTo>
                <a:lnTo>
                  <a:pt x="32820" y="12300"/>
                </a:lnTo>
                <a:lnTo>
                  <a:pt x="32860" y="12290"/>
                </a:lnTo>
                <a:lnTo>
                  <a:pt x="32870" y="12280"/>
                </a:lnTo>
                <a:lnTo>
                  <a:pt x="32880" y="12260"/>
                </a:lnTo>
                <a:lnTo>
                  <a:pt x="32910" y="12260"/>
                </a:lnTo>
                <a:lnTo>
                  <a:pt x="32910" y="12250"/>
                </a:lnTo>
                <a:lnTo>
                  <a:pt x="32920" y="12250"/>
                </a:lnTo>
                <a:lnTo>
                  <a:pt x="32940" y="12240"/>
                </a:lnTo>
                <a:lnTo>
                  <a:pt x="32960" y="12200"/>
                </a:lnTo>
                <a:lnTo>
                  <a:pt x="32980" y="12180"/>
                </a:lnTo>
                <a:lnTo>
                  <a:pt x="33000" y="12150"/>
                </a:lnTo>
                <a:lnTo>
                  <a:pt x="33020" y="12120"/>
                </a:lnTo>
                <a:lnTo>
                  <a:pt x="33050" y="12100"/>
                </a:lnTo>
                <a:lnTo>
                  <a:pt x="33030" y="12060"/>
                </a:lnTo>
                <a:lnTo>
                  <a:pt x="33030" y="12040"/>
                </a:lnTo>
                <a:lnTo>
                  <a:pt x="33030" y="12030"/>
                </a:lnTo>
                <a:lnTo>
                  <a:pt x="33050" y="12000"/>
                </a:lnTo>
                <a:lnTo>
                  <a:pt x="33080" y="11960"/>
                </a:lnTo>
                <a:lnTo>
                  <a:pt x="33090" y="11910"/>
                </a:lnTo>
                <a:lnTo>
                  <a:pt x="33110" y="11860"/>
                </a:lnTo>
                <a:lnTo>
                  <a:pt x="33130" y="11800"/>
                </a:lnTo>
                <a:lnTo>
                  <a:pt x="33140" y="11740"/>
                </a:lnTo>
                <a:lnTo>
                  <a:pt x="33180" y="11720"/>
                </a:lnTo>
                <a:lnTo>
                  <a:pt x="33170" y="11670"/>
                </a:lnTo>
                <a:lnTo>
                  <a:pt x="33210" y="11640"/>
                </a:lnTo>
                <a:lnTo>
                  <a:pt x="33230" y="11590"/>
                </a:lnTo>
                <a:lnTo>
                  <a:pt x="33240" y="11580"/>
                </a:lnTo>
                <a:lnTo>
                  <a:pt x="33250" y="11540"/>
                </a:lnTo>
                <a:lnTo>
                  <a:pt x="33300" y="11480"/>
                </a:lnTo>
                <a:lnTo>
                  <a:pt x="33330" y="11480"/>
                </a:lnTo>
                <a:lnTo>
                  <a:pt x="33370" y="11490"/>
                </a:lnTo>
                <a:lnTo>
                  <a:pt x="33360" y="11460"/>
                </a:lnTo>
                <a:lnTo>
                  <a:pt x="33360" y="11440"/>
                </a:lnTo>
                <a:lnTo>
                  <a:pt x="33370" y="11440"/>
                </a:lnTo>
                <a:lnTo>
                  <a:pt x="33380" y="11410"/>
                </a:lnTo>
                <a:lnTo>
                  <a:pt x="33390" y="11410"/>
                </a:lnTo>
                <a:lnTo>
                  <a:pt x="33390" y="11400"/>
                </a:lnTo>
                <a:lnTo>
                  <a:pt x="33410" y="11370"/>
                </a:lnTo>
                <a:lnTo>
                  <a:pt x="33410" y="11360"/>
                </a:lnTo>
                <a:lnTo>
                  <a:pt x="33420" y="11360"/>
                </a:lnTo>
                <a:lnTo>
                  <a:pt x="33440" y="11360"/>
                </a:lnTo>
                <a:lnTo>
                  <a:pt x="33450" y="11360"/>
                </a:lnTo>
                <a:lnTo>
                  <a:pt x="33450" y="11350"/>
                </a:lnTo>
                <a:lnTo>
                  <a:pt x="33450" y="11330"/>
                </a:lnTo>
                <a:lnTo>
                  <a:pt x="33460" y="11330"/>
                </a:lnTo>
                <a:lnTo>
                  <a:pt x="33480" y="11290"/>
                </a:lnTo>
                <a:lnTo>
                  <a:pt x="33480" y="11280"/>
                </a:lnTo>
                <a:lnTo>
                  <a:pt x="33470" y="11240"/>
                </a:lnTo>
                <a:lnTo>
                  <a:pt x="33480" y="11190"/>
                </a:lnTo>
                <a:lnTo>
                  <a:pt x="33510" y="11130"/>
                </a:lnTo>
                <a:lnTo>
                  <a:pt x="33550" y="11100"/>
                </a:lnTo>
                <a:lnTo>
                  <a:pt x="33550" y="11110"/>
                </a:lnTo>
                <a:lnTo>
                  <a:pt x="33540" y="11230"/>
                </a:lnTo>
                <a:lnTo>
                  <a:pt x="33600" y="11320"/>
                </a:lnTo>
                <a:lnTo>
                  <a:pt x="33600" y="11380"/>
                </a:lnTo>
                <a:lnTo>
                  <a:pt x="33530" y="11470"/>
                </a:lnTo>
                <a:lnTo>
                  <a:pt x="33500" y="11540"/>
                </a:lnTo>
                <a:lnTo>
                  <a:pt x="33550" y="11610"/>
                </a:lnTo>
                <a:lnTo>
                  <a:pt x="33600" y="11690"/>
                </a:lnTo>
                <a:lnTo>
                  <a:pt x="33650" y="11800"/>
                </a:lnTo>
                <a:lnTo>
                  <a:pt x="33750" y="11810"/>
                </a:lnTo>
                <a:lnTo>
                  <a:pt x="33750" y="11920"/>
                </a:lnTo>
                <a:lnTo>
                  <a:pt x="33760" y="11960"/>
                </a:lnTo>
                <a:lnTo>
                  <a:pt x="33760" y="11990"/>
                </a:lnTo>
                <a:lnTo>
                  <a:pt x="33760" y="12060"/>
                </a:lnTo>
                <a:lnTo>
                  <a:pt x="33790" y="12160"/>
                </a:lnTo>
                <a:lnTo>
                  <a:pt x="33890" y="12140"/>
                </a:lnTo>
                <a:lnTo>
                  <a:pt x="33920" y="12130"/>
                </a:lnTo>
                <a:lnTo>
                  <a:pt x="33950" y="12120"/>
                </a:lnTo>
                <a:lnTo>
                  <a:pt x="33990" y="12110"/>
                </a:lnTo>
                <a:lnTo>
                  <a:pt x="34020" y="12100"/>
                </a:lnTo>
                <a:lnTo>
                  <a:pt x="34070" y="12090"/>
                </a:lnTo>
                <a:lnTo>
                  <a:pt x="34090" y="12090"/>
                </a:lnTo>
                <a:lnTo>
                  <a:pt x="34150" y="12130"/>
                </a:lnTo>
                <a:lnTo>
                  <a:pt x="34220" y="12220"/>
                </a:lnTo>
                <a:lnTo>
                  <a:pt x="34320" y="12260"/>
                </a:lnTo>
                <a:lnTo>
                  <a:pt x="34360" y="12240"/>
                </a:lnTo>
                <a:lnTo>
                  <a:pt x="34400" y="12220"/>
                </a:lnTo>
                <a:lnTo>
                  <a:pt x="34440" y="12210"/>
                </a:lnTo>
                <a:lnTo>
                  <a:pt x="34480" y="12180"/>
                </a:lnTo>
                <a:lnTo>
                  <a:pt x="34580" y="12140"/>
                </a:lnTo>
                <a:lnTo>
                  <a:pt x="34670" y="12000"/>
                </a:lnTo>
                <a:lnTo>
                  <a:pt x="34680" y="12000"/>
                </a:lnTo>
                <a:lnTo>
                  <a:pt x="34710" y="11970"/>
                </a:lnTo>
                <a:lnTo>
                  <a:pt x="34770" y="11950"/>
                </a:lnTo>
                <a:lnTo>
                  <a:pt x="34820" y="11940"/>
                </a:lnTo>
                <a:lnTo>
                  <a:pt x="34870" y="11930"/>
                </a:lnTo>
                <a:lnTo>
                  <a:pt x="34910" y="11920"/>
                </a:lnTo>
                <a:lnTo>
                  <a:pt x="34950" y="11930"/>
                </a:lnTo>
                <a:lnTo>
                  <a:pt x="34970" y="11960"/>
                </a:lnTo>
                <a:lnTo>
                  <a:pt x="34990" y="12010"/>
                </a:lnTo>
                <a:lnTo>
                  <a:pt x="35030" y="12050"/>
                </a:lnTo>
                <a:lnTo>
                  <a:pt x="35050" y="12020"/>
                </a:lnTo>
                <a:lnTo>
                  <a:pt x="35090" y="12040"/>
                </a:lnTo>
                <a:lnTo>
                  <a:pt x="35130" y="12040"/>
                </a:lnTo>
                <a:lnTo>
                  <a:pt x="35180" y="12050"/>
                </a:lnTo>
                <a:lnTo>
                  <a:pt x="35200" y="12090"/>
                </a:lnTo>
                <a:lnTo>
                  <a:pt x="35220" y="12130"/>
                </a:lnTo>
                <a:lnTo>
                  <a:pt x="35260" y="12140"/>
                </a:lnTo>
                <a:lnTo>
                  <a:pt x="35300" y="12110"/>
                </a:lnTo>
                <a:lnTo>
                  <a:pt x="35330" y="12080"/>
                </a:lnTo>
                <a:lnTo>
                  <a:pt x="35370" y="12060"/>
                </a:lnTo>
                <a:lnTo>
                  <a:pt x="35410" y="12030"/>
                </a:lnTo>
                <a:lnTo>
                  <a:pt x="35440" y="12020"/>
                </a:lnTo>
                <a:lnTo>
                  <a:pt x="35480" y="12000"/>
                </a:lnTo>
                <a:lnTo>
                  <a:pt x="35530" y="11990"/>
                </a:lnTo>
                <a:lnTo>
                  <a:pt x="35570" y="11980"/>
                </a:lnTo>
                <a:lnTo>
                  <a:pt x="35600" y="11970"/>
                </a:lnTo>
                <a:lnTo>
                  <a:pt x="35620" y="11920"/>
                </a:lnTo>
                <a:lnTo>
                  <a:pt x="35630" y="11900"/>
                </a:lnTo>
                <a:lnTo>
                  <a:pt x="35640" y="11890"/>
                </a:lnTo>
                <a:lnTo>
                  <a:pt x="35660" y="11940"/>
                </a:lnTo>
                <a:lnTo>
                  <a:pt x="35680" y="11980"/>
                </a:lnTo>
                <a:lnTo>
                  <a:pt x="35690" y="12030"/>
                </a:lnTo>
                <a:lnTo>
                  <a:pt x="35720" y="12060"/>
                </a:lnTo>
                <a:lnTo>
                  <a:pt x="35750" y="12080"/>
                </a:lnTo>
                <a:lnTo>
                  <a:pt x="35780" y="12110"/>
                </a:lnTo>
                <a:lnTo>
                  <a:pt x="35810" y="12090"/>
                </a:lnTo>
                <a:lnTo>
                  <a:pt x="35850" y="12080"/>
                </a:lnTo>
                <a:lnTo>
                  <a:pt x="35860" y="12040"/>
                </a:lnTo>
                <a:lnTo>
                  <a:pt x="35870" y="12040"/>
                </a:lnTo>
                <a:lnTo>
                  <a:pt x="35900" y="12010"/>
                </a:lnTo>
                <a:lnTo>
                  <a:pt x="35960" y="11970"/>
                </a:lnTo>
                <a:lnTo>
                  <a:pt x="35970" y="11980"/>
                </a:lnTo>
                <a:lnTo>
                  <a:pt x="36010" y="12010"/>
                </a:lnTo>
                <a:lnTo>
                  <a:pt x="36050" y="12030"/>
                </a:lnTo>
                <a:lnTo>
                  <a:pt x="36120" y="12050"/>
                </a:lnTo>
                <a:lnTo>
                  <a:pt x="36190" y="12010"/>
                </a:lnTo>
                <a:lnTo>
                  <a:pt x="36200" y="12010"/>
                </a:lnTo>
                <a:lnTo>
                  <a:pt x="36240" y="12000"/>
                </a:lnTo>
                <a:lnTo>
                  <a:pt x="36280" y="12000"/>
                </a:lnTo>
                <a:lnTo>
                  <a:pt x="36300" y="11990"/>
                </a:lnTo>
                <a:lnTo>
                  <a:pt x="36330" y="11970"/>
                </a:lnTo>
                <a:lnTo>
                  <a:pt x="36380" y="11950"/>
                </a:lnTo>
                <a:lnTo>
                  <a:pt x="36410" y="11920"/>
                </a:lnTo>
                <a:lnTo>
                  <a:pt x="36420" y="11950"/>
                </a:lnTo>
                <a:lnTo>
                  <a:pt x="36440" y="11990"/>
                </a:lnTo>
                <a:lnTo>
                  <a:pt x="36480" y="12020"/>
                </a:lnTo>
                <a:lnTo>
                  <a:pt x="36530" y="12010"/>
                </a:lnTo>
                <a:lnTo>
                  <a:pt x="36600" y="12020"/>
                </a:lnTo>
                <a:lnTo>
                  <a:pt x="36680" y="11990"/>
                </a:lnTo>
                <a:lnTo>
                  <a:pt x="36710" y="11980"/>
                </a:lnTo>
                <a:lnTo>
                  <a:pt x="36780" y="11940"/>
                </a:lnTo>
                <a:lnTo>
                  <a:pt x="36810" y="11930"/>
                </a:lnTo>
                <a:lnTo>
                  <a:pt x="36840" y="11920"/>
                </a:lnTo>
                <a:lnTo>
                  <a:pt x="36860" y="11870"/>
                </a:lnTo>
                <a:lnTo>
                  <a:pt x="36840" y="11780"/>
                </a:lnTo>
                <a:lnTo>
                  <a:pt x="36880" y="11720"/>
                </a:lnTo>
                <a:lnTo>
                  <a:pt x="36880" y="11700"/>
                </a:lnTo>
                <a:lnTo>
                  <a:pt x="36870" y="11660"/>
                </a:lnTo>
                <a:lnTo>
                  <a:pt x="36890" y="11620"/>
                </a:lnTo>
                <a:lnTo>
                  <a:pt x="36910" y="11630"/>
                </a:lnTo>
                <a:lnTo>
                  <a:pt x="36940" y="11660"/>
                </a:lnTo>
                <a:lnTo>
                  <a:pt x="36970" y="11700"/>
                </a:lnTo>
                <a:lnTo>
                  <a:pt x="37020" y="11670"/>
                </a:lnTo>
                <a:lnTo>
                  <a:pt x="37090" y="11600"/>
                </a:lnTo>
                <a:lnTo>
                  <a:pt x="37120" y="11610"/>
                </a:lnTo>
                <a:lnTo>
                  <a:pt x="37150" y="11620"/>
                </a:lnTo>
                <a:lnTo>
                  <a:pt x="37210" y="11650"/>
                </a:lnTo>
                <a:lnTo>
                  <a:pt x="37240" y="11610"/>
                </a:lnTo>
                <a:lnTo>
                  <a:pt x="37280" y="11600"/>
                </a:lnTo>
                <a:lnTo>
                  <a:pt x="37320" y="11650"/>
                </a:lnTo>
                <a:lnTo>
                  <a:pt x="37330" y="11680"/>
                </a:lnTo>
                <a:lnTo>
                  <a:pt x="37370" y="11680"/>
                </a:lnTo>
                <a:lnTo>
                  <a:pt x="37410" y="11630"/>
                </a:lnTo>
                <a:lnTo>
                  <a:pt x="37420" y="11630"/>
                </a:lnTo>
                <a:lnTo>
                  <a:pt x="37450" y="11580"/>
                </a:lnTo>
                <a:lnTo>
                  <a:pt x="37460" y="11570"/>
                </a:lnTo>
                <a:lnTo>
                  <a:pt x="37470" y="11550"/>
                </a:lnTo>
                <a:lnTo>
                  <a:pt x="37480" y="11530"/>
                </a:lnTo>
                <a:lnTo>
                  <a:pt x="37490" y="11490"/>
                </a:lnTo>
                <a:lnTo>
                  <a:pt x="37510" y="11460"/>
                </a:lnTo>
                <a:lnTo>
                  <a:pt x="37530" y="11430"/>
                </a:lnTo>
                <a:lnTo>
                  <a:pt x="37580" y="11400"/>
                </a:lnTo>
                <a:lnTo>
                  <a:pt x="37640" y="11400"/>
                </a:lnTo>
                <a:lnTo>
                  <a:pt x="37640" y="11410"/>
                </a:lnTo>
                <a:lnTo>
                  <a:pt x="37620" y="11430"/>
                </a:lnTo>
                <a:lnTo>
                  <a:pt x="37610" y="11470"/>
                </a:lnTo>
                <a:lnTo>
                  <a:pt x="37590" y="11500"/>
                </a:lnTo>
                <a:lnTo>
                  <a:pt x="37590" y="11550"/>
                </a:lnTo>
                <a:lnTo>
                  <a:pt x="37650" y="11580"/>
                </a:lnTo>
                <a:lnTo>
                  <a:pt x="37680" y="11560"/>
                </a:lnTo>
                <a:lnTo>
                  <a:pt x="37720" y="11510"/>
                </a:lnTo>
                <a:lnTo>
                  <a:pt x="37770" y="11530"/>
                </a:lnTo>
                <a:lnTo>
                  <a:pt x="37770" y="11570"/>
                </a:lnTo>
                <a:lnTo>
                  <a:pt x="37800" y="11600"/>
                </a:lnTo>
                <a:lnTo>
                  <a:pt x="37870" y="11570"/>
                </a:lnTo>
                <a:lnTo>
                  <a:pt x="37940" y="11570"/>
                </a:lnTo>
                <a:lnTo>
                  <a:pt x="37980" y="11580"/>
                </a:lnTo>
                <a:lnTo>
                  <a:pt x="38030" y="11580"/>
                </a:lnTo>
                <a:lnTo>
                  <a:pt x="38080" y="11590"/>
                </a:lnTo>
                <a:lnTo>
                  <a:pt x="38130" y="11600"/>
                </a:lnTo>
                <a:lnTo>
                  <a:pt x="38170" y="11590"/>
                </a:lnTo>
                <a:lnTo>
                  <a:pt x="38230" y="11600"/>
                </a:lnTo>
                <a:lnTo>
                  <a:pt x="38260" y="11620"/>
                </a:lnTo>
                <a:lnTo>
                  <a:pt x="38240" y="11690"/>
                </a:lnTo>
                <a:lnTo>
                  <a:pt x="38240" y="11700"/>
                </a:lnTo>
                <a:lnTo>
                  <a:pt x="38220" y="11730"/>
                </a:lnTo>
                <a:lnTo>
                  <a:pt x="38220" y="11740"/>
                </a:lnTo>
                <a:lnTo>
                  <a:pt x="38210" y="11740"/>
                </a:lnTo>
                <a:lnTo>
                  <a:pt x="38190" y="11770"/>
                </a:lnTo>
                <a:lnTo>
                  <a:pt x="38130" y="11810"/>
                </a:lnTo>
                <a:lnTo>
                  <a:pt x="38070" y="11820"/>
                </a:lnTo>
                <a:lnTo>
                  <a:pt x="38040" y="11830"/>
                </a:lnTo>
                <a:lnTo>
                  <a:pt x="37990" y="11860"/>
                </a:lnTo>
                <a:lnTo>
                  <a:pt x="37950" y="11860"/>
                </a:lnTo>
                <a:lnTo>
                  <a:pt x="37920" y="11890"/>
                </a:lnTo>
                <a:lnTo>
                  <a:pt x="37900" y="11920"/>
                </a:lnTo>
                <a:lnTo>
                  <a:pt x="37880" y="11960"/>
                </a:lnTo>
                <a:lnTo>
                  <a:pt x="37920" y="12030"/>
                </a:lnTo>
                <a:lnTo>
                  <a:pt x="37830" y="12030"/>
                </a:lnTo>
                <a:lnTo>
                  <a:pt x="37790" y="12020"/>
                </a:lnTo>
                <a:lnTo>
                  <a:pt x="37740" y="12020"/>
                </a:lnTo>
                <a:lnTo>
                  <a:pt x="37730" y="12060"/>
                </a:lnTo>
                <a:lnTo>
                  <a:pt x="37750" y="12080"/>
                </a:lnTo>
                <a:lnTo>
                  <a:pt x="37730" y="12120"/>
                </a:lnTo>
                <a:lnTo>
                  <a:pt x="37710" y="12150"/>
                </a:lnTo>
                <a:lnTo>
                  <a:pt x="37700" y="12180"/>
                </a:lnTo>
                <a:lnTo>
                  <a:pt x="37760" y="12160"/>
                </a:lnTo>
                <a:lnTo>
                  <a:pt x="37790" y="12140"/>
                </a:lnTo>
                <a:lnTo>
                  <a:pt x="37840" y="12120"/>
                </a:lnTo>
                <a:lnTo>
                  <a:pt x="37960" y="12110"/>
                </a:lnTo>
                <a:lnTo>
                  <a:pt x="38010" y="12100"/>
                </a:lnTo>
                <a:lnTo>
                  <a:pt x="38070" y="12080"/>
                </a:lnTo>
                <a:lnTo>
                  <a:pt x="38140" y="12040"/>
                </a:lnTo>
                <a:lnTo>
                  <a:pt x="38210" y="12030"/>
                </a:lnTo>
                <a:lnTo>
                  <a:pt x="38240" y="12040"/>
                </a:lnTo>
                <a:lnTo>
                  <a:pt x="38250" y="12040"/>
                </a:lnTo>
                <a:lnTo>
                  <a:pt x="38310" y="12030"/>
                </a:lnTo>
                <a:lnTo>
                  <a:pt x="38340" y="12020"/>
                </a:lnTo>
                <a:lnTo>
                  <a:pt x="38360" y="11980"/>
                </a:lnTo>
                <a:lnTo>
                  <a:pt x="38370" y="11960"/>
                </a:lnTo>
                <a:lnTo>
                  <a:pt x="38380" y="11940"/>
                </a:lnTo>
                <a:lnTo>
                  <a:pt x="38410" y="11910"/>
                </a:lnTo>
                <a:lnTo>
                  <a:pt x="38420" y="11910"/>
                </a:lnTo>
                <a:lnTo>
                  <a:pt x="38480" y="11890"/>
                </a:lnTo>
                <a:lnTo>
                  <a:pt x="38570" y="11990"/>
                </a:lnTo>
                <a:lnTo>
                  <a:pt x="38630" y="11990"/>
                </a:lnTo>
                <a:lnTo>
                  <a:pt x="38680" y="11960"/>
                </a:lnTo>
                <a:lnTo>
                  <a:pt x="38730" y="11920"/>
                </a:lnTo>
                <a:lnTo>
                  <a:pt x="38760" y="11890"/>
                </a:lnTo>
                <a:lnTo>
                  <a:pt x="38780" y="11860"/>
                </a:lnTo>
                <a:lnTo>
                  <a:pt x="38820" y="11830"/>
                </a:lnTo>
                <a:lnTo>
                  <a:pt x="38860" y="11790"/>
                </a:lnTo>
                <a:lnTo>
                  <a:pt x="38900" y="11760"/>
                </a:lnTo>
                <a:lnTo>
                  <a:pt x="38920" y="11740"/>
                </a:lnTo>
                <a:lnTo>
                  <a:pt x="38930" y="11760"/>
                </a:lnTo>
                <a:lnTo>
                  <a:pt x="38940" y="11800"/>
                </a:lnTo>
                <a:lnTo>
                  <a:pt x="38950" y="11800"/>
                </a:lnTo>
                <a:lnTo>
                  <a:pt x="38960" y="11840"/>
                </a:lnTo>
                <a:lnTo>
                  <a:pt x="38980" y="11870"/>
                </a:lnTo>
                <a:lnTo>
                  <a:pt x="38990" y="11910"/>
                </a:lnTo>
                <a:lnTo>
                  <a:pt x="39000" y="11950"/>
                </a:lnTo>
                <a:lnTo>
                  <a:pt x="38990" y="11980"/>
                </a:lnTo>
                <a:lnTo>
                  <a:pt x="38990" y="12000"/>
                </a:lnTo>
                <a:lnTo>
                  <a:pt x="39000" y="12010"/>
                </a:lnTo>
                <a:lnTo>
                  <a:pt x="39000" y="12020"/>
                </a:lnTo>
                <a:lnTo>
                  <a:pt x="39000" y="12030"/>
                </a:lnTo>
                <a:lnTo>
                  <a:pt x="38970" y="12030"/>
                </a:lnTo>
                <a:lnTo>
                  <a:pt x="38910" y="12030"/>
                </a:lnTo>
                <a:lnTo>
                  <a:pt x="38830" y="12050"/>
                </a:lnTo>
                <a:lnTo>
                  <a:pt x="38740" y="12100"/>
                </a:lnTo>
                <a:lnTo>
                  <a:pt x="38640" y="12230"/>
                </a:lnTo>
                <a:lnTo>
                  <a:pt x="38640" y="12310"/>
                </a:lnTo>
                <a:lnTo>
                  <a:pt x="38650" y="12380"/>
                </a:lnTo>
                <a:lnTo>
                  <a:pt x="38670" y="12450"/>
                </a:lnTo>
                <a:lnTo>
                  <a:pt x="38680" y="12480"/>
                </a:lnTo>
                <a:lnTo>
                  <a:pt x="38700" y="12500"/>
                </a:lnTo>
                <a:lnTo>
                  <a:pt x="38740" y="12530"/>
                </a:lnTo>
                <a:lnTo>
                  <a:pt x="38790" y="12560"/>
                </a:lnTo>
                <a:lnTo>
                  <a:pt x="38840" y="12580"/>
                </a:lnTo>
                <a:lnTo>
                  <a:pt x="38890" y="12590"/>
                </a:lnTo>
                <a:lnTo>
                  <a:pt x="38910" y="12590"/>
                </a:lnTo>
                <a:lnTo>
                  <a:pt x="38950" y="12600"/>
                </a:lnTo>
                <a:lnTo>
                  <a:pt x="38960" y="12600"/>
                </a:lnTo>
                <a:lnTo>
                  <a:pt x="39050" y="12610"/>
                </a:lnTo>
                <a:lnTo>
                  <a:pt x="39110" y="12620"/>
                </a:lnTo>
                <a:lnTo>
                  <a:pt x="39120" y="12620"/>
                </a:lnTo>
                <a:lnTo>
                  <a:pt x="39180" y="12620"/>
                </a:lnTo>
                <a:lnTo>
                  <a:pt x="39260" y="12540"/>
                </a:lnTo>
                <a:lnTo>
                  <a:pt x="39270" y="12520"/>
                </a:lnTo>
                <a:lnTo>
                  <a:pt x="39280" y="12500"/>
                </a:lnTo>
                <a:lnTo>
                  <a:pt x="39310" y="12530"/>
                </a:lnTo>
                <a:lnTo>
                  <a:pt x="39320" y="12540"/>
                </a:lnTo>
                <a:lnTo>
                  <a:pt x="39340" y="12550"/>
                </a:lnTo>
                <a:lnTo>
                  <a:pt x="39340" y="12560"/>
                </a:lnTo>
                <a:lnTo>
                  <a:pt x="39350" y="12560"/>
                </a:lnTo>
                <a:lnTo>
                  <a:pt x="39350" y="12610"/>
                </a:lnTo>
                <a:lnTo>
                  <a:pt x="39350" y="12650"/>
                </a:lnTo>
                <a:lnTo>
                  <a:pt x="39370" y="12690"/>
                </a:lnTo>
                <a:lnTo>
                  <a:pt x="39360" y="12730"/>
                </a:lnTo>
                <a:lnTo>
                  <a:pt x="39330" y="12770"/>
                </a:lnTo>
                <a:lnTo>
                  <a:pt x="39340" y="12820"/>
                </a:lnTo>
                <a:lnTo>
                  <a:pt x="39350" y="12870"/>
                </a:lnTo>
                <a:lnTo>
                  <a:pt x="39380" y="12900"/>
                </a:lnTo>
                <a:lnTo>
                  <a:pt x="39400" y="12930"/>
                </a:lnTo>
                <a:lnTo>
                  <a:pt x="39400" y="12970"/>
                </a:lnTo>
                <a:lnTo>
                  <a:pt x="39370" y="12990"/>
                </a:lnTo>
                <a:lnTo>
                  <a:pt x="39380" y="13030"/>
                </a:lnTo>
                <a:lnTo>
                  <a:pt x="39380" y="13070"/>
                </a:lnTo>
                <a:lnTo>
                  <a:pt x="39380" y="13100"/>
                </a:lnTo>
                <a:lnTo>
                  <a:pt x="39400" y="13130"/>
                </a:lnTo>
                <a:lnTo>
                  <a:pt x="39360" y="13160"/>
                </a:lnTo>
                <a:lnTo>
                  <a:pt x="39390" y="13200"/>
                </a:lnTo>
                <a:lnTo>
                  <a:pt x="39390" y="13220"/>
                </a:lnTo>
                <a:lnTo>
                  <a:pt x="39390" y="13260"/>
                </a:lnTo>
                <a:lnTo>
                  <a:pt x="39360" y="13290"/>
                </a:lnTo>
                <a:lnTo>
                  <a:pt x="39350" y="13320"/>
                </a:lnTo>
                <a:lnTo>
                  <a:pt x="39330" y="13370"/>
                </a:lnTo>
                <a:lnTo>
                  <a:pt x="39340" y="13410"/>
                </a:lnTo>
                <a:lnTo>
                  <a:pt x="39350" y="13410"/>
                </a:lnTo>
                <a:lnTo>
                  <a:pt x="39380" y="13400"/>
                </a:lnTo>
                <a:lnTo>
                  <a:pt x="39410" y="13390"/>
                </a:lnTo>
                <a:lnTo>
                  <a:pt x="39440" y="13420"/>
                </a:lnTo>
                <a:lnTo>
                  <a:pt x="39510" y="13440"/>
                </a:lnTo>
                <a:lnTo>
                  <a:pt x="39580" y="13470"/>
                </a:lnTo>
                <a:lnTo>
                  <a:pt x="39630" y="13490"/>
                </a:lnTo>
                <a:lnTo>
                  <a:pt x="39690" y="13490"/>
                </a:lnTo>
                <a:lnTo>
                  <a:pt x="39760" y="13510"/>
                </a:lnTo>
                <a:lnTo>
                  <a:pt x="39800" y="13530"/>
                </a:lnTo>
                <a:lnTo>
                  <a:pt x="39820" y="13550"/>
                </a:lnTo>
                <a:lnTo>
                  <a:pt x="39820" y="13560"/>
                </a:lnTo>
                <a:lnTo>
                  <a:pt x="39870" y="13580"/>
                </a:lnTo>
                <a:lnTo>
                  <a:pt x="39900" y="13590"/>
                </a:lnTo>
                <a:lnTo>
                  <a:pt x="39960" y="13600"/>
                </a:lnTo>
                <a:lnTo>
                  <a:pt x="39990" y="13620"/>
                </a:lnTo>
                <a:lnTo>
                  <a:pt x="40060" y="13710"/>
                </a:lnTo>
                <a:lnTo>
                  <a:pt x="40140" y="13740"/>
                </a:lnTo>
                <a:lnTo>
                  <a:pt x="40160" y="13700"/>
                </a:lnTo>
                <a:lnTo>
                  <a:pt x="40220" y="13670"/>
                </a:lnTo>
                <a:lnTo>
                  <a:pt x="40320" y="13650"/>
                </a:lnTo>
                <a:lnTo>
                  <a:pt x="40400" y="13650"/>
                </a:lnTo>
                <a:lnTo>
                  <a:pt x="40440" y="13650"/>
                </a:lnTo>
                <a:lnTo>
                  <a:pt x="40470" y="13610"/>
                </a:lnTo>
                <a:lnTo>
                  <a:pt x="40540" y="13580"/>
                </a:lnTo>
                <a:lnTo>
                  <a:pt x="40660" y="13570"/>
                </a:lnTo>
                <a:lnTo>
                  <a:pt x="40670" y="13570"/>
                </a:lnTo>
                <a:lnTo>
                  <a:pt x="40680" y="13610"/>
                </a:lnTo>
                <a:lnTo>
                  <a:pt x="40680" y="13650"/>
                </a:lnTo>
                <a:lnTo>
                  <a:pt x="40700" y="13680"/>
                </a:lnTo>
                <a:lnTo>
                  <a:pt x="40700" y="13720"/>
                </a:lnTo>
                <a:lnTo>
                  <a:pt x="40750" y="13750"/>
                </a:lnTo>
                <a:lnTo>
                  <a:pt x="40870" y="13780"/>
                </a:lnTo>
                <a:lnTo>
                  <a:pt x="40950" y="13780"/>
                </a:lnTo>
                <a:lnTo>
                  <a:pt x="41040" y="13880"/>
                </a:lnTo>
                <a:lnTo>
                  <a:pt x="41070" y="13930"/>
                </a:lnTo>
                <a:lnTo>
                  <a:pt x="41150" y="13970"/>
                </a:lnTo>
                <a:lnTo>
                  <a:pt x="41180" y="13980"/>
                </a:lnTo>
                <a:lnTo>
                  <a:pt x="41180" y="13990"/>
                </a:lnTo>
                <a:lnTo>
                  <a:pt x="41210" y="14030"/>
                </a:lnTo>
                <a:lnTo>
                  <a:pt x="41220" y="14040"/>
                </a:lnTo>
                <a:lnTo>
                  <a:pt x="41220" y="14080"/>
                </a:lnTo>
                <a:lnTo>
                  <a:pt x="41200" y="14160"/>
                </a:lnTo>
                <a:lnTo>
                  <a:pt x="41190" y="14200"/>
                </a:lnTo>
                <a:lnTo>
                  <a:pt x="41190" y="14210"/>
                </a:lnTo>
                <a:lnTo>
                  <a:pt x="41130" y="14250"/>
                </a:lnTo>
                <a:lnTo>
                  <a:pt x="41090" y="14250"/>
                </a:lnTo>
                <a:lnTo>
                  <a:pt x="41080" y="14260"/>
                </a:lnTo>
                <a:lnTo>
                  <a:pt x="41060" y="14300"/>
                </a:lnTo>
                <a:lnTo>
                  <a:pt x="41040" y="14320"/>
                </a:lnTo>
                <a:lnTo>
                  <a:pt x="41030" y="14340"/>
                </a:lnTo>
                <a:lnTo>
                  <a:pt x="41020" y="14340"/>
                </a:lnTo>
                <a:lnTo>
                  <a:pt x="41000" y="14350"/>
                </a:lnTo>
                <a:lnTo>
                  <a:pt x="40900" y="14400"/>
                </a:lnTo>
                <a:lnTo>
                  <a:pt x="40870" y="14410"/>
                </a:lnTo>
                <a:lnTo>
                  <a:pt x="40840" y="14430"/>
                </a:lnTo>
                <a:lnTo>
                  <a:pt x="40900" y="14540"/>
                </a:lnTo>
                <a:lnTo>
                  <a:pt x="40910" y="14570"/>
                </a:lnTo>
                <a:lnTo>
                  <a:pt x="40910" y="14590"/>
                </a:lnTo>
                <a:lnTo>
                  <a:pt x="40910" y="14620"/>
                </a:lnTo>
                <a:lnTo>
                  <a:pt x="40910" y="14630"/>
                </a:lnTo>
                <a:lnTo>
                  <a:pt x="40910" y="14650"/>
                </a:lnTo>
                <a:lnTo>
                  <a:pt x="40920" y="14710"/>
                </a:lnTo>
                <a:lnTo>
                  <a:pt x="40930" y="14740"/>
                </a:lnTo>
                <a:lnTo>
                  <a:pt x="40930" y="14760"/>
                </a:lnTo>
                <a:lnTo>
                  <a:pt x="40940" y="14770"/>
                </a:lnTo>
                <a:lnTo>
                  <a:pt x="40970" y="14800"/>
                </a:lnTo>
                <a:lnTo>
                  <a:pt x="40990" y="14900"/>
                </a:lnTo>
                <a:lnTo>
                  <a:pt x="40980" y="14910"/>
                </a:lnTo>
                <a:lnTo>
                  <a:pt x="40930" y="14970"/>
                </a:lnTo>
                <a:lnTo>
                  <a:pt x="40970" y="15020"/>
                </a:lnTo>
                <a:lnTo>
                  <a:pt x="41020" y="15020"/>
                </a:lnTo>
                <a:lnTo>
                  <a:pt x="41050" y="15030"/>
                </a:lnTo>
                <a:lnTo>
                  <a:pt x="41170" y="15040"/>
                </a:lnTo>
                <a:lnTo>
                  <a:pt x="41240" y="15090"/>
                </a:lnTo>
                <a:lnTo>
                  <a:pt x="41290" y="15100"/>
                </a:lnTo>
                <a:lnTo>
                  <a:pt x="41420" y="15190"/>
                </a:lnTo>
                <a:lnTo>
                  <a:pt x="41470" y="15300"/>
                </a:lnTo>
                <a:lnTo>
                  <a:pt x="41580" y="15300"/>
                </a:lnTo>
                <a:lnTo>
                  <a:pt x="41640" y="15290"/>
                </a:lnTo>
                <a:lnTo>
                  <a:pt x="41690" y="15290"/>
                </a:lnTo>
                <a:lnTo>
                  <a:pt x="41830" y="15320"/>
                </a:lnTo>
                <a:lnTo>
                  <a:pt x="41880" y="15340"/>
                </a:lnTo>
                <a:lnTo>
                  <a:pt x="41900" y="15360"/>
                </a:lnTo>
                <a:lnTo>
                  <a:pt x="41960" y="15370"/>
                </a:lnTo>
                <a:lnTo>
                  <a:pt x="41990" y="15400"/>
                </a:lnTo>
                <a:lnTo>
                  <a:pt x="42030" y="15430"/>
                </a:lnTo>
                <a:lnTo>
                  <a:pt x="42140" y="15490"/>
                </a:lnTo>
                <a:lnTo>
                  <a:pt x="42200" y="15490"/>
                </a:lnTo>
                <a:lnTo>
                  <a:pt x="42230" y="15500"/>
                </a:lnTo>
                <a:lnTo>
                  <a:pt x="42270" y="15530"/>
                </a:lnTo>
                <a:lnTo>
                  <a:pt x="42320" y="15540"/>
                </a:lnTo>
                <a:lnTo>
                  <a:pt x="42380" y="15560"/>
                </a:lnTo>
                <a:lnTo>
                  <a:pt x="42390" y="15560"/>
                </a:lnTo>
                <a:lnTo>
                  <a:pt x="42470" y="15560"/>
                </a:lnTo>
                <a:lnTo>
                  <a:pt x="42490" y="15550"/>
                </a:lnTo>
                <a:lnTo>
                  <a:pt x="42530" y="15580"/>
                </a:lnTo>
                <a:lnTo>
                  <a:pt x="42560" y="15700"/>
                </a:lnTo>
                <a:lnTo>
                  <a:pt x="42600" y="15790"/>
                </a:lnTo>
                <a:lnTo>
                  <a:pt x="42640" y="15870"/>
                </a:lnTo>
                <a:lnTo>
                  <a:pt x="42660" y="15940"/>
                </a:lnTo>
                <a:lnTo>
                  <a:pt x="42750" y="15850"/>
                </a:lnTo>
                <a:lnTo>
                  <a:pt x="42800" y="15850"/>
                </a:lnTo>
                <a:lnTo>
                  <a:pt x="42830" y="15880"/>
                </a:lnTo>
                <a:lnTo>
                  <a:pt x="42850" y="15960"/>
                </a:lnTo>
                <a:lnTo>
                  <a:pt x="42820" y="15980"/>
                </a:lnTo>
                <a:lnTo>
                  <a:pt x="42810" y="15990"/>
                </a:lnTo>
                <a:lnTo>
                  <a:pt x="42800" y="16000"/>
                </a:lnTo>
                <a:lnTo>
                  <a:pt x="42770" y="16030"/>
                </a:lnTo>
                <a:lnTo>
                  <a:pt x="42740" y="16040"/>
                </a:lnTo>
                <a:lnTo>
                  <a:pt x="42730" y="16050"/>
                </a:lnTo>
                <a:lnTo>
                  <a:pt x="42700" y="16080"/>
                </a:lnTo>
                <a:lnTo>
                  <a:pt x="42670" y="16110"/>
                </a:lnTo>
                <a:lnTo>
                  <a:pt x="42650" y="16130"/>
                </a:lnTo>
                <a:lnTo>
                  <a:pt x="42690" y="16150"/>
                </a:lnTo>
                <a:lnTo>
                  <a:pt x="42750" y="16180"/>
                </a:lnTo>
                <a:lnTo>
                  <a:pt x="42830" y="16220"/>
                </a:lnTo>
                <a:lnTo>
                  <a:pt x="42830" y="16240"/>
                </a:lnTo>
                <a:lnTo>
                  <a:pt x="42830" y="16260"/>
                </a:lnTo>
                <a:lnTo>
                  <a:pt x="42820" y="16290"/>
                </a:lnTo>
                <a:lnTo>
                  <a:pt x="42810" y="16330"/>
                </a:lnTo>
                <a:lnTo>
                  <a:pt x="42760" y="16380"/>
                </a:lnTo>
                <a:lnTo>
                  <a:pt x="42670" y="16370"/>
                </a:lnTo>
                <a:lnTo>
                  <a:pt x="42640" y="16360"/>
                </a:lnTo>
                <a:lnTo>
                  <a:pt x="42590" y="16470"/>
                </a:lnTo>
                <a:lnTo>
                  <a:pt x="42660" y="16550"/>
                </a:lnTo>
                <a:lnTo>
                  <a:pt x="42670" y="16640"/>
                </a:lnTo>
                <a:lnTo>
                  <a:pt x="42630" y="16740"/>
                </a:lnTo>
                <a:lnTo>
                  <a:pt x="42600" y="16770"/>
                </a:lnTo>
                <a:lnTo>
                  <a:pt x="42700" y="16880"/>
                </a:lnTo>
                <a:lnTo>
                  <a:pt x="42690" y="16900"/>
                </a:lnTo>
                <a:lnTo>
                  <a:pt x="42670" y="16980"/>
                </a:lnTo>
                <a:lnTo>
                  <a:pt x="42660" y="16990"/>
                </a:lnTo>
                <a:lnTo>
                  <a:pt x="42650" y="17000"/>
                </a:lnTo>
                <a:lnTo>
                  <a:pt x="42640" y="17010"/>
                </a:lnTo>
                <a:lnTo>
                  <a:pt x="42630" y="17010"/>
                </a:lnTo>
                <a:lnTo>
                  <a:pt x="42580" y="17050"/>
                </a:lnTo>
                <a:lnTo>
                  <a:pt x="42570" y="17060"/>
                </a:lnTo>
                <a:lnTo>
                  <a:pt x="42520" y="17080"/>
                </a:lnTo>
                <a:lnTo>
                  <a:pt x="42460" y="17110"/>
                </a:lnTo>
                <a:lnTo>
                  <a:pt x="42450" y="17120"/>
                </a:lnTo>
                <a:lnTo>
                  <a:pt x="42430" y="17130"/>
                </a:lnTo>
                <a:lnTo>
                  <a:pt x="42410" y="17140"/>
                </a:lnTo>
                <a:lnTo>
                  <a:pt x="42370" y="17120"/>
                </a:lnTo>
                <a:lnTo>
                  <a:pt x="42320" y="17120"/>
                </a:lnTo>
                <a:lnTo>
                  <a:pt x="42280" y="17140"/>
                </a:lnTo>
                <a:lnTo>
                  <a:pt x="42250" y="17150"/>
                </a:lnTo>
                <a:lnTo>
                  <a:pt x="42210" y="17150"/>
                </a:lnTo>
                <a:lnTo>
                  <a:pt x="42170" y="17160"/>
                </a:lnTo>
                <a:lnTo>
                  <a:pt x="42140" y="17170"/>
                </a:lnTo>
                <a:lnTo>
                  <a:pt x="42100" y="17180"/>
                </a:lnTo>
                <a:lnTo>
                  <a:pt x="42070" y="17200"/>
                </a:lnTo>
                <a:lnTo>
                  <a:pt x="42060" y="17210"/>
                </a:lnTo>
                <a:lnTo>
                  <a:pt x="42040" y="17230"/>
                </a:lnTo>
                <a:lnTo>
                  <a:pt x="42040" y="17240"/>
                </a:lnTo>
                <a:lnTo>
                  <a:pt x="42020" y="17260"/>
                </a:lnTo>
                <a:lnTo>
                  <a:pt x="42040" y="17300"/>
                </a:lnTo>
                <a:lnTo>
                  <a:pt x="42080" y="17340"/>
                </a:lnTo>
                <a:lnTo>
                  <a:pt x="42080" y="17390"/>
                </a:lnTo>
                <a:lnTo>
                  <a:pt x="42070" y="17420"/>
                </a:lnTo>
                <a:lnTo>
                  <a:pt x="42080" y="17450"/>
                </a:lnTo>
                <a:lnTo>
                  <a:pt x="42090" y="17490"/>
                </a:lnTo>
                <a:lnTo>
                  <a:pt x="42120" y="17530"/>
                </a:lnTo>
                <a:lnTo>
                  <a:pt x="42140" y="17560"/>
                </a:lnTo>
                <a:lnTo>
                  <a:pt x="42170" y="17610"/>
                </a:lnTo>
                <a:lnTo>
                  <a:pt x="42190" y="17640"/>
                </a:lnTo>
                <a:lnTo>
                  <a:pt x="42200" y="17680"/>
                </a:lnTo>
                <a:lnTo>
                  <a:pt x="42210" y="17710"/>
                </a:lnTo>
                <a:lnTo>
                  <a:pt x="42220" y="17740"/>
                </a:lnTo>
                <a:lnTo>
                  <a:pt x="42230" y="17780"/>
                </a:lnTo>
                <a:lnTo>
                  <a:pt x="42240" y="17810"/>
                </a:lnTo>
                <a:lnTo>
                  <a:pt x="42230" y="17840"/>
                </a:lnTo>
                <a:lnTo>
                  <a:pt x="42270" y="17880"/>
                </a:lnTo>
                <a:lnTo>
                  <a:pt x="42290" y="17930"/>
                </a:lnTo>
                <a:lnTo>
                  <a:pt x="42290" y="17970"/>
                </a:lnTo>
                <a:lnTo>
                  <a:pt x="42320" y="18010"/>
                </a:lnTo>
                <a:lnTo>
                  <a:pt x="42310" y="18050"/>
                </a:lnTo>
                <a:lnTo>
                  <a:pt x="42330" y="18100"/>
                </a:lnTo>
                <a:lnTo>
                  <a:pt x="42360" y="18150"/>
                </a:lnTo>
                <a:lnTo>
                  <a:pt x="42370" y="18190"/>
                </a:lnTo>
                <a:lnTo>
                  <a:pt x="42370" y="18240"/>
                </a:lnTo>
                <a:lnTo>
                  <a:pt x="42380" y="18270"/>
                </a:lnTo>
                <a:lnTo>
                  <a:pt x="42400" y="18320"/>
                </a:lnTo>
                <a:lnTo>
                  <a:pt x="42390" y="18360"/>
                </a:lnTo>
                <a:lnTo>
                  <a:pt x="42400" y="18420"/>
                </a:lnTo>
                <a:lnTo>
                  <a:pt x="42400" y="18470"/>
                </a:lnTo>
                <a:lnTo>
                  <a:pt x="42410" y="18520"/>
                </a:lnTo>
                <a:lnTo>
                  <a:pt x="42430" y="18570"/>
                </a:lnTo>
                <a:lnTo>
                  <a:pt x="42430" y="18610"/>
                </a:lnTo>
                <a:lnTo>
                  <a:pt x="42430" y="18670"/>
                </a:lnTo>
                <a:lnTo>
                  <a:pt x="42430" y="18690"/>
                </a:lnTo>
                <a:lnTo>
                  <a:pt x="42430" y="18700"/>
                </a:lnTo>
                <a:lnTo>
                  <a:pt x="42430" y="18720"/>
                </a:lnTo>
                <a:lnTo>
                  <a:pt x="42430" y="18750"/>
                </a:lnTo>
                <a:lnTo>
                  <a:pt x="42430" y="18760"/>
                </a:lnTo>
                <a:lnTo>
                  <a:pt x="42420" y="18810"/>
                </a:lnTo>
                <a:lnTo>
                  <a:pt x="42420" y="18850"/>
                </a:lnTo>
                <a:lnTo>
                  <a:pt x="42440" y="18900"/>
                </a:lnTo>
                <a:lnTo>
                  <a:pt x="42440" y="18930"/>
                </a:lnTo>
                <a:lnTo>
                  <a:pt x="42450" y="18990"/>
                </a:lnTo>
                <a:lnTo>
                  <a:pt x="42460" y="19020"/>
                </a:lnTo>
                <a:lnTo>
                  <a:pt x="42450" y="19070"/>
                </a:lnTo>
                <a:lnTo>
                  <a:pt x="42470" y="19090"/>
                </a:lnTo>
                <a:lnTo>
                  <a:pt x="42490" y="19120"/>
                </a:lnTo>
                <a:lnTo>
                  <a:pt x="42530" y="19150"/>
                </a:lnTo>
                <a:lnTo>
                  <a:pt x="42560" y="19180"/>
                </a:lnTo>
                <a:lnTo>
                  <a:pt x="42560" y="19200"/>
                </a:lnTo>
                <a:lnTo>
                  <a:pt x="42570" y="19210"/>
                </a:lnTo>
                <a:lnTo>
                  <a:pt x="42590" y="19230"/>
                </a:lnTo>
                <a:lnTo>
                  <a:pt x="42610" y="19270"/>
                </a:lnTo>
                <a:lnTo>
                  <a:pt x="42640" y="19320"/>
                </a:lnTo>
                <a:lnTo>
                  <a:pt x="42670" y="19360"/>
                </a:lnTo>
                <a:lnTo>
                  <a:pt x="42690" y="19400"/>
                </a:lnTo>
                <a:lnTo>
                  <a:pt x="42730" y="19420"/>
                </a:lnTo>
                <a:lnTo>
                  <a:pt x="42750" y="19420"/>
                </a:lnTo>
                <a:lnTo>
                  <a:pt x="42780" y="19410"/>
                </a:lnTo>
                <a:lnTo>
                  <a:pt x="42820" y="19410"/>
                </a:lnTo>
                <a:lnTo>
                  <a:pt x="42860" y="19390"/>
                </a:lnTo>
                <a:lnTo>
                  <a:pt x="42920" y="19360"/>
                </a:lnTo>
                <a:lnTo>
                  <a:pt x="42960" y="19380"/>
                </a:lnTo>
                <a:lnTo>
                  <a:pt x="42990" y="19390"/>
                </a:lnTo>
                <a:lnTo>
                  <a:pt x="43040" y="19390"/>
                </a:lnTo>
                <a:lnTo>
                  <a:pt x="43090" y="19400"/>
                </a:lnTo>
                <a:lnTo>
                  <a:pt x="43110" y="19400"/>
                </a:lnTo>
                <a:lnTo>
                  <a:pt x="43130" y="19400"/>
                </a:lnTo>
                <a:lnTo>
                  <a:pt x="43150" y="19400"/>
                </a:lnTo>
                <a:lnTo>
                  <a:pt x="43180" y="19390"/>
                </a:lnTo>
                <a:lnTo>
                  <a:pt x="43230" y="19390"/>
                </a:lnTo>
                <a:lnTo>
                  <a:pt x="43240" y="19390"/>
                </a:lnTo>
                <a:lnTo>
                  <a:pt x="43320" y="19390"/>
                </a:lnTo>
                <a:lnTo>
                  <a:pt x="43410" y="19420"/>
                </a:lnTo>
                <a:lnTo>
                  <a:pt x="43510" y="19410"/>
                </a:lnTo>
                <a:lnTo>
                  <a:pt x="43560" y="19380"/>
                </a:lnTo>
                <a:lnTo>
                  <a:pt x="43640" y="19300"/>
                </a:lnTo>
                <a:lnTo>
                  <a:pt x="43730" y="19240"/>
                </a:lnTo>
                <a:lnTo>
                  <a:pt x="43820" y="19260"/>
                </a:lnTo>
                <a:lnTo>
                  <a:pt x="43920" y="19230"/>
                </a:lnTo>
                <a:lnTo>
                  <a:pt x="44000" y="19200"/>
                </a:lnTo>
                <a:lnTo>
                  <a:pt x="44040" y="19190"/>
                </a:lnTo>
                <a:lnTo>
                  <a:pt x="44090" y="19210"/>
                </a:lnTo>
                <a:lnTo>
                  <a:pt x="44130" y="19230"/>
                </a:lnTo>
                <a:lnTo>
                  <a:pt x="44180" y="19320"/>
                </a:lnTo>
                <a:lnTo>
                  <a:pt x="44190" y="19360"/>
                </a:lnTo>
                <a:lnTo>
                  <a:pt x="44210" y="19390"/>
                </a:lnTo>
                <a:lnTo>
                  <a:pt x="44230" y="19440"/>
                </a:lnTo>
                <a:lnTo>
                  <a:pt x="44250" y="19530"/>
                </a:lnTo>
                <a:lnTo>
                  <a:pt x="44260" y="19610"/>
                </a:lnTo>
                <a:lnTo>
                  <a:pt x="44330" y="19670"/>
                </a:lnTo>
                <a:lnTo>
                  <a:pt x="44440" y="19670"/>
                </a:lnTo>
                <a:lnTo>
                  <a:pt x="44520" y="19610"/>
                </a:lnTo>
                <a:lnTo>
                  <a:pt x="44550" y="19570"/>
                </a:lnTo>
                <a:lnTo>
                  <a:pt x="44590" y="19580"/>
                </a:lnTo>
                <a:lnTo>
                  <a:pt x="44630" y="19580"/>
                </a:lnTo>
                <a:lnTo>
                  <a:pt x="44690" y="19540"/>
                </a:lnTo>
                <a:lnTo>
                  <a:pt x="44730" y="19500"/>
                </a:lnTo>
                <a:lnTo>
                  <a:pt x="44760" y="19470"/>
                </a:lnTo>
                <a:lnTo>
                  <a:pt x="44730" y="19390"/>
                </a:lnTo>
                <a:lnTo>
                  <a:pt x="44750" y="19380"/>
                </a:lnTo>
                <a:lnTo>
                  <a:pt x="44770" y="19370"/>
                </a:lnTo>
                <a:lnTo>
                  <a:pt x="44800" y="19350"/>
                </a:lnTo>
                <a:lnTo>
                  <a:pt x="44850" y="19350"/>
                </a:lnTo>
                <a:lnTo>
                  <a:pt x="44910" y="19350"/>
                </a:lnTo>
                <a:lnTo>
                  <a:pt x="44960" y="19350"/>
                </a:lnTo>
                <a:lnTo>
                  <a:pt x="45000" y="19350"/>
                </a:lnTo>
                <a:lnTo>
                  <a:pt x="45080" y="19350"/>
                </a:lnTo>
                <a:lnTo>
                  <a:pt x="45140" y="19350"/>
                </a:lnTo>
                <a:lnTo>
                  <a:pt x="45250" y="19360"/>
                </a:lnTo>
                <a:lnTo>
                  <a:pt x="45340" y="19340"/>
                </a:lnTo>
                <a:lnTo>
                  <a:pt x="45370" y="19330"/>
                </a:lnTo>
                <a:lnTo>
                  <a:pt x="45450" y="19310"/>
                </a:lnTo>
                <a:lnTo>
                  <a:pt x="45500" y="19290"/>
                </a:lnTo>
                <a:lnTo>
                  <a:pt x="45560" y="19270"/>
                </a:lnTo>
                <a:lnTo>
                  <a:pt x="45580" y="19370"/>
                </a:lnTo>
                <a:lnTo>
                  <a:pt x="45680" y="19330"/>
                </a:lnTo>
                <a:lnTo>
                  <a:pt x="45800" y="19300"/>
                </a:lnTo>
                <a:lnTo>
                  <a:pt x="45820" y="19290"/>
                </a:lnTo>
                <a:lnTo>
                  <a:pt x="45920" y="1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