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Afar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Afar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58010" y="27540"/>
                </a:moveTo>
                <a:lnTo>
                  <a:pt x="57880" y="27520"/>
                </a:lnTo>
                <a:lnTo>
                  <a:pt x="57860" y="27510"/>
                </a:lnTo>
                <a:lnTo>
                  <a:pt x="57760" y="27500"/>
                </a:lnTo>
                <a:lnTo>
                  <a:pt x="57750" y="27490"/>
                </a:lnTo>
                <a:lnTo>
                  <a:pt x="57730" y="27500"/>
                </a:lnTo>
                <a:lnTo>
                  <a:pt x="57720" y="27500"/>
                </a:lnTo>
                <a:lnTo>
                  <a:pt x="57700" y="27550"/>
                </a:lnTo>
                <a:lnTo>
                  <a:pt x="57570" y="27640"/>
                </a:lnTo>
                <a:lnTo>
                  <a:pt x="57440" y="27660"/>
                </a:lnTo>
                <a:lnTo>
                  <a:pt x="57330" y="27630"/>
                </a:lnTo>
                <a:lnTo>
                  <a:pt x="57220" y="27660"/>
                </a:lnTo>
                <a:lnTo>
                  <a:pt x="56940" y="27650"/>
                </a:lnTo>
                <a:lnTo>
                  <a:pt x="56700" y="27670"/>
                </a:lnTo>
                <a:lnTo>
                  <a:pt x="56620" y="27670"/>
                </a:lnTo>
                <a:lnTo>
                  <a:pt x="56030" y="27640"/>
                </a:lnTo>
                <a:lnTo>
                  <a:pt x="55580" y="27700"/>
                </a:lnTo>
                <a:lnTo>
                  <a:pt x="55470" y="27650"/>
                </a:lnTo>
                <a:lnTo>
                  <a:pt x="55200" y="27670"/>
                </a:lnTo>
                <a:lnTo>
                  <a:pt x="54910" y="27660"/>
                </a:lnTo>
                <a:lnTo>
                  <a:pt x="54790" y="27690"/>
                </a:lnTo>
                <a:lnTo>
                  <a:pt x="54720" y="27700"/>
                </a:lnTo>
                <a:lnTo>
                  <a:pt x="54550" y="27930"/>
                </a:lnTo>
                <a:lnTo>
                  <a:pt x="54510" y="28110"/>
                </a:lnTo>
                <a:lnTo>
                  <a:pt x="54500" y="28280"/>
                </a:lnTo>
                <a:lnTo>
                  <a:pt x="54420" y="28460"/>
                </a:lnTo>
                <a:lnTo>
                  <a:pt x="54350" y="28550"/>
                </a:lnTo>
                <a:lnTo>
                  <a:pt x="54290" y="28640"/>
                </a:lnTo>
                <a:lnTo>
                  <a:pt x="54250" y="28700"/>
                </a:lnTo>
                <a:lnTo>
                  <a:pt x="54100" y="28800"/>
                </a:lnTo>
                <a:lnTo>
                  <a:pt x="54000" y="28920"/>
                </a:lnTo>
                <a:lnTo>
                  <a:pt x="53960" y="28960"/>
                </a:lnTo>
                <a:lnTo>
                  <a:pt x="53900" y="29020"/>
                </a:lnTo>
                <a:lnTo>
                  <a:pt x="53790" y="29170"/>
                </a:lnTo>
                <a:lnTo>
                  <a:pt x="53640" y="29310"/>
                </a:lnTo>
                <a:lnTo>
                  <a:pt x="53560" y="29410"/>
                </a:lnTo>
                <a:lnTo>
                  <a:pt x="53570" y="29550"/>
                </a:lnTo>
                <a:lnTo>
                  <a:pt x="53560" y="29670"/>
                </a:lnTo>
                <a:lnTo>
                  <a:pt x="53590" y="29710"/>
                </a:lnTo>
                <a:lnTo>
                  <a:pt x="53620" y="29910"/>
                </a:lnTo>
                <a:lnTo>
                  <a:pt x="53580" y="30070"/>
                </a:lnTo>
                <a:lnTo>
                  <a:pt x="53520" y="30270"/>
                </a:lnTo>
                <a:lnTo>
                  <a:pt x="53460" y="30420"/>
                </a:lnTo>
                <a:lnTo>
                  <a:pt x="53440" y="30520"/>
                </a:lnTo>
                <a:lnTo>
                  <a:pt x="53380" y="30660"/>
                </a:lnTo>
                <a:lnTo>
                  <a:pt x="53320" y="30860"/>
                </a:lnTo>
                <a:lnTo>
                  <a:pt x="53320" y="30870"/>
                </a:lnTo>
                <a:lnTo>
                  <a:pt x="53280" y="31010"/>
                </a:lnTo>
                <a:lnTo>
                  <a:pt x="53280" y="31140"/>
                </a:lnTo>
                <a:lnTo>
                  <a:pt x="53180" y="31490"/>
                </a:lnTo>
                <a:lnTo>
                  <a:pt x="53120" y="31640"/>
                </a:lnTo>
                <a:lnTo>
                  <a:pt x="53090" y="31820"/>
                </a:lnTo>
                <a:lnTo>
                  <a:pt x="53030" y="32130"/>
                </a:lnTo>
                <a:lnTo>
                  <a:pt x="52960" y="32410"/>
                </a:lnTo>
                <a:lnTo>
                  <a:pt x="52940" y="32640"/>
                </a:lnTo>
                <a:lnTo>
                  <a:pt x="52810" y="33020"/>
                </a:lnTo>
                <a:lnTo>
                  <a:pt x="52780" y="33190"/>
                </a:lnTo>
                <a:lnTo>
                  <a:pt x="52710" y="33390"/>
                </a:lnTo>
                <a:lnTo>
                  <a:pt x="52760" y="33600"/>
                </a:lnTo>
                <a:lnTo>
                  <a:pt x="52810" y="33680"/>
                </a:lnTo>
                <a:lnTo>
                  <a:pt x="52880" y="33780"/>
                </a:lnTo>
                <a:lnTo>
                  <a:pt x="52970" y="33800"/>
                </a:lnTo>
                <a:lnTo>
                  <a:pt x="53080" y="33800"/>
                </a:lnTo>
                <a:lnTo>
                  <a:pt x="53170" y="33850"/>
                </a:lnTo>
                <a:lnTo>
                  <a:pt x="53210" y="33920"/>
                </a:lnTo>
                <a:lnTo>
                  <a:pt x="53190" y="33960"/>
                </a:lnTo>
                <a:lnTo>
                  <a:pt x="53180" y="33980"/>
                </a:lnTo>
                <a:lnTo>
                  <a:pt x="53070" y="34040"/>
                </a:lnTo>
                <a:lnTo>
                  <a:pt x="52960" y="34150"/>
                </a:lnTo>
                <a:lnTo>
                  <a:pt x="52770" y="34340"/>
                </a:lnTo>
                <a:lnTo>
                  <a:pt x="52560" y="34520"/>
                </a:lnTo>
                <a:lnTo>
                  <a:pt x="52350" y="34720"/>
                </a:lnTo>
                <a:lnTo>
                  <a:pt x="52170" y="34900"/>
                </a:lnTo>
                <a:lnTo>
                  <a:pt x="52030" y="35060"/>
                </a:lnTo>
                <a:lnTo>
                  <a:pt x="51890" y="35290"/>
                </a:lnTo>
                <a:lnTo>
                  <a:pt x="51750" y="35500"/>
                </a:lnTo>
                <a:lnTo>
                  <a:pt x="51710" y="35580"/>
                </a:lnTo>
                <a:lnTo>
                  <a:pt x="51670" y="35630"/>
                </a:lnTo>
                <a:lnTo>
                  <a:pt x="51590" y="35730"/>
                </a:lnTo>
                <a:lnTo>
                  <a:pt x="51510" y="35910"/>
                </a:lnTo>
                <a:lnTo>
                  <a:pt x="51480" y="36000"/>
                </a:lnTo>
                <a:lnTo>
                  <a:pt x="51420" y="36110"/>
                </a:lnTo>
                <a:lnTo>
                  <a:pt x="51380" y="36260"/>
                </a:lnTo>
                <a:lnTo>
                  <a:pt x="51290" y="36460"/>
                </a:lnTo>
                <a:lnTo>
                  <a:pt x="51250" y="36670"/>
                </a:lnTo>
                <a:lnTo>
                  <a:pt x="51250" y="36980"/>
                </a:lnTo>
                <a:lnTo>
                  <a:pt x="51240" y="37000"/>
                </a:lnTo>
                <a:lnTo>
                  <a:pt x="51250" y="36990"/>
                </a:lnTo>
                <a:lnTo>
                  <a:pt x="51250" y="37010"/>
                </a:lnTo>
                <a:lnTo>
                  <a:pt x="51230" y="37020"/>
                </a:lnTo>
                <a:lnTo>
                  <a:pt x="51200" y="37060"/>
                </a:lnTo>
                <a:lnTo>
                  <a:pt x="51170" y="37110"/>
                </a:lnTo>
                <a:lnTo>
                  <a:pt x="51120" y="37190"/>
                </a:lnTo>
                <a:lnTo>
                  <a:pt x="51030" y="37270"/>
                </a:lnTo>
                <a:lnTo>
                  <a:pt x="50880" y="37320"/>
                </a:lnTo>
                <a:lnTo>
                  <a:pt x="50700" y="37350"/>
                </a:lnTo>
                <a:lnTo>
                  <a:pt x="50460" y="37370"/>
                </a:lnTo>
                <a:lnTo>
                  <a:pt x="50230" y="37390"/>
                </a:lnTo>
                <a:lnTo>
                  <a:pt x="50050" y="37450"/>
                </a:lnTo>
                <a:lnTo>
                  <a:pt x="49880" y="37570"/>
                </a:lnTo>
                <a:lnTo>
                  <a:pt x="49750" y="37730"/>
                </a:lnTo>
                <a:lnTo>
                  <a:pt x="49690" y="37790"/>
                </a:lnTo>
                <a:lnTo>
                  <a:pt x="49620" y="37870"/>
                </a:lnTo>
                <a:lnTo>
                  <a:pt x="49610" y="37880"/>
                </a:lnTo>
                <a:lnTo>
                  <a:pt x="49500" y="38030"/>
                </a:lnTo>
                <a:lnTo>
                  <a:pt x="49410" y="38190"/>
                </a:lnTo>
                <a:lnTo>
                  <a:pt x="49400" y="38190"/>
                </a:lnTo>
                <a:lnTo>
                  <a:pt x="49270" y="38410"/>
                </a:lnTo>
                <a:lnTo>
                  <a:pt x="49150" y="38600"/>
                </a:lnTo>
                <a:lnTo>
                  <a:pt x="49010" y="38800"/>
                </a:lnTo>
                <a:lnTo>
                  <a:pt x="48850" y="38970"/>
                </a:lnTo>
                <a:lnTo>
                  <a:pt x="48670" y="39130"/>
                </a:lnTo>
                <a:lnTo>
                  <a:pt x="48570" y="39220"/>
                </a:lnTo>
                <a:lnTo>
                  <a:pt x="48520" y="39290"/>
                </a:lnTo>
                <a:lnTo>
                  <a:pt x="48510" y="39410"/>
                </a:lnTo>
                <a:lnTo>
                  <a:pt x="48520" y="39540"/>
                </a:lnTo>
                <a:lnTo>
                  <a:pt x="48500" y="39670"/>
                </a:lnTo>
                <a:lnTo>
                  <a:pt x="48470" y="39770"/>
                </a:lnTo>
                <a:lnTo>
                  <a:pt x="48380" y="39830"/>
                </a:lnTo>
                <a:lnTo>
                  <a:pt x="48250" y="39880"/>
                </a:lnTo>
                <a:lnTo>
                  <a:pt x="48210" y="39890"/>
                </a:lnTo>
                <a:lnTo>
                  <a:pt x="48160" y="39910"/>
                </a:lnTo>
                <a:lnTo>
                  <a:pt x="48090" y="39950"/>
                </a:lnTo>
                <a:lnTo>
                  <a:pt x="48060" y="39970"/>
                </a:lnTo>
                <a:lnTo>
                  <a:pt x="48060" y="39980"/>
                </a:lnTo>
                <a:lnTo>
                  <a:pt x="48050" y="39990"/>
                </a:lnTo>
                <a:lnTo>
                  <a:pt x="48010" y="40070"/>
                </a:lnTo>
                <a:lnTo>
                  <a:pt x="47990" y="40110"/>
                </a:lnTo>
                <a:lnTo>
                  <a:pt x="47950" y="40170"/>
                </a:lnTo>
                <a:lnTo>
                  <a:pt x="47880" y="40250"/>
                </a:lnTo>
                <a:lnTo>
                  <a:pt x="47760" y="40390"/>
                </a:lnTo>
                <a:lnTo>
                  <a:pt x="47740" y="40420"/>
                </a:lnTo>
                <a:lnTo>
                  <a:pt x="47670" y="40510"/>
                </a:lnTo>
                <a:lnTo>
                  <a:pt x="47610" y="40580"/>
                </a:lnTo>
                <a:lnTo>
                  <a:pt x="47610" y="40590"/>
                </a:lnTo>
                <a:lnTo>
                  <a:pt x="47600" y="40600"/>
                </a:lnTo>
                <a:lnTo>
                  <a:pt x="47570" y="40620"/>
                </a:lnTo>
                <a:lnTo>
                  <a:pt x="47520" y="40660"/>
                </a:lnTo>
                <a:lnTo>
                  <a:pt x="47430" y="40710"/>
                </a:lnTo>
                <a:lnTo>
                  <a:pt x="47340" y="40730"/>
                </a:lnTo>
                <a:lnTo>
                  <a:pt x="47270" y="40730"/>
                </a:lnTo>
                <a:lnTo>
                  <a:pt x="47180" y="40700"/>
                </a:lnTo>
                <a:lnTo>
                  <a:pt x="47090" y="40640"/>
                </a:lnTo>
                <a:lnTo>
                  <a:pt x="47090" y="40550"/>
                </a:lnTo>
                <a:lnTo>
                  <a:pt x="47150" y="40430"/>
                </a:lnTo>
                <a:lnTo>
                  <a:pt x="47250" y="40330"/>
                </a:lnTo>
                <a:lnTo>
                  <a:pt x="47250" y="40320"/>
                </a:lnTo>
                <a:lnTo>
                  <a:pt x="47270" y="40220"/>
                </a:lnTo>
                <a:lnTo>
                  <a:pt x="47290" y="40110"/>
                </a:lnTo>
                <a:lnTo>
                  <a:pt x="47340" y="39990"/>
                </a:lnTo>
                <a:lnTo>
                  <a:pt x="47320" y="39890"/>
                </a:lnTo>
                <a:lnTo>
                  <a:pt x="47240" y="39790"/>
                </a:lnTo>
                <a:lnTo>
                  <a:pt x="47160" y="39740"/>
                </a:lnTo>
                <a:lnTo>
                  <a:pt x="47030" y="39710"/>
                </a:lnTo>
                <a:lnTo>
                  <a:pt x="46840" y="39730"/>
                </a:lnTo>
                <a:lnTo>
                  <a:pt x="46710" y="39730"/>
                </a:lnTo>
                <a:lnTo>
                  <a:pt x="46720" y="39670"/>
                </a:lnTo>
                <a:lnTo>
                  <a:pt x="46740" y="39570"/>
                </a:lnTo>
                <a:lnTo>
                  <a:pt x="46680" y="39460"/>
                </a:lnTo>
                <a:lnTo>
                  <a:pt x="46590" y="39420"/>
                </a:lnTo>
                <a:lnTo>
                  <a:pt x="46540" y="39330"/>
                </a:lnTo>
                <a:lnTo>
                  <a:pt x="46520" y="39150"/>
                </a:lnTo>
                <a:lnTo>
                  <a:pt x="46480" y="38980"/>
                </a:lnTo>
                <a:lnTo>
                  <a:pt x="46480" y="38940"/>
                </a:lnTo>
                <a:lnTo>
                  <a:pt x="46410" y="38900"/>
                </a:lnTo>
                <a:lnTo>
                  <a:pt x="46290" y="38860"/>
                </a:lnTo>
                <a:lnTo>
                  <a:pt x="46210" y="38890"/>
                </a:lnTo>
                <a:lnTo>
                  <a:pt x="46110" y="38900"/>
                </a:lnTo>
                <a:lnTo>
                  <a:pt x="46050" y="38900"/>
                </a:lnTo>
                <a:lnTo>
                  <a:pt x="46020" y="38910"/>
                </a:lnTo>
                <a:lnTo>
                  <a:pt x="45960" y="38910"/>
                </a:lnTo>
                <a:lnTo>
                  <a:pt x="45950" y="38910"/>
                </a:lnTo>
                <a:lnTo>
                  <a:pt x="45920" y="38920"/>
                </a:lnTo>
                <a:lnTo>
                  <a:pt x="45920" y="38870"/>
                </a:lnTo>
                <a:lnTo>
                  <a:pt x="45920" y="38860"/>
                </a:lnTo>
                <a:lnTo>
                  <a:pt x="45910" y="38810"/>
                </a:lnTo>
                <a:lnTo>
                  <a:pt x="45910" y="38760"/>
                </a:lnTo>
                <a:lnTo>
                  <a:pt x="45900" y="38700"/>
                </a:lnTo>
                <a:lnTo>
                  <a:pt x="46040" y="38600"/>
                </a:lnTo>
                <a:lnTo>
                  <a:pt x="46060" y="38570"/>
                </a:lnTo>
                <a:lnTo>
                  <a:pt x="46070" y="38560"/>
                </a:lnTo>
                <a:lnTo>
                  <a:pt x="46110" y="38520"/>
                </a:lnTo>
                <a:lnTo>
                  <a:pt x="46140" y="38460"/>
                </a:lnTo>
                <a:lnTo>
                  <a:pt x="46210" y="38400"/>
                </a:lnTo>
                <a:lnTo>
                  <a:pt x="46260" y="38360"/>
                </a:lnTo>
                <a:lnTo>
                  <a:pt x="46260" y="38320"/>
                </a:lnTo>
                <a:lnTo>
                  <a:pt x="46240" y="38300"/>
                </a:lnTo>
                <a:lnTo>
                  <a:pt x="46200" y="38270"/>
                </a:lnTo>
                <a:lnTo>
                  <a:pt x="46160" y="38090"/>
                </a:lnTo>
                <a:lnTo>
                  <a:pt x="46340" y="38100"/>
                </a:lnTo>
                <a:lnTo>
                  <a:pt x="46230" y="37950"/>
                </a:lnTo>
                <a:lnTo>
                  <a:pt x="46220" y="37930"/>
                </a:lnTo>
                <a:lnTo>
                  <a:pt x="46180" y="37870"/>
                </a:lnTo>
                <a:lnTo>
                  <a:pt x="46120" y="37840"/>
                </a:lnTo>
                <a:lnTo>
                  <a:pt x="46080" y="37820"/>
                </a:lnTo>
                <a:lnTo>
                  <a:pt x="46060" y="37820"/>
                </a:lnTo>
                <a:lnTo>
                  <a:pt x="46020" y="37820"/>
                </a:lnTo>
                <a:lnTo>
                  <a:pt x="45980" y="37830"/>
                </a:lnTo>
                <a:lnTo>
                  <a:pt x="45950" y="37850"/>
                </a:lnTo>
                <a:lnTo>
                  <a:pt x="45920" y="37860"/>
                </a:lnTo>
                <a:lnTo>
                  <a:pt x="45850" y="37870"/>
                </a:lnTo>
                <a:lnTo>
                  <a:pt x="45750" y="37880"/>
                </a:lnTo>
                <a:lnTo>
                  <a:pt x="45740" y="37870"/>
                </a:lnTo>
                <a:lnTo>
                  <a:pt x="45730" y="37870"/>
                </a:lnTo>
                <a:lnTo>
                  <a:pt x="45720" y="37860"/>
                </a:lnTo>
                <a:lnTo>
                  <a:pt x="45710" y="37860"/>
                </a:lnTo>
                <a:lnTo>
                  <a:pt x="45690" y="37850"/>
                </a:lnTo>
                <a:lnTo>
                  <a:pt x="45680" y="37840"/>
                </a:lnTo>
                <a:lnTo>
                  <a:pt x="45660" y="37820"/>
                </a:lnTo>
                <a:lnTo>
                  <a:pt x="45660" y="37810"/>
                </a:lnTo>
                <a:lnTo>
                  <a:pt x="45660" y="37790"/>
                </a:lnTo>
                <a:lnTo>
                  <a:pt x="45650" y="37780"/>
                </a:lnTo>
                <a:lnTo>
                  <a:pt x="45650" y="37750"/>
                </a:lnTo>
                <a:lnTo>
                  <a:pt x="45650" y="37740"/>
                </a:lnTo>
                <a:lnTo>
                  <a:pt x="45650" y="37730"/>
                </a:lnTo>
                <a:lnTo>
                  <a:pt x="45650" y="37710"/>
                </a:lnTo>
                <a:lnTo>
                  <a:pt x="45640" y="37710"/>
                </a:lnTo>
                <a:lnTo>
                  <a:pt x="45640" y="37690"/>
                </a:lnTo>
                <a:lnTo>
                  <a:pt x="45630" y="37680"/>
                </a:lnTo>
                <a:lnTo>
                  <a:pt x="45620" y="37680"/>
                </a:lnTo>
                <a:lnTo>
                  <a:pt x="45610" y="37670"/>
                </a:lnTo>
                <a:lnTo>
                  <a:pt x="45600" y="37660"/>
                </a:lnTo>
                <a:lnTo>
                  <a:pt x="45590" y="37650"/>
                </a:lnTo>
                <a:lnTo>
                  <a:pt x="45580" y="37650"/>
                </a:lnTo>
                <a:lnTo>
                  <a:pt x="45570" y="37620"/>
                </a:lnTo>
                <a:lnTo>
                  <a:pt x="45560" y="37610"/>
                </a:lnTo>
                <a:lnTo>
                  <a:pt x="45560" y="37600"/>
                </a:lnTo>
                <a:lnTo>
                  <a:pt x="45570" y="37580"/>
                </a:lnTo>
                <a:lnTo>
                  <a:pt x="45560" y="37580"/>
                </a:lnTo>
                <a:lnTo>
                  <a:pt x="45560" y="37570"/>
                </a:lnTo>
                <a:lnTo>
                  <a:pt x="45550" y="37560"/>
                </a:lnTo>
                <a:lnTo>
                  <a:pt x="45540" y="37560"/>
                </a:lnTo>
                <a:lnTo>
                  <a:pt x="45540" y="37550"/>
                </a:lnTo>
                <a:lnTo>
                  <a:pt x="45530" y="37540"/>
                </a:lnTo>
                <a:lnTo>
                  <a:pt x="45530" y="37530"/>
                </a:lnTo>
                <a:lnTo>
                  <a:pt x="45520" y="37530"/>
                </a:lnTo>
                <a:lnTo>
                  <a:pt x="45520" y="37520"/>
                </a:lnTo>
                <a:lnTo>
                  <a:pt x="45510" y="37510"/>
                </a:lnTo>
                <a:lnTo>
                  <a:pt x="45510" y="37490"/>
                </a:lnTo>
                <a:lnTo>
                  <a:pt x="45640" y="37480"/>
                </a:lnTo>
                <a:lnTo>
                  <a:pt x="45760" y="37480"/>
                </a:lnTo>
                <a:lnTo>
                  <a:pt x="45740" y="37370"/>
                </a:lnTo>
                <a:lnTo>
                  <a:pt x="45730" y="37320"/>
                </a:lnTo>
                <a:lnTo>
                  <a:pt x="45810" y="37300"/>
                </a:lnTo>
                <a:lnTo>
                  <a:pt x="45860" y="37220"/>
                </a:lnTo>
                <a:lnTo>
                  <a:pt x="45950" y="37190"/>
                </a:lnTo>
                <a:lnTo>
                  <a:pt x="45990" y="37210"/>
                </a:lnTo>
                <a:lnTo>
                  <a:pt x="46160" y="37270"/>
                </a:lnTo>
                <a:lnTo>
                  <a:pt x="46220" y="37300"/>
                </a:lnTo>
                <a:lnTo>
                  <a:pt x="46260" y="37310"/>
                </a:lnTo>
                <a:lnTo>
                  <a:pt x="46290" y="37290"/>
                </a:lnTo>
                <a:lnTo>
                  <a:pt x="46270" y="37250"/>
                </a:lnTo>
                <a:lnTo>
                  <a:pt x="46270" y="37210"/>
                </a:lnTo>
                <a:lnTo>
                  <a:pt x="46250" y="37040"/>
                </a:lnTo>
                <a:lnTo>
                  <a:pt x="46260" y="37010"/>
                </a:lnTo>
                <a:lnTo>
                  <a:pt x="46260" y="36930"/>
                </a:lnTo>
                <a:lnTo>
                  <a:pt x="46160" y="36840"/>
                </a:lnTo>
                <a:lnTo>
                  <a:pt x="46110" y="36800"/>
                </a:lnTo>
                <a:lnTo>
                  <a:pt x="46100" y="36780"/>
                </a:lnTo>
                <a:lnTo>
                  <a:pt x="46040" y="36670"/>
                </a:lnTo>
                <a:lnTo>
                  <a:pt x="46100" y="36620"/>
                </a:lnTo>
                <a:lnTo>
                  <a:pt x="46110" y="36530"/>
                </a:lnTo>
                <a:lnTo>
                  <a:pt x="46160" y="36390"/>
                </a:lnTo>
                <a:lnTo>
                  <a:pt x="46160" y="36330"/>
                </a:lnTo>
                <a:lnTo>
                  <a:pt x="46140" y="36320"/>
                </a:lnTo>
                <a:lnTo>
                  <a:pt x="46100" y="36290"/>
                </a:lnTo>
                <a:lnTo>
                  <a:pt x="46110" y="36280"/>
                </a:lnTo>
                <a:lnTo>
                  <a:pt x="46140" y="36270"/>
                </a:lnTo>
                <a:lnTo>
                  <a:pt x="46210" y="36240"/>
                </a:lnTo>
                <a:lnTo>
                  <a:pt x="46280" y="36210"/>
                </a:lnTo>
                <a:lnTo>
                  <a:pt x="46290" y="36170"/>
                </a:lnTo>
                <a:lnTo>
                  <a:pt x="46300" y="36140"/>
                </a:lnTo>
                <a:lnTo>
                  <a:pt x="46310" y="36110"/>
                </a:lnTo>
                <a:lnTo>
                  <a:pt x="46320" y="36070"/>
                </a:lnTo>
                <a:lnTo>
                  <a:pt x="46320" y="36050"/>
                </a:lnTo>
                <a:lnTo>
                  <a:pt x="46320" y="36040"/>
                </a:lnTo>
                <a:lnTo>
                  <a:pt x="46320" y="36030"/>
                </a:lnTo>
                <a:lnTo>
                  <a:pt x="46320" y="36020"/>
                </a:lnTo>
                <a:lnTo>
                  <a:pt x="46320" y="36000"/>
                </a:lnTo>
                <a:lnTo>
                  <a:pt x="46300" y="35920"/>
                </a:lnTo>
                <a:lnTo>
                  <a:pt x="46260" y="35870"/>
                </a:lnTo>
                <a:lnTo>
                  <a:pt x="46240" y="35820"/>
                </a:lnTo>
                <a:lnTo>
                  <a:pt x="46190" y="35750"/>
                </a:lnTo>
                <a:lnTo>
                  <a:pt x="46170" y="35730"/>
                </a:lnTo>
                <a:lnTo>
                  <a:pt x="46120" y="35530"/>
                </a:lnTo>
                <a:lnTo>
                  <a:pt x="46140" y="35460"/>
                </a:lnTo>
                <a:lnTo>
                  <a:pt x="46110" y="35400"/>
                </a:lnTo>
                <a:lnTo>
                  <a:pt x="46080" y="35360"/>
                </a:lnTo>
                <a:lnTo>
                  <a:pt x="46050" y="35310"/>
                </a:lnTo>
                <a:lnTo>
                  <a:pt x="46090" y="35230"/>
                </a:lnTo>
                <a:lnTo>
                  <a:pt x="46110" y="35180"/>
                </a:lnTo>
                <a:lnTo>
                  <a:pt x="46110" y="35160"/>
                </a:lnTo>
                <a:lnTo>
                  <a:pt x="46120" y="35150"/>
                </a:lnTo>
                <a:lnTo>
                  <a:pt x="46160" y="35130"/>
                </a:lnTo>
                <a:lnTo>
                  <a:pt x="46190" y="35120"/>
                </a:lnTo>
                <a:lnTo>
                  <a:pt x="46280" y="35130"/>
                </a:lnTo>
                <a:lnTo>
                  <a:pt x="46530" y="35190"/>
                </a:lnTo>
                <a:lnTo>
                  <a:pt x="46570" y="35200"/>
                </a:lnTo>
                <a:lnTo>
                  <a:pt x="46620" y="35220"/>
                </a:lnTo>
                <a:lnTo>
                  <a:pt x="46660" y="35240"/>
                </a:lnTo>
                <a:lnTo>
                  <a:pt x="46690" y="35250"/>
                </a:lnTo>
                <a:lnTo>
                  <a:pt x="46720" y="35260"/>
                </a:lnTo>
                <a:lnTo>
                  <a:pt x="46750" y="35260"/>
                </a:lnTo>
                <a:lnTo>
                  <a:pt x="46750" y="35270"/>
                </a:lnTo>
                <a:lnTo>
                  <a:pt x="46820" y="35270"/>
                </a:lnTo>
                <a:lnTo>
                  <a:pt x="46870" y="35270"/>
                </a:lnTo>
                <a:lnTo>
                  <a:pt x="47090" y="35250"/>
                </a:lnTo>
                <a:lnTo>
                  <a:pt x="47110" y="35220"/>
                </a:lnTo>
                <a:lnTo>
                  <a:pt x="47060" y="35200"/>
                </a:lnTo>
                <a:lnTo>
                  <a:pt x="47040" y="35160"/>
                </a:lnTo>
                <a:lnTo>
                  <a:pt x="46970" y="35100"/>
                </a:lnTo>
                <a:lnTo>
                  <a:pt x="46990" y="35060"/>
                </a:lnTo>
                <a:lnTo>
                  <a:pt x="47060" y="34980"/>
                </a:lnTo>
                <a:lnTo>
                  <a:pt x="47080" y="34950"/>
                </a:lnTo>
                <a:lnTo>
                  <a:pt x="47080" y="34920"/>
                </a:lnTo>
                <a:lnTo>
                  <a:pt x="47070" y="34910"/>
                </a:lnTo>
                <a:lnTo>
                  <a:pt x="47060" y="34870"/>
                </a:lnTo>
                <a:lnTo>
                  <a:pt x="47100" y="34720"/>
                </a:lnTo>
                <a:lnTo>
                  <a:pt x="47130" y="34710"/>
                </a:lnTo>
                <a:lnTo>
                  <a:pt x="47200" y="34650"/>
                </a:lnTo>
                <a:lnTo>
                  <a:pt x="47240" y="34580"/>
                </a:lnTo>
                <a:lnTo>
                  <a:pt x="47240" y="34570"/>
                </a:lnTo>
                <a:lnTo>
                  <a:pt x="47350" y="34580"/>
                </a:lnTo>
                <a:lnTo>
                  <a:pt x="47460" y="34480"/>
                </a:lnTo>
                <a:lnTo>
                  <a:pt x="47380" y="34440"/>
                </a:lnTo>
                <a:lnTo>
                  <a:pt x="47410" y="34210"/>
                </a:lnTo>
                <a:lnTo>
                  <a:pt x="47450" y="34190"/>
                </a:lnTo>
                <a:lnTo>
                  <a:pt x="47500" y="34190"/>
                </a:lnTo>
                <a:lnTo>
                  <a:pt x="47550" y="34060"/>
                </a:lnTo>
                <a:lnTo>
                  <a:pt x="47570" y="34010"/>
                </a:lnTo>
                <a:lnTo>
                  <a:pt x="47520" y="33920"/>
                </a:lnTo>
                <a:lnTo>
                  <a:pt x="47510" y="33920"/>
                </a:lnTo>
                <a:lnTo>
                  <a:pt x="47470" y="33880"/>
                </a:lnTo>
                <a:lnTo>
                  <a:pt x="47440" y="33850"/>
                </a:lnTo>
                <a:lnTo>
                  <a:pt x="47430" y="33810"/>
                </a:lnTo>
                <a:lnTo>
                  <a:pt x="47390" y="33750"/>
                </a:lnTo>
                <a:lnTo>
                  <a:pt x="47290" y="33660"/>
                </a:lnTo>
                <a:lnTo>
                  <a:pt x="47220" y="33640"/>
                </a:lnTo>
                <a:lnTo>
                  <a:pt x="47090" y="33660"/>
                </a:lnTo>
                <a:lnTo>
                  <a:pt x="47030" y="33650"/>
                </a:lnTo>
                <a:lnTo>
                  <a:pt x="46980" y="33650"/>
                </a:lnTo>
                <a:lnTo>
                  <a:pt x="46790" y="33640"/>
                </a:lnTo>
                <a:lnTo>
                  <a:pt x="46710" y="33650"/>
                </a:lnTo>
                <a:lnTo>
                  <a:pt x="46600" y="33570"/>
                </a:lnTo>
                <a:lnTo>
                  <a:pt x="46610" y="33570"/>
                </a:lnTo>
                <a:lnTo>
                  <a:pt x="46610" y="33560"/>
                </a:lnTo>
                <a:lnTo>
                  <a:pt x="46610" y="33530"/>
                </a:lnTo>
                <a:lnTo>
                  <a:pt x="46610" y="33520"/>
                </a:lnTo>
                <a:lnTo>
                  <a:pt x="46600" y="33520"/>
                </a:lnTo>
                <a:lnTo>
                  <a:pt x="46590" y="33530"/>
                </a:lnTo>
                <a:lnTo>
                  <a:pt x="46580" y="33520"/>
                </a:lnTo>
                <a:lnTo>
                  <a:pt x="46570" y="33520"/>
                </a:lnTo>
                <a:lnTo>
                  <a:pt x="46670" y="33340"/>
                </a:lnTo>
                <a:lnTo>
                  <a:pt x="46690" y="33240"/>
                </a:lnTo>
                <a:lnTo>
                  <a:pt x="46650" y="33220"/>
                </a:lnTo>
                <a:lnTo>
                  <a:pt x="46630" y="33160"/>
                </a:lnTo>
                <a:lnTo>
                  <a:pt x="46590" y="33050"/>
                </a:lnTo>
                <a:lnTo>
                  <a:pt x="46710" y="33090"/>
                </a:lnTo>
                <a:lnTo>
                  <a:pt x="46840" y="33080"/>
                </a:lnTo>
                <a:lnTo>
                  <a:pt x="46910" y="33070"/>
                </a:lnTo>
                <a:lnTo>
                  <a:pt x="46960" y="33060"/>
                </a:lnTo>
                <a:lnTo>
                  <a:pt x="46990" y="33130"/>
                </a:lnTo>
                <a:lnTo>
                  <a:pt x="47080" y="33140"/>
                </a:lnTo>
                <a:lnTo>
                  <a:pt x="47170" y="33150"/>
                </a:lnTo>
                <a:lnTo>
                  <a:pt x="47320" y="33130"/>
                </a:lnTo>
                <a:lnTo>
                  <a:pt x="47450" y="33120"/>
                </a:lnTo>
                <a:lnTo>
                  <a:pt x="47680" y="33170"/>
                </a:lnTo>
                <a:lnTo>
                  <a:pt x="47830" y="33170"/>
                </a:lnTo>
                <a:lnTo>
                  <a:pt x="47960" y="33070"/>
                </a:lnTo>
                <a:lnTo>
                  <a:pt x="47990" y="33050"/>
                </a:lnTo>
                <a:lnTo>
                  <a:pt x="47940" y="32930"/>
                </a:lnTo>
                <a:lnTo>
                  <a:pt x="47860" y="32710"/>
                </a:lnTo>
                <a:lnTo>
                  <a:pt x="47810" y="32540"/>
                </a:lnTo>
                <a:lnTo>
                  <a:pt x="47850" y="32420"/>
                </a:lnTo>
                <a:lnTo>
                  <a:pt x="47900" y="32290"/>
                </a:lnTo>
                <a:lnTo>
                  <a:pt x="47940" y="32170"/>
                </a:lnTo>
                <a:lnTo>
                  <a:pt x="47970" y="32020"/>
                </a:lnTo>
                <a:lnTo>
                  <a:pt x="47920" y="31900"/>
                </a:lnTo>
                <a:lnTo>
                  <a:pt x="47980" y="31850"/>
                </a:lnTo>
                <a:lnTo>
                  <a:pt x="48000" y="31750"/>
                </a:lnTo>
                <a:lnTo>
                  <a:pt x="48000" y="31710"/>
                </a:lnTo>
                <a:lnTo>
                  <a:pt x="48000" y="31520"/>
                </a:lnTo>
                <a:lnTo>
                  <a:pt x="47990" y="31410"/>
                </a:lnTo>
                <a:lnTo>
                  <a:pt x="48000" y="31370"/>
                </a:lnTo>
                <a:lnTo>
                  <a:pt x="48020" y="31300"/>
                </a:lnTo>
                <a:lnTo>
                  <a:pt x="48020" y="31260"/>
                </a:lnTo>
                <a:lnTo>
                  <a:pt x="48020" y="31070"/>
                </a:lnTo>
                <a:lnTo>
                  <a:pt x="48010" y="30920"/>
                </a:lnTo>
                <a:lnTo>
                  <a:pt x="47960" y="30900"/>
                </a:lnTo>
                <a:lnTo>
                  <a:pt x="47950" y="30830"/>
                </a:lnTo>
                <a:lnTo>
                  <a:pt x="47940" y="30750"/>
                </a:lnTo>
                <a:lnTo>
                  <a:pt x="47940" y="30710"/>
                </a:lnTo>
                <a:lnTo>
                  <a:pt x="47930" y="30600"/>
                </a:lnTo>
                <a:lnTo>
                  <a:pt x="47900" y="30420"/>
                </a:lnTo>
                <a:lnTo>
                  <a:pt x="47890" y="30350"/>
                </a:lnTo>
                <a:lnTo>
                  <a:pt x="47880" y="30280"/>
                </a:lnTo>
                <a:lnTo>
                  <a:pt x="47860" y="30170"/>
                </a:lnTo>
                <a:lnTo>
                  <a:pt x="47850" y="30080"/>
                </a:lnTo>
                <a:lnTo>
                  <a:pt x="47830" y="29930"/>
                </a:lnTo>
                <a:lnTo>
                  <a:pt x="47810" y="29800"/>
                </a:lnTo>
                <a:lnTo>
                  <a:pt x="47760" y="29560"/>
                </a:lnTo>
                <a:lnTo>
                  <a:pt x="47750" y="29480"/>
                </a:lnTo>
                <a:lnTo>
                  <a:pt x="47720" y="29310"/>
                </a:lnTo>
                <a:lnTo>
                  <a:pt x="47700" y="29200"/>
                </a:lnTo>
                <a:lnTo>
                  <a:pt x="47690" y="29140"/>
                </a:lnTo>
                <a:lnTo>
                  <a:pt x="47650" y="29050"/>
                </a:lnTo>
                <a:lnTo>
                  <a:pt x="47650" y="28950"/>
                </a:lnTo>
                <a:lnTo>
                  <a:pt x="47690" y="28900"/>
                </a:lnTo>
                <a:lnTo>
                  <a:pt x="47720" y="28890"/>
                </a:lnTo>
                <a:lnTo>
                  <a:pt x="47770" y="28870"/>
                </a:lnTo>
                <a:lnTo>
                  <a:pt x="47810" y="28840"/>
                </a:lnTo>
                <a:lnTo>
                  <a:pt x="47840" y="28810"/>
                </a:lnTo>
                <a:lnTo>
                  <a:pt x="47880" y="28790"/>
                </a:lnTo>
                <a:lnTo>
                  <a:pt x="48040" y="28640"/>
                </a:lnTo>
                <a:lnTo>
                  <a:pt x="48020" y="28500"/>
                </a:lnTo>
                <a:lnTo>
                  <a:pt x="48040" y="28470"/>
                </a:lnTo>
                <a:lnTo>
                  <a:pt x="48050" y="28420"/>
                </a:lnTo>
                <a:lnTo>
                  <a:pt x="48040" y="28380"/>
                </a:lnTo>
                <a:lnTo>
                  <a:pt x="48060" y="28220"/>
                </a:lnTo>
                <a:lnTo>
                  <a:pt x="48090" y="28200"/>
                </a:lnTo>
                <a:lnTo>
                  <a:pt x="48110" y="28150"/>
                </a:lnTo>
                <a:lnTo>
                  <a:pt x="48120" y="28080"/>
                </a:lnTo>
                <a:lnTo>
                  <a:pt x="47980" y="28080"/>
                </a:lnTo>
                <a:lnTo>
                  <a:pt x="47930" y="28080"/>
                </a:lnTo>
                <a:lnTo>
                  <a:pt x="47830" y="27960"/>
                </a:lnTo>
                <a:lnTo>
                  <a:pt x="47780" y="27830"/>
                </a:lnTo>
                <a:lnTo>
                  <a:pt x="47900" y="27740"/>
                </a:lnTo>
                <a:lnTo>
                  <a:pt x="47920" y="27700"/>
                </a:lnTo>
                <a:lnTo>
                  <a:pt x="47940" y="27660"/>
                </a:lnTo>
                <a:lnTo>
                  <a:pt x="47960" y="27620"/>
                </a:lnTo>
                <a:lnTo>
                  <a:pt x="48050" y="27430"/>
                </a:lnTo>
                <a:lnTo>
                  <a:pt x="48080" y="27400"/>
                </a:lnTo>
                <a:lnTo>
                  <a:pt x="48090" y="27370"/>
                </a:lnTo>
                <a:lnTo>
                  <a:pt x="48130" y="27320"/>
                </a:lnTo>
                <a:lnTo>
                  <a:pt x="48160" y="27280"/>
                </a:lnTo>
                <a:lnTo>
                  <a:pt x="48200" y="27140"/>
                </a:lnTo>
                <a:lnTo>
                  <a:pt x="48210" y="27080"/>
                </a:lnTo>
                <a:lnTo>
                  <a:pt x="48210" y="27020"/>
                </a:lnTo>
                <a:lnTo>
                  <a:pt x="48200" y="26850"/>
                </a:lnTo>
                <a:lnTo>
                  <a:pt x="48320" y="26770"/>
                </a:lnTo>
                <a:lnTo>
                  <a:pt x="48300" y="26720"/>
                </a:lnTo>
                <a:lnTo>
                  <a:pt x="48280" y="26650"/>
                </a:lnTo>
                <a:lnTo>
                  <a:pt x="48260" y="26590"/>
                </a:lnTo>
                <a:lnTo>
                  <a:pt x="48250" y="26550"/>
                </a:lnTo>
                <a:lnTo>
                  <a:pt x="48250" y="26540"/>
                </a:lnTo>
                <a:lnTo>
                  <a:pt x="48240" y="26520"/>
                </a:lnTo>
                <a:lnTo>
                  <a:pt x="48230" y="26470"/>
                </a:lnTo>
                <a:lnTo>
                  <a:pt x="48220" y="26430"/>
                </a:lnTo>
                <a:lnTo>
                  <a:pt x="48210" y="26400"/>
                </a:lnTo>
                <a:lnTo>
                  <a:pt x="48190" y="26360"/>
                </a:lnTo>
                <a:lnTo>
                  <a:pt x="48180" y="26320"/>
                </a:lnTo>
                <a:lnTo>
                  <a:pt x="48170" y="26280"/>
                </a:lnTo>
                <a:lnTo>
                  <a:pt x="48160" y="26230"/>
                </a:lnTo>
                <a:lnTo>
                  <a:pt x="48150" y="26210"/>
                </a:lnTo>
                <a:lnTo>
                  <a:pt x="48140" y="26180"/>
                </a:lnTo>
                <a:lnTo>
                  <a:pt x="48120" y="26120"/>
                </a:lnTo>
                <a:lnTo>
                  <a:pt x="48080" y="25960"/>
                </a:lnTo>
                <a:lnTo>
                  <a:pt x="47970" y="25890"/>
                </a:lnTo>
                <a:lnTo>
                  <a:pt x="47910" y="25860"/>
                </a:lnTo>
                <a:lnTo>
                  <a:pt x="47890" y="25820"/>
                </a:lnTo>
                <a:lnTo>
                  <a:pt x="47870" y="25790"/>
                </a:lnTo>
                <a:lnTo>
                  <a:pt x="47850" y="25750"/>
                </a:lnTo>
                <a:lnTo>
                  <a:pt x="47810" y="25680"/>
                </a:lnTo>
                <a:lnTo>
                  <a:pt x="47790" y="25640"/>
                </a:lnTo>
                <a:lnTo>
                  <a:pt x="47770" y="25610"/>
                </a:lnTo>
                <a:lnTo>
                  <a:pt x="47730" y="25560"/>
                </a:lnTo>
                <a:lnTo>
                  <a:pt x="47650" y="25480"/>
                </a:lnTo>
                <a:lnTo>
                  <a:pt x="47510" y="25450"/>
                </a:lnTo>
                <a:lnTo>
                  <a:pt x="47460" y="25430"/>
                </a:lnTo>
                <a:lnTo>
                  <a:pt x="47420" y="25350"/>
                </a:lnTo>
                <a:lnTo>
                  <a:pt x="47430" y="25280"/>
                </a:lnTo>
                <a:lnTo>
                  <a:pt x="47440" y="25210"/>
                </a:lnTo>
                <a:lnTo>
                  <a:pt x="47450" y="25170"/>
                </a:lnTo>
                <a:lnTo>
                  <a:pt x="47450" y="25130"/>
                </a:lnTo>
                <a:lnTo>
                  <a:pt x="47440" y="24920"/>
                </a:lnTo>
                <a:lnTo>
                  <a:pt x="47430" y="24790"/>
                </a:lnTo>
                <a:lnTo>
                  <a:pt x="47430" y="24770"/>
                </a:lnTo>
                <a:lnTo>
                  <a:pt x="47430" y="24740"/>
                </a:lnTo>
                <a:lnTo>
                  <a:pt x="47440" y="24700"/>
                </a:lnTo>
                <a:lnTo>
                  <a:pt x="47420" y="24620"/>
                </a:lnTo>
                <a:lnTo>
                  <a:pt x="47420" y="24610"/>
                </a:lnTo>
                <a:lnTo>
                  <a:pt x="47410" y="24570"/>
                </a:lnTo>
                <a:lnTo>
                  <a:pt x="47400" y="24510"/>
                </a:lnTo>
                <a:lnTo>
                  <a:pt x="47390" y="24480"/>
                </a:lnTo>
                <a:lnTo>
                  <a:pt x="47360" y="24430"/>
                </a:lnTo>
                <a:lnTo>
                  <a:pt x="47310" y="24360"/>
                </a:lnTo>
                <a:lnTo>
                  <a:pt x="47170" y="24160"/>
                </a:lnTo>
                <a:lnTo>
                  <a:pt x="47090" y="24020"/>
                </a:lnTo>
                <a:lnTo>
                  <a:pt x="47070" y="23990"/>
                </a:lnTo>
                <a:lnTo>
                  <a:pt x="46990" y="23830"/>
                </a:lnTo>
                <a:lnTo>
                  <a:pt x="46980" y="23750"/>
                </a:lnTo>
                <a:lnTo>
                  <a:pt x="47000" y="23710"/>
                </a:lnTo>
                <a:lnTo>
                  <a:pt x="47010" y="23660"/>
                </a:lnTo>
                <a:lnTo>
                  <a:pt x="47120" y="23450"/>
                </a:lnTo>
                <a:lnTo>
                  <a:pt x="46990" y="23230"/>
                </a:lnTo>
                <a:lnTo>
                  <a:pt x="46840" y="23330"/>
                </a:lnTo>
                <a:lnTo>
                  <a:pt x="46730" y="23220"/>
                </a:lnTo>
                <a:lnTo>
                  <a:pt x="46590" y="23120"/>
                </a:lnTo>
                <a:lnTo>
                  <a:pt x="46570" y="23110"/>
                </a:lnTo>
                <a:lnTo>
                  <a:pt x="46540" y="23070"/>
                </a:lnTo>
                <a:lnTo>
                  <a:pt x="46490" y="23000"/>
                </a:lnTo>
                <a:lnTo>
                  <a:pt x="46470" y="22950"/>
                </a:lnTo>
                <a:lnTo>
                  <a:pt x="46440" y="22890"/>
                </a:lnTo>
                <a:lnTo>
                  <a:pt x="46370" y="22790"/>
                </a:lnTo>
                <a:lnTo>
                  <a:pt x="46330" y="22730"/>
                </a:lnTo>
                <a:lnTo>
                  <a:pt x="46300" y="22690"/>
                </a:lnTo>
                <a:lnTo>
                  <a:pt x="46270" y="22620"/>
                </a:lnTo>
                <a:lnTo>
                  <a:pt x="46270" y="22590"/>
                </a:lnTo>
                <a:lnTo>
                  <a:pt x="46260" y="22550"/>
                </a:lnTo>
                <a:lnTo>
                  <a:pt x="46260" y="22500"/>
                </a:lnTo>
                <a:lnTo>
                  <a:pt x="46270" y="22350"/>
                </a:lnTo>
                <a:lnTo>
                  <a:pt x="46290" y="22130"/>
                </a:lnTo>
                <a:lnTo>
                  <a:pt x="46290" y="22100"/>
                </a:lnTo>
                <a:lnTo>
                  <a:pt x="46290" y="21980"/>
                </a:lnTo>
                <a:lnTo>
                  <a:pt x="46290" y="21970"/>
                </a:lnTo>
                <a:lnTo>
                  <a:pt x="46300" y="21930"/>
                </a:lnTo>
                <a:lnTo>
                  <a:pt x="46340" y="21840"/>
                </a:lnTo>
                <a:lnTo>
                  <a:pt x="46340" y="21790"/>
                </a:lnTo>
                <a:lnTo>
                  <a:pt x="46330" y="21740"/>
                </a:lnTo>
                <a:lnTo>
                  <a:pt x="46320" y="21710"/>
                </a:lnTo>
                <a:lnTo>
                  <a:pt x="46300" y="21570"/>
                </a:lnTo>
                <a:lnTo>
                  <a:pt x="46290" y="21480"/>
                </a:lnTo>
                <a:lnTo>
                  <a:pt x="46280" y="21410"/>
                </a:lnTo>
                <a:lnTo>
                  <a:pt x="46260" y="21360"/>
                </a:lnTo>
                <a:lnTo>
                  <a:pt x="46240" y="21320"/>
                </a:lnTo>
                <a:lnTo>
                  <a:pt x="46220" y="21280"/>
                </a:lnTo>
                <a:lnTo>
                  <a:pt x="46210" y="21250"/>
                </a:lnTo>
                <a:lnTo>
                  <a:pt x="46200" y="21210"/>
                </a:lnTo>
                <a:lnTo>
                  <a:pt x="46190" y="21180"/>
                </a:lnTo>
                <a:lnTo>
                  <a:pt x="46170" y="21130"/>
                </a:lnTo>
                <a:lnTo>
                  <a:pt x="46150" y="21080"/>
                </a:lnTo>
                <a:lnTo>
                  <a:pt x="46140" y="21070"/>
                </a:lnTo>
                <a:lnTo>
                  <a:pt x="46130" y="21050"/>
                </a:lnTo>
                <a:lnTo>
                  <a:pt x="46120" y="21030"/>
                </a:lnTo>
                <a:lnTo>
                  <a:pt x="46090" y="20980"/>
                </a:lnTo>
                <a:lnTo>
                  <a:pt x="46070" y="20920"/>
                </a:lnTo>
                <a:lnTo>
                  <a:pt x="46080" y="20850"/>
                </a:lnTo>
                <a:lnTo>
                  <a:pt x="46180" y="20740"/>
                </a:lnTo>
                <a:lnTo>
                  <a:pt x="46190" y="20710"/>
                </a:lnTo>
                <a:lnTo>
                  <a:pt x="46080" y="20670"/>
                </a:lnTo>
                <a:lnTo>
                  <a:pt x="45990" y="20640"/>
                </a:lnTo>
                <a:lnTo>
                  <a:pt x="45930" y="20490"/>
                </a:lnTo>
                <a:lnTo>
                  <a:pt x="45920" y="20390"/>
                </a:lnTo>
                <a:lnTo>
                  <a:pt x="45890" y="20280"/>
                </a:lnTo>
                <a:lnTo>
                  <a:pt x="45880" y="20230"/>
                </a:lnTo>
                <a:lnTo>
                  <a:pt x="45860" y="20200"/>
                </a:lnTo>
                <a:lnTo>
                  <a:pt x="45820" y="20050"/>
                </a:lnTo>
                <a:lnTo>
                  <a:pt x="45830" y="19950"/>
                </a:lnTo>
                <a:lnTo>
                  <a:pt x="45840" y="19830"/>
                </a:lnTo>
                <a:lnTo>
                  <a:pt x="45860" y="19770"/>
                </a:lnTo>
                <a:lnTo>
                  <a:pt x="45880" y="19770"/>
                </a:lnTo>
                <a:lnTo>
                  <a:pt x="45980" y="19760"/>
                </a:lnTo>
                <a:lnTo>
                  <a:pt x="45970" y="19660"/>
                </a:lnTo>
                <a:lnTo>
                  <a:pt x="45970" y="19570"/>
                </a:lnTo>
                <a:lnTo>
                  <a:pt x="45960" y="19500"/>
                </a:lnTo>
                <a:lnTo>
                  <a:pt x="45960" y="19450"/>
                </a:lnTo>
                <a:lnTo>
                  <a:pt x="45970" y="19280"/>
                </a:lnTo>
                <a:lnTo>
                  <a:pt x="45920" y="19240"/>
                </a:lnTo>
                <a:lnTo>
                  <a:pt x="45920" y="19200"/>
                </a:lnTo>
                <a:lnTo>
                  <a:pt x="45920" y="19130"/>
                </a:lnTo>
                <a:lnTo>
                  <a:pt x="46000" y="19040"/>
                </a:lnTo>
                <a:lnTo>
                  <a:pt x="45990" y="18990"/>
                </a:lnTo>
                <a:lnTo>
                  <a:pt x="45970" y="18940"/>
                </a:lnTo>
                <a:lnTo>
                  <a:pt x="45960" y="18910"/>
                </a:lnTo>
                <a:lnTo>
                  <a:pt x="45960" y="18870"/>
                </a:lnTo>
                <a:lnTo>
                  <a:pt x="45950" y="18860"/>
                </a:lnTo>
                <a:lnTo>
                  <a:pt x="45940" y="18840"/>
                </a:lnTo>
                <a:lnTo>
                  <a:pt x="45940" y="18800"/>
                </a:lnTo>
                <a:lnTo>
                  <a:pt x="45910" y="18730"/>
                </a:lnTo>
                <a:lnTo>
                  <a:pt x="45950" y="18680"/>
                </a:lnTo>
                <a:lnTo>
                  <a:pt x="46000" y="18590"/>
                </a:lnTo>
                <a:lnTo>
                  <a:pt x="46020" y="18570"/>
                </a:lnTo>
                <a:lnTo>
                  <a:pt x="46050" y="18530"/>
                </a:lnTo>
                <a:lnTo>
                  <a:pt x="46100" y="18470"/>
                </a:lnTo>
                <a:lnTo>
                  <a:pt x="46200" y="18380"/>
                </a:lnTo>
                <a:lnTo>
                  <a:pt x="46320" y="18420"/>
                </a:lnTo>
                <a:lnTo>
                  <a:pt x="46310" y="18360"/>
                </a:lnTo>
                <a:lnTo>
                  <a:pt x="46250" y="18350"/>
                </a:lnTo>
                <a:lnTo>
                  <a:pt x="46220" y="18320"/>
                </a:lnTo>
                <a:lnTo>
                  <a:pt x="46310" y="18250"/>
                </a:lnTo>
                <a:lnTo>
                  <a:pt x="46230" y="18190"/>
                </a:lnTo>
                <a:lnTo>
                  <a:pt x="46200" y="18110"/>
                </a:lnTo>
                <a:lnTo>
                  <a:pt x="46190" y="18040"/>
                </a:lnTo>
                <a:lnTo>
                  <a:pt x="46200" y="18000"/>
                </a:lnTo>
                <a:lnTo>
                  <a:pt x="46200" y="17960"/>
                </a:lnTo>
                <a:lnTo>
                  <a:pt x="46130" y="17860"/>
                </a:lnTo>
                <a:lnTo>
                  <a:pt x="46110" y="17860"/>
                </a:lnTo>
                <a:lnTo>
                  <a:pt x="46060" y="17860"/>
                </a:lnTo>
                <a:lnTo>
                  <a:pt x="46010" y="17840"/>
                </a:lnTo>
                <a:lnTo>
                  <a:pt x="45970" y="17770"/>
                </a:lnTo>
                <a:lnTo>
                  <a:pt x="45980" y="17710"/>
                </a:lnTo>
                <a:lnTo>
                  <a:pt x="45930" y="17660"/>
                </a:lnTo>
                <a:lnTo>
                  <a:pt x="45910" y="17650"/>
                </a:lnTo>
                <a:lnTo>
                  <a:pt x="45890" y="17620"/>
                </a:lnTo>
                <a:lnTo>
                  <a:pt x="45860" y="17550"/>
                </a:lnTo>
                <a:lnTo>
                  <a:pt x="45870" y="17510"/>
                </a:lnTo>
                <a:lnTo>
                  <a:pt x="45930" y="17410"/>
                </a:lnTo>
                <a:lnTo>
                  <a:pt x="45960" y="17390"/>
                </a:lnTo>
                <a:lnTo>
                  <a:pt x="45980" y="17370"/>
                </a:lnTo>
                <a:lnTo>
                  <a:pt x="46010" y="17320"/>
                </a:lnTo>
                <a:lnTo>
                  <a:pt x="46010" y="17310"/>
                </a:lnTo>
                <a:lnTo>
                  <a:pt x="45960" y="17250"/>
                </a:lnTo>
                <a:lnTo>
                  <a:pt x="45940" y="17170"/>
                </a:lnTo>
                <a:lnTo>
                  <a:pt x="45950" y="17080"/>
                </a:lnTo>
                <a:lnTo>
                  <a:pt x="45960" y="17040"/>
                </a:lnTo>
                <a:lnTo>
                  <a:pt x="45970" y="16950"/>
                </a:lnTo>
                <a:lnTo>
                  <a:pt x="46030" y="16870"/>
                </a:lnTo>
                <a:lnTo>
                  <a:pt x="46060" y="16830"/>
                </a:lnTo>
                <a:lnTo>
                  <a:pt x="46120" y="16800"/>
                </a:lnTo>
                <a:lnTo>
                  <a:pt x="46230" y="16760"/>
                </a:lnTo>
                <a:lnTo>
                  <a:pt x="46240" y="16700"/>
                </a:lnTo>
                <a:lnTo>
                  <a:pt x="46350" y="16560"/>
                </a:lnTo>
                <a:lnTo>
                  <a:pt x="46420" y="16520"/>
                </a:lnTo>
                <a:lnTo>
                  <a:pt x="46480" y="16510"/>
                </a:lnTo>
                <a:lnTo>
                  <a:pt x="46540" y="16490"/>
                </a:lnTo>
                <a:lnTo>
                  <a:pt x="46590" y="16490"/>
                </a:lnTo>
                <a:lnTo>
                  <a:pt x="46680" y="16470"/>
                </a:lnTo>
                <a:lnTo>
                  <a:pt x="46750" y="16420"/>
                </a:lnTo>
                <a:lnTo>
                  <a:pt x="46810" y="16400"/>
                </a:lnTo>
                <a:lnTo>
                  <a:pt x="46900" y="16340"/>
                </a:lnTo>
                <a:lnTo>
                  <a:pt x="46860" y="16300"/>
                </a:lnTo>
                <a:lnTo>
                  <a:pt x="46850" y="16260"/>
                </a:lnTo>
                <a:lnTo>
                  <a:pt x="46840" y="16200"/>
                </a:lnTo>
                <a:lnTo>
                  <a:pt x="46820" y="16150"/>
                </a:lnTo>
                <a:lnTo>
                  <a:pt x="46790" y="16110"/>
                </a:lnTo>
                <a:lnTo>
                  <a:pt x="46760" y="16090"/>
                </a:lnTo>
                <a:lnTo>
                  <a:pt x="46740" y="16060"/>
                </a:lnTo>
                <a:lnTo>
                  <a:pt x="46730" y="16030"/>
                </a:lnTo>
                <a:lnTo>
                  <a:pt x="46720" y="15990"/>
                </a:lnTo>
                <a:lnTo>
                  <a:pt x="46700" y="15960"/>
                </a:lnTo>
                <a:lnTo>
                  <a:pt x="46670" y="15910"/>
                </a:lnTo>
                <a:lnTo>
                  <a:pt x="46630" y="15870"/>
                </a:lnTo>
                <a:lnTo>
                  <a:pt x="46600" y="15830"/>
                </a:lnTo>
                <a:lnTo>
                  <a:pt x="46600" y="15780"/>
                </a:lnTo>
                <a:lnTo>
                  <a:pt x="46580" y="15710"/>
                </a:lnTo>
                <a:lnTo>
                  <a:pt x="46550" y="15680"/>
                </a:lnTo>
                <a:lnTo>
                  <a:pt x="46520" y="15640"/>
                </a:lnTo>
                <a:lnTo>
                  <a:pt x="46490" y="15610"/>
                </a:lnTo>
                <a:lnTo>
                  <a:pt x="46460" y="15580"/>
                </a:lnTo>
                <a:lnTo>
                  <a:pt x="46450" y="15530"/>
                </a:lnTo>
                <a:lnTo>
                  <a:pt x="46410" y="15500"/>
                </a:lnTo>
                <a:lnTo>
                  <a:pt x="46340" y="15470"/>
                </a:lnTo>
                <a:lnTo>
                  <a:pt x="46300" y="15450"/>
                </a:lnTo>
                <a:lnTo>
                  <a:pt x="46260" y="15400"/>
                </a:lnTo>
                <a:lnTo>
                  <a:pt x="46250" y="15390"/>
                </a:lnTo>
                <a:lnTo>
                  <a:pt x="46240" y="15370"/>
                </a:lnTo>
                <a:lnTo>
                  <a:pt x="46220" y="15330"/>
                </a:lnTo>
                <a:lnTo>
                  <a:pt x="46190" y="15280"/>
                </a:lnTo>
                <a:lnTo>
                  <a:pt x="46180" y="15230"/>
                </a:lnTo>
                <a:lnTo>
                  <a:pt x="46190" y="15190"/>
                </a:lnTo>
                <a:lnTo>
                  <a:pt x="46190" y="15130"/>
                </a:lnTo>
                <a:lnTo>
                  <a:pt x="46190" y="15080"/>
                </a:lnTo>
                <a:lnTo>
                  <a:pt x="46180" y="15020"/>
                </a:lnTo>
                <a:lnTo>
                  <a:pt x="46190" y="14970"/>
                </a:lnTo>
                <a:lnTo>
                  <a:pt x="46200" y="14920"/>
                </a:lnTo>
                <a:lnTo>
                  <a:pt x="46180" y="14870"/>
                </a:lnTo>
                <a:lnTo>
                  <a:pt x="46170" y="14820"/>
                </a:lnTo>
                <a:lnTo>
                  <a:pt x="46140" y="14780"/>
                </a:lnTo>
                <a:lnTo>
                  <a:pt x="46120" y="14750"/>
                </a:lnTo>
                <a:lnTo>
                  <a:pt x="46110" y="14720"/>
                </a:lnTo>
                <a:lnTo>
                  <a:pt x="46090" y="14680"/>
                </a:lnTo>
                <a:lnTo>
                  <a:pt x="46070" y="14620"/>
                </a:lnTo>
                <a:lnTo>
                  <a:pt x="46050" y="14560"/>
                </a:lnTo>
                <a:lnTo>
                  <a:pt x="46030" y="14530"/>
                </a:lnTo>
                <a:lnTo>
                  <a:pt x="46020" y="14490"/>
                </a:lnTo>
                <a:lnTo>
                  <a:pt x="46020" y="14440"/>
                </a:lnTo>
                <a:lnTo>
                  <a:pt x="46010" y="14380"/>
                </a:lnTo>
                <a:lnTo>
                  <a:pt x="46010" y="14340"/>
                </a:lnTo>
                <a:lnTo>
                  <a:pt x="45990" y="14310"/>
                </a:lnTo>
                <a:lnTo>
                  <a:pt x="45980" y="14280"/>
                </a:lnTo>
                <a:lnTo>
                  <a:pt x="45980" y="14270"/>
                </a:lnTo>
                <a:lnTo>
                  <a:pt x="45960" y="14220"/>
                </a:lnTo>
                <a:lnTo>
                  <a:pt x="45940" y="14180"/>
                </a:lnTo>
                <a:lnTo>
                  <a:pt x="45910" y="14130"/>
                </a:lnTo>
                <a:lnTo>
                  <a:pt x="45890" y="14080"/>
                </a:lnTo>
                <a:lnTo>
                  <a:pt x="45880" y="14020"/>
                </a:lnTo>
                <a:lnTo>
                  <a:pt x="45880" y="13990"/>
                </a:lnTo>
                <a:lnTo>
                  <a:pt x="45870" y="13940"/>
                </a:lnTo>
                <a:lnTo>
                  <a:pt x="45860" y="13900"/>
                </a:lnTo>
                <a:lnTo>
                  <a:pt x="45850" y="13890"/>
                </a:lnTo>
                <a:lnTo>
                  <a:pt x="45840" y="13860"/>
                </a:lnTo>
                <a:lnTo>
                  <a:pt x="45840" y="13820"/>
                </a:lnTo>
                <a:lnTo>
                  <a:pt x="45860" y="13780"/>
                </a:lnTo>
                <a:lnTo>
                  <a:pt x="45860" y="13740"/>
                </a:lnTo>
                <a:lnTo>
                  <a:pt x="45870" y="13690"/>
                </a:lnTo>
                <a:lnTo>
                  <a:pt x="45820" y="13680"/>
                </a:lnTo>
                <a:lnTo>
                  <a:pt x="45820" y="13670"/>
                </a:lnTo>
                <a:lnTo>
                  <a:pt x="45810" y="13650"/>
                </a:lnTo>
                <a:lnTo>
                  <a:pt x="45810" y="13630"/>
                </a:lnTo>
                <a:lnTo>
                  <a:pt x="45800" y="13610"/>
                </a:lnTo>
                <a:lnTo>
                  <a:pt x="45790" y="13590"/>
                </a:lnTo>
                <a:lnTo>
                  <a:pt x="45760" y="13550"/>
                </a:lnTo>
                <a:lnTo>
                  <a:pt x="45740" y="13520"/>
                </a:lnTo>
                <a:lnTo>
                  <a:pt x="45730" y="13480"/>
                </a:lnTo>
                <a:lnTo>
                  <a:pt x="45730" y="13440"/>
                </a:lnTo>
                <a:lnTo>
                  <a:pt x="45730" y="13410"/>
                </a:lnTo>
                <a:lnTo>
                  <a:pt x="45720" y="13390"/>
                </a:lnTo>
                <a:lnTo>
                  <a:pt x="45710" y="13370"/>
                </a:lnTo>
                <a:lnTo>
                  <a:pt x="45680" y="13330"/>
                </a:lnTo>
                <a:lnTo>
                  <a:pt x="45650" y="13300"/>
                </a:lnTo>
                <a:lnTo>
                  <a:pt x="45620" y="13270"/>
                </a:lnTo>
                <a:lnTo>
                  <a:pt x="45590" y="13280"/>
                </a:lnTo>
                <a:lnTo>
                  <a:pt x="45570" y="13310"/>
                </a:lnTo>
                <a:lnTo>
                  <a:pt x="45540" y="13300"/>
                </a:lnTo>
                <a:lnTo>
                  <a:pt x="45530" y="13300"/>
                </a:lnTo>
                <a:lnTo>
                  <a:pt x="45500" y="13290"/>
                </a:lnTo>
                <a:lnTo>
                  <a:pt x="45460" y="13290"/>
                </a:lnTo>
                <a:lnTo>
                  <a:pt x="45430" y="13260"/>
                </a:lnTo>
                <a:lnTo>
                  <a:pt x="45390" y="13260"/>
                </a:lnTo>
                <a:lnTo>
                  <a:pt x="45360" y="13250"/>
                </a:lnTo>
                <a:lnTo>
                  <a:pt x="45330" y="13210"/>
                </a:lnTo>
                <a:lnTo>
                  <a:pt x="45360" y="13160"/>
                </a:lnTo>
                <a:lnTo>
                  <a:pt x="45380" y="13120"/>
                </a:lnTo>
                <a:lnTo>
                  <a:pt x="45420" y="13090"/>
                </a:lnTo>
                <a:lnTo>
                  <a:pt x="45440" y="13050"/>
                </a:lnTo>
                <a:lnTo>
                  <a:pt x="45430" y="13010"/>
                </a:lnTo>
                <a:lnTo>
                  <a:pt x="45440" y="12970"/>
                </a:lnTo>
                <a:lnTo>
                  <a:pt x="45450" y="12930"/>
                </a:lnTo>
                <a:lnTo>
                  <a:pt x="45450" y="12890"/>
                </a:lnTo>
                <a:lnTo>
                  <a:pt x="45460" y="12860"/>
                </a:lnTo>
                <a:lnTo>
                  <a:pt x="45470" y="12820"/>
                </a:lnTo>
                <a:lnTo>
                  <a:pt x="45450" y="12780"/>
                </a:lnTo>
                <a:lnTo>
                  <a:pt x="45430" y="12750"/>
                </a:lnTo>
                <a:lnTo>
                  <a:pt x="45400" y="12720"/>
                </a:lnTo>
                <a:lnTo>
                  <a:pt x="45390" y="12690"/>
                </a:lnTo>
                <a:lnTo>
                  <a:pt x="45430" y="12700"/>
                </a:lnTo>
                <a:lnTo>
                  <a:pt x="45490" y="12720"/>
                </a:lnTo>
                <a:lnTo>
                  <a:pt x="45460" y="12660"/>
                </a:lnTo>
                <a:lnTo>
                  <a:pt x="45470" y="12620"/>
                </a:lnTo>
                <a:lnTo>
                  <a:pt x="45460" y="12590"/>
                </a:lnTo>
                <a:lnTo>
                  <a:pt x="45440" y="12560"/>
                </a:lnTo>
                <a:lnTo>
                  <a:pt x="45420" y="12530"/>
                </a:lnTo>
                <a:lnTo>
                  <a:pt x="45410" y="12490"/>
                </a:lnTo>
                <a:lnTo>
                  <a:pt x="45390" y="12450"/>
                </a:lnTo>
                <a:lnTo>
                  <a:pt x="45380" y="12420"/>
                </a:lnTo>
                <a:lnTo>
                  <a:pt x="45370" y="12360"/>
                </a:lnTo>
                <a:lnTo>
                  <a:pt x="45370" y="12340"/>
                </a:lnTo>
                <a:lnTo>
                  <a:pt x="45370" y="12300"/>
                </a:lnTo>
                <a:lnTo>
                  <a:pt x="45360" y="12240"/>
                </a:lnTo>
                <a:lnTo>
                  <a:pt x="45340" y="12150"/>
                </a:lnTo>
                <a:lnTo>
                  <a:pt x="45330" y="12080"/>
                </a:lnTo>
                <a:lnTo>
                  <a:pt x="45330" y="12010"/>
                </a:lnTo>
                <a:lnTo>
                  <a:pt x="45350" y="11940"/>
                </a:lnTo>
                <a:lnTo>
                  <a:pt x="45350" y="11870"/>
                </a:lnTo>
                <a:lnTo>
                  <a:pt x="45380" y="11830"/>
                </a:lnTo>
                <a:lnTo>
                  <a:pt x="45390" y="11780"/>
                </a:lnTo>
                <a:lnTo>
                  <a:pt x="45420" y="11750"/>
                </a:lnTo>
                <a:lnTo>
                  <a:pt x="45450" y="11640"/>
                </a:lnTo>
                <a:lnTo>
                  <a:pt x="45450" y="11600"/>
                </a:lnTo>
                <a:lnTo>
                  <a:pt x="45450" y="11540"/>
                </a:lnTo>
                <a:lnTo>
                  <a:pt x="45480" y="11490"/>
                </a:lnTo>
                <a:lnTo>
                  <a:pt x="45490" y="11490"/>
                </a:lnTo>
                <a:lnTo>
                  <a:pt x="45510" y="11490"/>
                </a:lnTo>
                <a:lnTo>
                  <a:pt x="45540" y="11490"/>
                </a:lnTo>
                <a:lnTo>
                  <a:pt x="45590" y="11490"/>
                </a:lnTo>
                <a:lnTo>
                  <a:pt x="45650" y="11510"/>
                </a:lnTo>
                <a:lnTo>
                  <a:pt x="45720" y="11540"/>
                </a:lnTo>
                <a:lnTo>
                  <a:pt x="45740" y="11550"/>
                </a:lnTo>
                <a:lnTo>
                  <a:pt x="45780" y="11580"/>
                </a:lnTo>
                <a:lnTo>
                  <a:pt x="45840" y="11600"/>
                </a:lnTo>
                <a:lnTo>
                  <a:pt x="45890" y="11580"/>
                </a:lnTo>
                <a:lnTo>
                  <a:pt x="45910" y="11570"/>
                </a:lnTo>
                <a:lnTo>
                  <a:pt x="45950" y="11580"/>
                </a:lnTo>
                <a:lnTo>
                  <a:pt x="46030" y="11590"/>
                </a:lnTo>
                <a:lnTo>
                  <a:pt x="46080" y="11580"/>
                </a:lnTo>
                <a:lnTo>
                  <a:pt x="46140" y="11590"/>
                </a:lnTo>
                <a:lnTo>
                  <a:pt x="46200" y="11630"/>
                </a:lnTo>
                <a:lnTo>
                  <a:pt x="46200" y="11570"/>
                </a:lnTo>
                <a:lnTo>
                  <a:pt x="46210" y="11530"/>
                </a:lnTo>
                <a:lnTo>
                  <a:pt x="46220" y="11460"/>
                </a:lnTo>
                <a:lnTo>
                  <a:pt x="46230" y="11410"/>
                </a:lnTo>
                <a:lnTo>
                  <a:pt x="46210" y="11370"/>
                </a:lnTo>
                <a:lnTo>
                  <a:pt x="46210" y="11330"/>
                </a:lnTo>
                <a:lnTo>
                  <a:pt x="46210" y="11290"/>
                </a:lnTo>
                <a:lnTo>
                  <a:pt x="46240" y="11250"/>
                </a:lnTo>
                <a:lnTo>
                  <a:pt x="46230" y="11210"/>
                </a:lnTo>
                <a:lnTo>
                  <a:pt x="46230" y="11180"/>
                </a:lnTo>
                <a:lnTo>
                  <a:pt x="46220" y="11150"/>
                </a:lnTo>
                <a:lnTo>
                  <a:pt x="46220" y="11140"/>
                </a:lnTo>
                <a:lnTo>
                  <a:pt x="46230" y="11090"/>
                </a:lnTo>
                <a:lnTo>
                  <a:pt x="46230" y="11040"/>
                </a:lnTo>
                <a:lnTo>
                  <a:pt x="46230" y="11000"/>
                </a:lnTo>
                <a:lnTo>
                  <a:pt x="46220" y="10940"/>
                </a:lnTo>
                <a:lnTo>
                  <a:pt x="46240" y="10900"/>
                </a:lnTo>
                <a:lnTo>
                  <a:pt x="46280" y="10810"/>
                </a:lnTo>
                <a:lnTo>
                  <a:pt x="46290" y="10750"/>
                </a:lnTo>
                <a:lnTo>
                  <a:pt x="46290" y="10700"/>
                </a:lnTo>
                <a:lnTo>
                  <a:pt x="46290" y="10650"/>
                </a:lnTo>
                <a:lnTo>
                  <a:pt x="46270" y="10620"/>
                </a:lnTo>
                <a:lnTo>
                  <a:pt x="46270" y="10540"/>
                </a:lnTo>
                <a:lnTo>
                  <a:pt x="46280" y="10440"/>
                </a:lnTo>
                <a:lnTo>
                  <a:pt x="46330" y="10380"/>
                </a:lnTo>
                <a:lnTo>
                  <a:pt x="46270" y="10370"/>
                </a:lnTo>
                <a:lnTo>
                  <a:pt x="46200" y="10340"/>
                </a:lnTo>
                <a:lnTo>
                  <a:pt x="46160" y="10300"/>
                </a:lnTo>
                <a:lnTo>
                  <a:pt x="46140" y="10270"/>
                </a:lnTo>
                <a:lnTo>
                  <a:pt x="46140" y="10210"/>
                </a:lnTo>
                <a:lnTo>
                  <a:pt x="46140" y="10140"/>
                </a:lnTo>
                <a:lnTo>
                  <a:pt x="46140" y="10120"/>
                </a:lnTo>
                <a:lnTo>
                  <a:pt x="46130" y="10090"/>
                </a:lnTo>
                <a:lnTo>
                  <a:pt x="46110" y="10060"/>
                </a:lnTo>
                <a:lnTo>
                  <a:pt x="46070" y="10040"/>
                </a:lnTo>
                <a:lnTo>
                  <a:pt x="46040" y="10000"/>
                </a:lnTo>
                <a:lnTo>
                  <a:pt x="46040" y="9990"/>
                </a:lnTo>
                <a:lnTo>
                  <a:pt x="46020" y="9930"/>
                </a:lnTo>
                <a:lnTo>
                  <a:pt x="46040" y="9880"/>
                </a:lnTo>
                <a:lnTo>
                  <a:pt x="46050" y="9850"/>
                </a:lnTo>
                <a:lnTo>
                  <a:pt x="46070" y="9820"/>
                </a:lnTo>
                <a:lnTo>
                  <a:pt x="46070" y="9760"/>
                </a:lnTo>
                <a:lnTo>
                  <a:pt x="46040" y="9720"/>
                </a:lnTo>
                <a:lnTo>
                  <a:pt x="46050" y="9660"/>
                </a:lnTo>
                <a:lnTo>
                  <a:pt x="45990" y="9630"/>
                </a:lnTo>
                <a:lnTo>
                  <a:pt x="45990" y="9590"/>
                </a:lnTo>
                <a:lnTo>
                  <a:pt x="45990" y="9560"/>
                </a:lnTo>
                <a:lnTo>
                  <a:pt x="45990" y="9510"/>
                </a:lnTo>
                <a:lnTo>
                  <a:pt x="45990" y="9440"/>
                </a:lnTo>
                <a:lnTo>
                  <a:pt x="46020" y="9390"/>
                </a:lnTo>
                <a:lnTo>
                  <a:pt x="46020" y="9320"/>
                </a:lnTo>
                <a:lnTo>
                  <a:pt x="45970" y="9300"/>
                </a:lnTo>
                <a:lnTo>
                  <a:pt x="45970" y="9270"/>
                </a:lnTo>
                <a:lnTo>
                  <a:pt x="45990" y="9240"/>
                </a:lnTo>
                <a:lnTo>
                  <a:pt x="45920" y="9170"/>
                </a:lnTo>
                <a:lnTo>
                  <a:pt x="45890" y="9150"/>
                </a:lnTo>
                <a:lnTo>
                  <a:pt x="45830" y="9150"/>
                </a:lnTo>
                <a:lnTo>
                  <a:pt x="45840" y="9120"/>
                </a:lnTo>
                <a:lnTo>
                  <a:pt x="45860" y="9100"/>
                </a:lnTo>
                <a:lnTo>
                  <a:pt x="45890" y="9060"/>
                </a:lnTo>
                <a:lnTo>
                  <a:pt x="45910" y="9010"/>
                </a:lnTo>
                <a:lnTo>
                  <a:pt x="45960" y="8990"/>
                </a:lnTo>
                <a:lnTo>
                  <a:pt x="45990" y="8970"/>
                </a:lnTo>
                <a:lnTo>
                  <a:pt x="46030" y="8960"/>
                </a:lnTo>
                <a:lnTo>
                  <a:pt x="46110" y="8990"/>
                </a:lnTo>
                <a:lnTo>
                  <a:pt x="46170" y="9020"/>
                </a:lnTo>
                <a:lnTo>
                  <a:pt x="46170" y="8980"/>
                </a:lnTo>
                <a:lnTo>
                  <a:pt x="46230" y="8920"/>
                </a:lnTo>
                <a:lnTo>
                  <a:pt x="46230" y="8860"/>
                </a:lnTo>
                <a:lnTo>
                  <a:pt x="46260" y="8820"/>
                </a:lnTo>
                <a:lnTo>
                  <a:pt x="46300" y="8790"/>
                </a:lnTo>
                <a:lnTo>
                  <a:pt x="46340" y="8730"/>
                </a:lnTo>
                <a:lnTo>
                  <a:pt x="46320" y="8710"/>
                </a:lnTo>
                <a:lnTo>
                  <a:pt x="46220" y="8680"/>
                </a:lnTo>
                <a:lnTo>
                  <a:pt x="46180" y="8630"/>
                </a:lnTo>
                <a:lnTo>
                  <a:pt x="46150" y="8620"/>
                </a:lnTo>
                <a:lnTo>
                  <a:pt x="46120" y="8570"/>
                </a:lnTo>
                <a:lnTo>
                  <a:pt x="46100" y="8530"/>
                </a:lnTo>
                <a:lnTo>
                  <a:pt x="46080" y="8500"/>
                </a:lnTo>
                <a:lnTo>
                  <a:pt x="46080" y="8460"/>
                </a:lnTo>
                <a:lnTo>
                  <a:pt x="46090" y="8430"/>
                </a:lnTo>
                <a:lnTo>
                  <a:pt x="46100" y="8360"/>
                </a:lnTo>
                <a:lnTo>
                  <a:pt x="46110" y="8320"/>
                </a:lnTo>
                <a:lnTo>
                  <a:pt x="46080" y="8250"/>
                </a:lnTo>
                <a:lnTo>
                  <a:pt x="46070" y="8200"/>
                </a:lnTo>
                <a:lnTo>
                  <a:pt x="46070" y="8190"/>
                </a:lnTo>
                <a:lnTo>
                  <a:pt x="46070" y="8170"/>
                </a:lnTo>
                <a:lnTo>
                  <a:pt x="46080" y="8130"/>
                </a:lnTo>
                <a:lnTo>
                  <a:pt x="46070" y="8090"/>
                </a:lnTo>
                <a:lnTo>
                  <a:pt x="46050" y="8020"/>
                </a:lnTo>
                <a:lnTo>
                  <a:pt x="46040" y="7920"/>
                </a:lnTo>
                <a:lnTo>
                  <a:pt x="46040" y="7850"/>
                </a:lnTo>
                <a:lnTo>
                  <a:pt x="45980" y="7840"/>
                </a:lnTo>
                <a:lnTo>
                  <a:pt x="45930" y="7850"/>
                </a:lnTo>
                <a:lnTo>
                  <a:pt x="45870" y="7860"/>
                </a:lnTo>
                <a:lnTo>
                  <a:pt x="45800" y="7920"/>
                </a:lnTo>
                <a:lnTo>
                  <a:pt x="45760" y="7920"/>
                </a:lnTo>
                <a:lnTo>
                  <a:pt x="45730" y="7930"/>
                </a:lnTo>
                <a:lnTo>
                  <a:pt x="45670" y="7940"/>
                </a:lnTo>
                <a:lnTo>
                  <a:pt x="45620" y="7930"/>
                </a:lnTo>
                <a:lnTo>
                  <a:pt x="45560" y="7900"/>
                </a:lnTo>
                <a:lnTo>
                  <a:pt x="45510" y="7860"/>
                </a:lnTo>
                <a:lnTo>
                  <a:pt x="45450" y="7850"/>
                </a:lnTo>
                <a:lnTo>
                  <a:pt x="45440" y="7850"/>
                </a:lnTo>
                <a:lnTo>
                  <a:pt x="45400" y="7840"/>
                </a:lnTo>
                <a:lnTo>
                  <a:pt x="45340" y="7830"/>
                </a:lnTo>
                <a:lnTo>
                  <a:pt x="45300" y="7830"/>
                </a:lnTo>
                <a:lnTo>
                  <a:pt x="45240" y="7820"/>
                </a:lnTo>
                <a:lnTo>
                  <a:pt x="45230" y="7820"/>
                </a:lnTo>
                <a:lnTo>
                  <a:pt x="45210" y="7810"/>
                </a:lnTo>
                <a:lnTo>
                  <a:pt x="45200" y="7810"/>
                </a:lnTo>
                <a:lnTo>
                  <a:pt x="45170" y="7800"/>
                </a:lnTo>
                <a:lnTo>
                  <a:pt x="45100" y="7780"/>
                </a:lnTo>
                <a:lnTo>
                  <a:pt x="45050" y="7700"/>
                </a:lnTo>
                <a:lnTo>
                  <a:pt x="44990" y="7680"/>
                </a:lnTo>
                <a:lnTo>
                  <a:pt x="44970" y="7670"/>
                </a:lnTo>
                <a:lnTo>
                  <a:pt x="44950" y="7670"/>
                </a:lnTo>
                <a:lnTo>
                  <a:pt x="44910" y="7630"/>
                </a:lnTo>
                <a:lnTo>
                  <a:pt x="44950" y="7600"/>
                </a:lnTo>
                <a:lnTo>
                  <a:pt x="44960" y="7570"/>
                </a:lnTo>
                <a:lnTo>
                  <a:pt x="44990" y="7580"/>
                </a:lnTo>
                <a:lnTo>
                  <a:pt x="45000" y="7580"/>
                </a:lnTo>
                <a:lnTo>
                  <a:pt x="45040" y="7560"/>
                </a:lnTo>
                <a:lnTo>
                  <a:pt x="45070" y="7520"/>
                </a:lnTo>
                <a:lnTo>
                  <a:pt x="45090" y="7490"/>
                </a:lnTo>
                <a:lnTo>
                  <a:pt x="45120" y="7460"/>
                </a:lnTo>
                <a:lnTo>
                  <a:pt x="45140" y="7360"/>
                </a:lnTo>
                <a:lnTo>
                  <a:pt x="45170" y="7300"/>
                </a:lnTo>
                <a:lnTo>
                  <a:pt x="45250" y="7300"/>
                </a:lnTo>
                <a:lnTo>
                  <a:pt x="45320" y="7310"/>
                </a:lnTo>
                <a:lnTo>
                  <a:pt x="45410" y="7330"/>
                </a:lnTo>
                <a:lnTo>
                  <a:pt x="45470" y="7340"/>
                </a:lnTo>
                <a:lnTo>
                  <a:pt x="45530" y="7330"/>
                </a:lnTo>
                <a:lnTo>
                  <a:pt x="45560" y="7310"/>
                </a:lnTo>
                <a:lnTo>
                  <a:pt x="45550" y="7250"/>
                </a:lnTo>
                <a:lnTo>
                  <a:pt x="45560" y="7160"/>
                </a:lnTo>
                <a:lnTo>
                  <a:pt x="45560" y="7080"/>
                </a:lnTo>
                <a:lnTo>
                  <a:pt x="45530" y="7070"/>
                </a:lnTo>
                <a:lnTo>
                  <a:pt x="45460" y="7050"/>
                </a:lnTo>
                <a:lnTo>
                  <a:pt x="45430" y="7020"/>
                </a:lnTo>
                <a:lnTo>
                  <a:pt x="45410" y="7010"/>
                </a:lnTo>
                <a:lnTo>
                  <a:pt x="45390" y="6990"/>
                </a:lnTo>
                <a:lnTo>
                  <a:pt x="45370" y="6970"/>
                </a:lnTo>
                <a:lnTo>
                  <a:pt x="45370" y="6930"/>
                </a:lnTo>
                <a:lnTo>
                  <a:pt x="45370" y="6920"/>
                </a:lnTo>
                <a:lnTo>
                  <a:pt x="45410" y="6890"/>
                </a:lnTo>
                <a:lnTo>
                  <a:pt x="45480" y="6880"/>
                </a:lnTo>
                <a:lnTo>
                  <a:pt x="45520" y="6850"/>
                </a:lnTo>
                <a:lnTo>
                  <a:pt x="45590" y="6820"/>
                </a:lnTo>
                <a:lnTo>
                  <a:pt x="45640" y="6810"/>
                </a:lnTo>
                <a:lnTo>
                  <a:pt x="45690" y="6740"/>
                </a:lnTo>
                <a:lnTo>
                  <a:pt x="45690" y="6710"/>
                </a:lnTo>
                <a:lnTo>
                  <a:pt x="45660" y="6610"/>
                </a:lnTo>
                <a:lnTo>
                  <a:pt x="45650" y="6540"/>
                </a:lnTo>
                <a:lnTo>
                  <a:pt x="45650" y="6470"/>
                </a:lnTo>
                <a:lnTo>
                  <a:pt x="45680" y="6460"/>
                </a:lnTo>
                <a:lnTo>
                  <a:pt x="45740" y="6440"/>
                </a:lnTo>
                <a:lnTo>
                  <a:pt x="45790" y="6400"/>
                </a:lnTo>
                <a:lnTo>
                  <a:pt x="45820" y="6390"/>
                </a:lnTo>
                <a:lnTo>
                  <a:pt x="45870" y="6400"/>
                </a:lnTo>
                <a:lnTo>
                  <a:pt x="45940" y="6420"/>
                </a:lnTo>
                <a:lnTo>
                  <a:pt x="45980" y="6420"/>
                </a:lnTo>
                <a:lnTo>
                  <a:pt x="46050" y="6430"/>
                </a:lnTo>
                <a:lnTo>
                  <a:pt x="46100" y="6460"/>
                </a:lnTo>
                <a:lnTo>
                  <a:pt x="46150" y="6480"/>
                </a:lnTo>
                <a:lnTo>
                  <a:pt x="46140" y="6510"/>
                </a:lnTo>
                <a:lnTo>
                  <a:pt x="46200" y="6510"/>
                </a:lnTo>
                <a:lnTo>
                  <a:pt x="46290" y="6500"/>
                </a:lnTo>
                <a:lnTo>
                  <a:pt x="46320" y="6490"/>
                </a:lnTo>
                <a:lnTo>
                  <a:pt x="46330" y="6490"/>
                </a:lnTo>
                <a:lnTo>
                  <a:pt x="46360" y="6500"/>
                </a:lnTo>
                <a:lnTo>
                  <a:pt x="46390" y="6490"/>
                </a:lnTo>
                <a:lnTo>
                  <a:pt x="46430" y="6520"/>
                </a:lnTo>
                <a:lnTo>
                  <a:pt x="46470" y="6530"/>
                </a:lnTo>
                <a:lnTo>
                  <a:pt x="46520" y="6490"/>
                </a:lnTo>
                <a:lnTo>
                  <a:pt x="46550" y="6510"/>
                </a:lnTo>
                <a:lnTo>
                  <a:pt x="46590" y="6530"/>
                </a:lnTo>
                <a:lnTo>
                  <a:pt x="46630" y="6540"/>
                </a:lnTo>
                <a:lnTo>
                  <a:pt x="46660" y="6550"/>
                </a:lnTo>
                <a:lnTo>
                  <a:pt x="46690" y="6550"/>
                </a:lnTo>
                <a:lnTo>
                  <a:pt x="46730" y="6560"/>
                </a:lnTo>
                <a:lnTo>
                  <a:pt x="46760" y="6540"/>
                </a:lnTo>
                <a:lnTo>
                  <a:pt x="46830" y="6510"/>
                </a:lnTo>
                <a:lnTo>
                  <a:pt x="46860" y="6500"/>
                </a:lnTo>
                <a:lnTo>
                  <a:pt x="46910" y="6490"/>
                </a:lnTo>
                <a:lnTo>
                  <a:pt x="46940" y="6450"/>
                </a:lnTo>
                <a:lnTo>
                  <a:pt x="46970" y="6420"/>
                </a:lnTo>
                <a:lnTo>
                  <a:pt x="46960" y="6380"/>
                </a:lnTo>
                <a:lnTo>
                  <a:pt x="46920" y="6350"/>
                </a:lnTo>
                <a:lnTo>
                  <a:pt x="46910" y="6300"/>
                </a:lnTo>
                <a:lnTo>
                  <a:pt x="46900" y="6250"/>
                </a:lnTo>
                <a:lnTo>
                  <a:pt x="46910" y="6220"/>
                </a:lnTo>
                <a:lnTo>
                  <a:pt x="46930" y="6160"/>
                </a:lnTo>
                <a:lnTo>
                  <a:pt x="46930" y="6110"/>
                </a:lnTo>
                <a:lnTo>
                  <a:pt x="46940" y="6100"/>
                </a:lnTo>
                <a:lnTo>
                  <a:pt x="47090" y="6060"/>
                </a:lnTo>
                <a:lnTo>
                  <a:pt x="47160" y="5990"/>
                </a:lnTo>
                <a:lnTo>
                  <a:pt x="47200" y="5950"/>
                </a:lnTo>
                <a:lnTo>
                  <a:pt x="47290" y="5850"/>
                </a:lnTo>
                <a:lnTo>
                  <a:pt x="47360" y="5760"/>
                </a:lnTo>
                <a:lnTo>
                  <a:pt x="47490" y="5720"/>
                </a:lnTo>
                <a:lnTo>
                  <a:pt x="47570" y="5740"/>
                </a:lnTo>
                <a:lnTo>
                  <a:pt x="47880" y="5690"/>
                </a:lnTo>
                <a:lnTo>
                  <a:pt x="48080" y="5740"/>
                </a:lnTo>
                <a:lnTo>
                  <a:pt x="48380" y="5820"/>
                </a:lnTo>
                <a:lnTo>
                  <a:pt x="48660" y="5980"/>
                </a:lnTo>
                <a:lnTo>
                  <a:pt x="49030" y="6160"/>
                </a:lnTo>
                <a:lnTo>
                  <a:pt x="49360" y="6370"/>
                </a:lnTo>
                <a:lnTo>
                  <a:pt x="49370" y="6380"/>
                </a:lnTo>
                <a:lnTo>
                  <a:pt x="49490" y="6430"/>
                </a:lnTo>
                <a:lnTo>
                  <a:pt x="49720" y="6540"/>
                </a:lnTo>
                <a:lnTo>
                  <a:pt x="50340" y="6930"/>
                </a:lnTo>
                <a:lnTo>
                  <a:pt x="50840" y="7280"/>
                </a:lnTo>
                <a:lnTo>
                  <a:pt x="50970" y="7380"/>
                </a:lnTo>
                <a:lnTo>
                  <a:pt x="51100" y="7480"/>
                </a:lnTo>
                <a:lnTo>
                  <a:pt x="51080" y="7490"/>
                </a:lnTo>
                <a:lnTo>
                  <a:pt x="51100" y="7480"/>
                </a:lnTo>
                <a:lnTo>
                  <a:pt x="51510" y="7810"/>
                </a:lnTo>
                <a:lnTo>
                  <a:pt x="52100" y="8280"/>
                </a:lnTo>
                <a:lnTo>
                  <a:pt x="52520" y="8650"/>
                </a:lnTo>
                <a:lnTo>
                  <a:pt x="52910" y="9000"/>
                </a:lnTo>
                <a:lnTo>
                  <a:pt x="53190" y="9230"/>
                </a:lnTo>
                <a:lnTo>
                  <a:pt x="53560" y="9570"/>
                </a:lnTo>
                <a:lnTo>
                  <a:pt x="53690" y="9700"/>
                </a:lnTo>
                <a:lnTo>
                  <a:pt x="54110" y="10130"/>
                </a:lnTo>
                <a:lnTo>
                  <a:pt x="54250" y="10260"/>
                </a:lnTo>
                <a:lnTo>
                  <a:pt x="54400" y="10390"/>
                </a:lnTo>
                <a:lnTo>
                  <a:pt x="54610" y="10600"/>
                </a:lnTo>
                <a:lnTo>
                  <a:pt x="54720" y="10750"/>
                </a:lnTo>
                <a:lnTo>
                  <a:pt x="54850" y="10920"/>
                </a:lnTo>
                <a:lnTo>
                  <a:pt x="54990" y="11120"/>
                </a:lnTo>
                <a:lnTo>
                  <a:pt x="55210" y="11320"/>
                </a:lnTo>
                <a:lnTo>
                  <a:pt x="55390" y="11490"/>
                </a:lnTo>
                <a:lnTo>
                  <a:pt x="55630" y="11700"/>
                </a:lnTo>
                <a:lnTo>
                  <a:pt x="55760" y="11810"/>
                </a:lnTo>
                <a:lnTo>
                  <a:pt x="55880" y="11920"/>
                </a:lnTo>
                <a:lnTo>
                  <a:pt x="56310" y="12350"/>
                </a:lnTo>
                <a:lnTo>
                  <a:pt x="56600" y="12640"/>
                </a:lnTo>
                <a:lnTo>
                  <a:pt x="56800" y="12880"/>
                </a:lnTo>
                <a:lnTo>
                  <a:pt x="57040" y="13100"/>
                </a:lnTo>
                <a:lnTo>
                  <a:pt x="57310" y="13360"/>
                </a:lnTo>
                <a:lnTo>
                  <a:pt x="57560" y="13610"/>
                </a:lnTo>
                <a:lnTo>
                  <a:pt x="57860" y="13950"/>
                </a:lnTo>
                <a:lnTo>
                  <a:pt x="58420" y="14490"/>
                </a:lnTo>
                <a:lnTo>
                  <a:pt x="58450" y="14530"/>
                </a:lnTo>
                <a:lnTo>
                  <a:pt x="58680" y="14800"/>
                </a:lnTo>
                <a:lnTo>
                  <a:pt x="58730" y="14860"/>
                </a:lnTo>
                <a:lnTo>
                  <a:pt x="58990" y="15150"/>
                </a:lnTo>
                <a:lnTo>
                  <a:pt x="59070" y="15300"/>
                </a:lnTo>
                <a:lnTo>
                  <a:pt x="59140" y="15450"/>
                </a:lnTo>
                <a:lnTo>
                  <a:pt x="59210" y="15540"/>
                </a:lnTo>
                <a:lnTo>
                  <a:pt x="59280" y="15670"/>
                </a:lnTo>
                <a:lnTo>
                  <a:pt x="59360" y="15840"/>
                </a:lnTo>
                <a:lnTo>
                  <a:pt x="59410" y="15940"/>
                </a:lnTo>
                <a:lnTo>
                  <a:pt x="59460" y="16020"/>
                </a:lnTo>
                <a:lnTo>
                  <a:pt x="59500" y="16060"/>
                </a:lnTo>
                <a:lnTo>
                  <a:pt x="59580" y="16160"/>
                </a:lnTo>
                <a:lnTo>
                  <a:pt x="59660" y="16250"/>
                </a:lnTo>
                <a:lnTo>
                  <a:pt x="59690" y="16290"/>
                </a:lnTo>
                <a:lnTo>
                  <a:pt x="59730" y="16330"/>
                </a:lnTo>
                <a:lnTo>
                  <a:pt x="59730" y="16340"/>
                </a:lnTo>
                <a:lnTo>
                  <a:pt x="59740" y="16390"/>
                </a:lnTo>
                <a:lnTo>
                  <a:pt x="59840" y="16510"/>
                </a:lnTo>
                <a:lnTo>
                  <a:pt x="59890" y="16550"/>
                </a:lnTo>
                <a:lnTo>
                  <a:pt x="59980" y="16620"/>
                </a:lnTo>
                <a:lnTo>
                  <a:pt x="60100" y="16780"/>
                </a:lnTo>
                <a:lnTo>
                  <a:pt x="60340" y="17080"/>
                </a:lnTo>
                <a:lnTo>
                  <a:pt x="60420" y="17200"/>
                </a:lnTo>
                <a:lnTo>
                  <a:pt x="60480" y="17280"/>
                </a:lnTo>
                <a:lnTo>
                  <a:pt x="60530" y="17320"/>
                </a:lnTo>
                <a:lnTo>
                  <a:pt x="60570" y="17380"/>
                </a:lnTo>
                <a:lnTo>
                  <a:pt x="60620" y="17430"/>
                </a:lnTo>
                <a:lnTo>
                  <a:pt x="60670" y="17510"/>
                </a:lnTo>
                <a:lnTo>
                  <a:pt x="60850" y="17800"/>
                </a:lnTo>
                <a:lnTo>
                  <a:pt x="61060" y="17930"/>
                </a:lnTo>
                <a:lnTo>
                  <a:pt x="61080" y="17940"/>
                </a:lnTo>
                <a:lnTo>
                  <a:pt x="61280" y="18040"/>
                </a:lnTo>
                <a:lnTo>
                  <a:pt x="61520" y="18290"/>
                </a:lnTo>
                <a:lnTo>
                  <a:pt x="61580" y="18340"/>
                </a:lnTo>
                <a:lnTo>
                  <a:pt x="61370" y="18590"/>
                </a:lnTo>
                <a:lnTo>
                  <a:pt x="61210" y="18790"/>
                </a:lnTo>
                <a:lnTo>
                  <a:pt x="61130" y="19030"/>
                </a:lnTo>
                <a:lnTo>
                  <a:pt x="61020" y="19340"/>
                </a:lnTo>
                <a:lnTo>
                  <a:pt x="60920" y="19430"/>
                </a:lnTo>
                <a:lnTo>
                  <a:pt x="60700" y="19620"/>
                </a:lnTo>
                <a:lnTo>
                  <a:pt x="60180" y="20400"/>
                </a:lnTo>
                <a:lnTo>
                  <a:pt x="59990" y="20620"/>
                </a:lnTo>
                <a:lnTo>
                  <a:pt x="59930" y="20690"/>
                </a:lnTo>
                <a:lnTo>
                  <a:pt x="59920" y="20690"/>
                </a:lnTo>
                <a:lnTo>
                  <a:pt x="59510" y="21400"/>
                </a:lnTo>
                <a:lnTo>
                  <a:pt x="59300" y="21710"/>
                </a:lnTo>
                <a:lnTo>
                  <a:pt x="59100" y="22010"/>
                </a:lnTo>
                <a:lnTo>
                  <a:pt x="58840" y="22390"/>
                </a:lnTo>
                <a:lnTo>
                  <a:pt x="58650" y="22540"/>
                </a:lnTo>
                <a:lnTo>
                  <a:pt x="58520" y="22630"/>
                </a:lnTo>
                <a:lnTo>
                  <a:pt x="58490" y="22660"/>
                </a:lnTo>
                <a:lnTo>
                  <a:pt x="58120" y="22860"/>
                </a:lnTo>
                <a:lnTo>
                  <a:pt x="57940" y="23450"/>
                </a:lnTo>
                <a:lnTo>
                  <a:pt x="57930" y="23490"/>
                </a:lnTo>
                <a:lnTo>
                  <a:pt x="57880" y="23680"/>
                </a:lnTo>
                <a:lnTo>
                  <a:pt x="57750" y="24110"/>
                </a:lnTo>
                <a:lnTo>
                  <a:pt x="57700" y="24300"/>
                </a:lnTo>
                <a:lnTo>
                  <a:pt x="57900" y="25090"/>
                </a:lnTo>
                <a:lnTo>
                  <a:pt x="57990" y="25700"/>
                </a:lnTo>
                <a:lnTo>
                  <a:pt x="58010" y="25850"/>
                </a:lnTo>
                <a:lnTo>
                  <a:pt x="57980" y="26400"/>
                </a:lnTo>
                <a:lnTo>
                  <a:pt x="57960" y="26830"/>
                </a:lnTo>
                <a:lnTo>
                  <a:pt x="57950" y="26950"/>
                </a:lnTo>
                <a:lnTo>
                  <a:pt x="57940" y="27250"/>
                </a:lnTo>
                <a:lnTo>
                  <a:pt x="57880" y="27390"/>
                </a:lnTo>
                <a:lnTo>
                  <a:pt x="57990" y="27530"/>
                </a:lnTo>
                <a:lnTo>
                  <a:pt x="58010" y="27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