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Addis Ababa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Ethiopia • State Map | Fully Editable Vector Shape</a:t>
            </a:r>
          </a:p>
        </p:txBody>
      </p:sp>
      <p:sp>
        <p:nvSpPr>
          <p:cNvPr id="101" name="Addis Ababa"/>
          <p:cNvSpPr/>
          <p:nvPr/>
        </p:nvSpPr>
        <p:spPr>
          <a:xfrm>
            <a:off x="2906080" y="1325880"/>
            <a:ext cx="6379534" cy="4937760"/>
          </a:xfrm>
          <a:custGeom>
            <a:avLst/>
            <a:gdLst/>
            <a:ahLst/>
            <a:cxnLst/>
            <a:rect l="0" t="0" r="100000" b="77400"/>
            <a:pathLst>
              <a:path w="100000" h="77400">
                <a:moveTo>
                  <a:pt x="39640" y="39200"/>
                </a:moveTo>
                <a:lnTo>
                  <a:pt x="39700" y="39280"/>
                </a:lnTo>
                <a:lnTo>
                  <a:pt x="39730" y="39270"/>
                </a:lnTo>
                <a:lnTo>
                  <a:pt x="39750" y="39270"/>
                </a:lnTo>
                <a:lnTo>
                  <a:pt x="39790" y="39250"/>
                </a:lnTo>
                <a:lnTo>
                  <a:pt x="39840" y="39260"/>
                </a:lnTo>
                <a:lnTo>
                  <a:pt x="39900" y="39290"/>
                </a:lnTo>
                <a:lnTo>
                  <a:pt x="39950" y="39280"/>
                </a:lnTo>
                <a:lnTo>
                  <a:pt x="40010" y="39270"/>
                </a:lnTo>
                <a:lnTo>
                  <a:pt x="40040" y="39270"/>
                </a:lnTo>
                <a:lnTo>
                  <a:pt x="40050" y="39270"/>
                </a:lnTo>
                <a:lnTo>
                  <a:pt x="40060" y="39270"/>
                </a:lnTo>
                <a:lnTo>
                  <a:pt x="40100" y="39240"/>
                </a:lnTo>
                <a:lnTo>
                  <a:pt x="40170" y="39230"/>
                </a:lnTo>
                <a:lnTo>
                  <a:pt x="40190" y="39240"/>
                </a:lnTo>
                <a:lnTo>
                  <a:pt x="40210" y="39250"/>
                </a:lnTo>
                <a:lnTo>
                  <a:pt x="40220" y="39250"/>
                </a:lnTo>
                <a:lnTo>
                  <a:pt x="40220" y="39260"/>
                </a:lnTo>
                <a:lnTo>
                  <a:pt x="40220" y="39270"/>
                </a:lnTo>
                <a:lnTo>
                  <a:pt x="40230" y="39290"/>
                </a:lnTo>
                <a:lnTo>
                  <a:pt x="40250" y="39330"/>
                </a:lnTo>
                <a:lnTo>
                  <a:pt x="40260" y="39380"/>
                </a:lnTo>
                <a:lnTo>
                  <a:pt x="40260" y="39430"/>
                </a:lnTo>
                <a:lnTo>
                  <a:pt x="40280" y="39470"/>
                </a:lnTo>
                <a:lnTo>
                  <a:pt x="40320" y="39520"/>
                </a:lnTo>
                <a:lnTo>
                  <a:pt x="40340" y="39560"/>
                </a:lnTo>
                <a:lnTo>
                  <a:pt x="40340" y="39570"/>
                </a:lnTo>
                <a:lnTo>
                  <a:pt x="40360" y="39620"/>
                </a:lnTo>
                <a:lnTo>
                  <a:pt x="40370" y="39630"/>
                </a:lnTo>
                <a:lnTo>
                  <a:pt x="40380" y="39670"/>
                </a:lnTo>
                <a:lnTo>
                  <a:pt x="40380" y="39680"/>
                </a:lnTo>
                <a:lnTo>
                  <a:pt x="40390" y="39680"/>
                </a:lnTo>
                <a:lnTo>
                  <a:pt x="40390" y="39690"/>
                </a:lnTo>
                <a:lnTo>
                  <a:pt x="40390" y="39730"/>
                </a:lnTo>
                <a:lnTo>
                  <a:pt x="40400" y="39770"/>
                </a:lnTo>
                <a:lnTo>
                  <a:pt x="40390" y="39800"/>
                </a:lnTo>
                <a:lnTo>
                  <a:pt x="40390" y="39850"/>
                </a:lnTo>
                <a:lnTo>
                  <a:pt x="40390" y="39860"/>
                </a:lnTo>
                <a:lnTo>
                  <a:pt x="40400" y="39890"/>
                </a:lnTo>
                <a:lnTo>
                  <a:pt x="40390" y="39940"/>
                </a:lnTo>
                <a:lnTo>
                  <a:pt x="40380" y="39980"/>
                </a:lnTo>
                <a:lnTo>
                  <a:pt x="40340" y="40030"/>
                </a:lnTo>
                <a:lnTo>
                  <a:pt x="40370" y="40080"/>
                </a:lnTo>
                <a:lnTo>
                  <a:pt x="40340" y="40140"/>
                </a:lnTo>
                <a:lnTo>
                  <a:pt x="40310" y="40160"/>
                </a:lnTo>
                <a:lnTo>
                  <a:pt x="40250" y="40140"/>
                </a:lnTo>
                <a:lnTo>
                  <a:pt x="40180" y="40120"/>
                </a:lnTo>
                <a:lnTo>
                  <a:pt x="40130" y="40100"/>
                </a:lnTo>
                <a:lnTo>
                  <a:pt x="40120" y="40110"/>
                </a:lnTo>
                <a:lnTo>
                  <a:pt x="40090" y="40130"/>
                </a:lnTo>
                <a:lnTo>
                  <a:pt x="40120" y="40170"/>
                </a:lnTo>
                <a:lnTo>
                  <a:pt x="40170" y="40200"/>
                </a:lnTo>
                <a:lnTo>
                  <a:pt x="40180" y="40200"/>
                </a:lnTo>
                <a:lnTo>
                  <a:pt x="40200" y="40220"/>
                </a:lnTo>
                <a:lnTo>
                  <a:pt x="40240" y="40250"/>
                </a:lnTo>
                <a:lnTo>
                  <a:pt x="40220" y="40290"/>
                </a:lnTo>
                <a:lnTo>
                  <a:pt x="40200" y="40330"/>
                </a:lnTo>
                <a:lnTo>
                  <a:pt x="40220" y="40390"/>
                </a:lnTo>
                <a:lnTo>
                  <a:pt x="40200" y="40440"/>
                </a:lnTo>
                <a:lnTo>
                  <a:pt x="40180" y="40480"/>
                </a:lnTo>
                <a:lnTo>
                  <a:pt x="40170" y="40530"/>
                </a:lnTo>
                <a:lnTo>
                  <a:pt x="40140" y="40470"/>
                </a:lnTo>
                <a:lnTo>
                  <a:pt x="40110" y="40470"/>
                </a:lnTo>
                <a:lnTo>
                  <a:pt x="40090" y="40470"/>
                </a:lnTo>
                <a:lnTo>
                  <a:pt x="40080" y="40480"/>
                </a:lnTo>
                <a:lnTo>
                  <a:pt x="40040" y="40490"/>
                </a:lnTo>
                <a:lnTo>
                  <a:pt x="40000" y="40490"/>
                </a:lnTo>
                <a:lnTo>
                  <a:pt x="39950" y="40470"/>
                </a:lnTo>
                <a:lnTo>
                  <a:pt x="39910" y="40490"/>
                </a:lnTo>
                <a:lnTo>
                  <a:pt x="39920" y="40530"/>
                </a:lnTo>
                <a:lnTo>
                  <a:pt x="39930" y="40560"/>
                </a:lnTo>
                <a:lnTo>
                  <a:pt x="39920" y="40590"/>
                </a:lnTo>
                <a:lnTo>
                  <a:pt x="39910" y="40630"/>
                </a:lnTo>
                <a:lnTo>
                  <a:pt x="39900" y="40660"/>
                </a:lnTo>
                <a:lnTo>
                  <a:pt x="39900" y="40670"/>
                </a:lnTo>
                <a:lnTo>
                  <a:pt x="39900" y="40690"/>
                </a:lnTo>
                <a:lnTo>
                  <a:pt x="39900" y="40730"/>
                </a:lnTo>
                <a:lnTo>
                  <a:pt x="39860" y="40740"/>
                </a:lnTo>
                <a:lnTo>
                  <a:pt x="39840" y="40740"/>
                </a:lnTo>
                <a:lnTo>
                  <a:pt x="39830" y="40730"/>
                </a:lnTo>
                <a:lnTo>
                  <a:pt x="39830" y="40740"/>
                </a:lnTo>
                <a:lnTo>
                  <a:pt x="39820" y="40740"/>
                </a:lnTo>
                <a:lnTo>
                  <a:pt x="39810" y="40740"/>
                </a:lnTo>
                <a:lnTo>
                  <a:pt x="39790" y="40750"/>
                </a:lnTo>
                <a:lnTo>
                  <a:pt x="39770" y="40760"/>
                </a:lnTo>
                <a:lnTo>
                  <a:pt x="39740" y="40770"/>
                </a:lnTo>
                <a:lnTo>
                  <a:pt x="39710" y="40760"/>
                </a:lnTo>
                <a:lnTo>
                  <a:pt x="39670" y="40760"/>
                </a:lnTo>
                <a:lnTo>
                  <a:pt x="39640" y="40760"/>
                </a:lnTo>
                <a:lnTo>
                  <a:pt x="39620" y="40720"/>
                </a:lnTo>
                <a:lnTo>
                  <a:pt x="39620" y="40660"/>
                </a:lnTo>
                <a:lnTo>
                  <a:pt x="39610" y="40650"/>
                </a:lnTo>
                <a:lnTo>
                  <a:pt x="39600" y="40640"/>
                </a:lnTo>
                <a:lnTo>
                  <a:pt x="39590" y="40630"/>
                </a:lnTo>
                <a:lnTo>
                  <a:pt x="39520" y="40650"/>
                </a:lnTo>
                <a:lnTo>
                  <a:pt x="39490" y="40650"/>
                </a:lnTo>
                <a:lnTo>
                  <a:pt x="39480" y="40620"/>
                </a:lnTo>
                <a:lnTo>
                  <a:pt x="39420" y="40590"/>
                </a:lnTo>
                <a:lnTo>
                  <a:pt x="39420" y="40560"/>
                </a:lnTo>
                <a:lnTo>
                  <a:pt x="39420" y="40550"/>
                </a:lnTo>
                <a:lnTo>
                  <a:pt x="39430" y="40510"/>
                </a:lnTo>
                <a:lnTo>
                  <a:pt x="39410" y="40490"/>
                </a:lnTo>
                <a:lnTo>
                  <a:pt x="39420" y="40410"/>
                </a:lnTo>
                <a:lnTo>
                  <a:pt x="39410" y="40380"/>
                </a:lnTo>
                <a:lnTo>
                  <a:pt x="39410" y="40360"/>
                </a:lnTo>
                <a:lnTo>
                  <a:pt x="39410" y="40350"/>
                </a:lnTo>
                <a:lnTo>
                  <a:pt x="39370" y="40360"/>
                </a:lnTo>
                <a:lnTo>
                  <a:pt x="39340" y="40330"/>
                </a:lnTo>
                <a:lnTo>
                  <a:pt x="39310" y="40300"/>
                </a:lnTo>
                <a:lnTo>
                  <a:pt x="39290" y="40280"/>
                </a:lnTo>
                <a:lnTo>
                  <a:pt x="39260" y="40250"/>
                </a:lnTo>
                <a:lnTo>
                  <a:pt x="39250" y="40240"/>
                </a:lnTo>
                <a:lnTo>
                  <a:pt x="39200" y="40240"/>
                </a:lnTo>
                <a:lnTo>
                  <a:pt x="39160" y="40210"/>
                </a:lnTo>
                <a:lnTo>
                  <a:pt x="39130" y="40170"/>
                </a:lnTo>
                <a:lnTo>
                  <a:pt x="39110" y="40110"/>
                </a:lnTo>
                <a:lnTo>
                  <a:pt x="39090" y="40120"/>
                </a:lnTo>
                <a:lnTo>
                  <a:pt x="39070" y="40120"/>
                </a:lnTo>
                <a:lnTo>
                  <a:pt x="39030" y="40110"/>
                </a:lnTo>
                <a:lnTo>
                  <a:pt x="39030" y="40080"/>
                </a:lnTo>
                <a:lnTo>
                  <a:pt x="39030" y="40060"/>
                </a:lnTo>
                <a:lnTo>
                  <a:pt x="39000" y="40010"/>
                </a:lnTo>
                <a:lnTo>
                  <a:pt x="38940" y="39990"/>
                </a:lnTo>
                <a:lnTo>
                  <a:pt x="38870" y="39980"/>
                </a:lnTo>
                <a:lnTo>
                  <a:pt x="38800" y="39960"/>
                </a:lnTo>
                <a:lnTo>
                  <a:pt x="38780" y="39910"/>
                </a:lnTo>
                <a:lnTo>
                  <a:pt x="38840" y="39900"/>
                </a:lnTo>
                <a:lnTo>
                  <a:pt x="38860" y="39900"/>
                </a:lnTo>
                <a:lnTo>
                  <a:pt x="38870" y="39890"/>
                </a:lnTo>
                <a:lnTo>
                  <a:pt x="38900" y="39840"/>
                </a:lnTo>
                <a:lnTo>
                  <a:pt x="38890" y="39780"/>
                </a:lnTo>
                <a:lnTo>
                  <a:pt x="38880" y="39770"/>
                </a:lnTo>
                <a:lnTo>
                  <a:pt x="38850" y="39740"/>
                </a:lnTo>
                <a:lnTo>
                  <a:pt x="38860" y="39700"/>
                </a:lnTo>
                <a:lnTo>
                  <a:pt x="38860" y="39690"/>
                </a:lnTo>
                <a:lnTo>
                  <a:pt x="38910" y="39700"/>
                </a:lnTo>
                <a:lnTo>
                  <a:pt x="38950" y="39690"/>
                </a:lnTo>
                <a:lnTo>
                  <a:pt x="38940" y="39650"/>
                </a:lnTo>
                <a:lnTo>
                  <a:pt x="38950" y="39610"/>
                </a:lnTo>
                <a:lnTo>
                  <a:pt x="38950" y="39590"/>
                </a:lnTo>
                <a:lnTo>
                  <a:pt x="38970" y="39560"/>
                </a:lnTo>
                <a:lnTo>
                  <a:pt x="38980" y="39550"/>
                </a:lnTo>
                <a:lnTo>
                  <a:pt x="38980" y="39520"/>
                </a:lnTo>
                <a:lnTo>
                  <a:pt x="39010" y="39490"/>
                </a:lnTo>
                <a:lnTo>
                  <a:pt x="39050" y="39450"/>
                </a:lnTo>
                <a:lnTo>
                  <a:pt x="39050" y="39390"/>
                </a:lnTo>
                <a:lnTo>
                  <a:pt x="39050" y="39350"/>
                </a:lnTo>
                <a:lnTo>
                  <a:pt x="39060" y="39300"/>
                </a:lnTo>
                <a:lnTo>
                  <a:pt x="39110" y="39280"/>
                </a:lnTo>
                <a:lnTo>
                  <a:pt x="39120" y="39270"/>
                </a:lnTo>
                <a:lnTo>
                  <a:pt x="39150" y="39260"/>
                </a:lnTo>
                <a:lnTo>
                  <a:pt x="39190" y="39250"/>
                </a:lnTo>
                <a:lnTo>
                  <a:pt x="39200" y="39240"/>
                </a:lnTo>
                <a:lnTo>
                  <a:pt x="39220" y="39230"/>
                </a:lnTo>
                <a:lnTo>
                  <a:pt x="39230" y="39230"/>
                </a:lnTo>
                <a:lnTo>
                  <a:pt x="39230" y="39220"/>
                </a:lnTo>
                <a:lnTo>
                  <a:pt x="39250" y="39210"/>
                </a:lnTo>
                <a:lnTo>
                  <a:pt x="39310" y="39230"/>
                </a:lnTo>
                <a:lnTo>
                  <a:pt x="39320" y="39230"/>
                </a:lnTo>
                <a:lnTo>
                  <a:pt x="39340" y="39220"/>
                </a:lnTo>
                <a:lnTo>
                  <a:pt x="39350" y="39220"/>
                </a:lnTo>
                <a:lnTo>
                  <a:pt x="39370" y="39220"/>
                </a:lnTo>
                <a:lnTo>
                  <a:pt x="39380" y="39220"/>
                </a:lnTo>
                <a:lnTo>
                  <a:pt x="39390" y="39220"/>
                </a:lnTo>
                <a:lnTo>
                  <a:pt x="39450" y="39200"/>
                </a:lnTo>
                <a:lnTo>
                  <a:pt x="39460" y="39200"/>
                </a:lnTo>
                <a:lnTo>
                  <a:pt x="39470" y="39190"/>
                </a:lnTo>
                <a:lnTo>
                  <a:pt x="39480" y="39180"/>
                </a:lnTo>
                <a:lnTo>
                  <a:pt x="39510" y="39160"/>
                </a:lnTo>
                <a:lnTo>
                  <a:pt x="39540" y="39150"/>
                </a:lnTo>
                <a:lnTo>
                  <a:pt x="39550" y="39150"/>
                </a:lnTo>
                <a:lnTo>
                  <a:pt x="39580" y="39150"/>
                </a:lnTo>
                <a:lnTo>
                  <a:pt x="39590" y="39160"/>
                </a:lnTo>
                <a:lnTo>
                  <a:pt x="39620" y="39180"/>
                </a:lnTo>
                <a:lnTo>
                  <a:pt x="39640" y="39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