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Võru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õr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7860" y="56790"/>
                </a:moveTo>
                <a:lnTo>
                  <a:pt x="77870" y="56780"/>
                </a:lnTo>
                <a:lnTo>
                  <a:pt x="77870" y="56770"/>
                </a:lnTo>
                <a:lnTo>
                  <a:pt x="77870" y="56760"/>
                </a:lnTo>
                <a:lnTo>
                  <a:pt x="77870" y="56750"/>
                </a:lnTo>
                <a:lnTo>
                  <a:pt x="77880" y="56730"/>
                </a:lnTo>
                <a:lnTo>
                  <a:pt x="77890" y="56720"/>
                </a:lnTo>
                <a:lnTo>
                  <a:pt x="77900" y="56680"/>
                </a:lnTo>
                <a:lnTo>
                  <a:pt x="77910" y="56670"/>
                </a:lnTo>
                <a:lnTo>
                  <a:pt x="77920" y="56660"/>
                </a:lnTo>
                <a:lnTo>
                  <a:pt x="77960" y="56630"/>
                </a:lnTo>
                <a:lnTo>
                  <a:pt x="77960" y="56620"/>
                </a:lnTo>
                <a:lnTo>
                  <a:pt x="77970" y="56620"/>
                </a:lnTo>
                <a:lnTo>
                  <a:pt x="77970" y="56610"/>
                </a:lnTo>
                <a:lnTo>
                  <a:pt x="77990" y="56600"/>
                </a:lnTo>
                <a:lnTo>
                  <a:pt x="78000" y="56590"/>
                </a:lnTo>
                <a:lnTo>
                  <a:pt x="78010" y="56580"/>
                </a:lnTo>
                <a:lnTo>
                  <a:pt x="78020" y="56570"/>
                </a:lnTo>
                <a:lnTo>
                  <a:pt x="78030" y="56560"/>
                </a:lnTo>
                <a:lnTo>
                  <a:pt x="78040" y="56550"/>
                </a:lnTo>
                <a:lnTo>
                  <a:pt x="78040" y="56540"/>
                </a:lnTo>
                <a:lnTo>
                  <a:pt x="78040" y="56530"/>
                </a:lnTo>
                <a:lnTo>
                  <a:pt x="78050" y="56530"/>
                </a:lnTo>
                <a:lnTo>
                  <a:pt x="78060" y="56530"/>
                </a:lnTo>
                <a:lnTo>
                  <a:pt x="78070" y="56530"/>
                </a:lnTo>
                <a:lnTo>
                  <a:pt x="78080" y="56540"/>
                </a:lnTo>
                <a:lnTo>
                  <a:pt x="78090" y="56550"/>
                </a:lnTo>
                <a:lnTo>
                  <a:pt x="78100" y="56560"/>
                </a:lnTo>
                <a:lnTo>
                  <a:pt x="78110" y="56560"/>
                </a:lnTo>
                <a:lnTo>
                  <a:pt x="78110" y="56570"/>
                </a:lnTo>
                <a:lnTo>
                  <a:pt x="78110" y="56580"/>
                </a:lnTo>
                <a:lnTo>
                  <a:pt x="78120" y="56590"/>
                </a:lnTo>
                <a:lnTo>
                  <a:pt x="78130" y="56590"/>
                </a:lnTo>
                <a:lnTo>
                  <a:pt x="78130" y="56580"/>
                </a:lnTo>
                <a:lnTo>
                  <a:pt x="78140" y="56580"/>
                </a:lnTo>
                <a:lnTo>
                  <a:pt x="78140" y="56570"/>
                </a:lnTo>
                <a:lnTo>
                  <a:pt x="78150" y="56570"/>
                </a:lnTo>
                <a:lnTo>
                  <a:pt x="78160" y="56580"/>
                </a:lnTo>
                <a:lnTo>
                  <a:pt x="78170" y="56580"/>
                </a:lnTo>
                <a:lnTo>
                  <a:pt x="78180" y="56580"/>
                </a:lnTo>
                <a:lnTo>
                  <a:pt x="78190" y="56580"/>
                </a:lnTo>
                <a:lnTo>
                  <a:pt x="78200" y="56590"/>
                </a:lnTo>
                <a:lnTo>
                  <a:pt x="78210" y="56590"/>
                </a:lnTo>
                <a:lnTo>
                  <a:pt x="78220" y="56590"/>
                </a:lnTo>
                <a:lnTo>
                  <a:pt x="78230" y="56600"/>
                </a:lnTo>
                <a:lnTo>
                  <a:pt x="78240" y="56600"/>
                </a:lnTo>
                <a:lnTo>
                  <a:pt x="78240" y="56610"/>
                </a:lnTo>
                <a:lnTo>
                  <a:pt x="78250" y="56610"/>
                </a:lnTo>
                <a:lnTo>
                  <a:pt x="78260" y="56610"/>
                </a:lnTo>
                <a:lnTo>
                  <a:pt x="78270" y="56620"/>
                </a:lnTo>
                <a:lnTo>
                  <a:pt x="78280" y="56620"/>
                </a:lnTo>
                <a:lnTo>
                  <a:pt x="78290" y="56620"/>
                </a:lnTo>
                <a:lnTo>
                  <a:pt x="78310" y="56620"/>
                </a:lnTo>
                <a:lnTo>
                  <a:pt x="78320" y="56630"/>
                </a:lnTo>
                <a:lnTo>
                  <a:pt x="78350" y="56630"/>
                </a:lnTo>
                <a:lnTo>
                  <a:pt x="78360" y="56630"/>
                </a:lnTo>
                <a:lnTo>
                  <a:pt x="78370" y="56640"/>
                </a:lnTo>
                <a:lnTo>
                  <a:pt x="78370" y="56650"/>
                </a:lnTo>
                <a:lnTo>
                  <a:pt x="78360" y="56650"/>
                </a:lnTo>
                <a:lnTo>
                  <a:pt x="78360" y="56660"/>
                </a:lnTo>
                <a:lnTo>
                  <a:pt x="78360" y="56670"/>
                </a:lnTo>
                <a:lnTo>
                  <a:pt x="78360" y="56680"/>
                </a:lnTo>
                <a:lnTo>
                  <a:pt x="78350" y="56690"/>
                </a:lnTo>
                <a:lnTo>
                  <a:pt x="78360" y="56690"/>
                </a:lnTo>
                <a:lnTo>
                  <a:pt x="78360" y="56700"/>
                </a:lnTo>
                <a:lnTo>
                  <a:pt x="78360" y="56710"/>
                </a:lnTo>
                <a:lnTo>
                  <a:pt x="78360" y="56720"/>
                </a:lnTo>
                <a:lnTo>
                  <a:pt x="78360" y="56730"/>
                </a:lnTo>
                <a:lnTo>
                  <a:pt x="78370" y="56730"/>
                </a:lnTo>
                <a:lnTo>
                  <a:pt x="78370" y="56740"/>
                </a:lnTo>
                <a:lnTo>
                  <a:pt x="78370" y="56750"/>
                </a:lnTo>
                <a:lnTo>
                  <a:pt x="78380" y="56760"/>
                </a:lnTo>
                <a:lnTo>
                  <a:pt x="78380" y="56770"/>
                </a:lnTo>
                <a:lnTo>
                  <a:pt x="78380" y="56780"/>
                </a:lnTo>
                <a:lnTo>
                  <a:pt x="78380" y="56790"/>
                </a:lnTo>
                <a:lnTo>
                  <a:pt x="78380" y="56800"/>
                </a:lnTo>
                <a:lnTo>
                  <a:pt x="78390" y="56800"/>
                </a:lnTo>
                <a:lnTo>
                  <a:pt x="78390" y="56810"/>
                </a:lnTo>
                <a:lnTo>
                  <a:pt x="78400" y="56810"/>
                </a:lnTo>
                <a:lnTo>
                  <a:pt x="78410" y="56820"/>
                </a:lnTo>
                <a:lnTo>
                  <a:pt x="78420" y="56820"/>
                </a:lnTo>
                <a:lnTo>
                  <a:pt x="78420" y="56830"/>
                </a:lnTo>
                <a:lnTo>
                  <a:pt x="78430" y="56830"/>
                </a:lnTo>
                <a:lnTo>
                  <a:pt x="78430" y="56840"/>
                </a:lnTo>
                <a:lnTo>
                  <a:pt x="78440" y="56840"/>
                </a:lnTo>
                <a:lnTo>
                  <a:pt x="78450" y="56840"/>
                </a:lnTo>
                <a:lnTo>
                  <a:pt x="78450" y="56830"/>
                </a:lnTo>
                <a:lnTo>
                  <a:pt x="78450" y="56820"/>
                </a:lnTo>
                <a:lnTo>
                  <a:pt x="78450" y="56810"/>
                </a:lnTo>
                <a:lnTo>
                  <a:pt x="78470" y="56820"/>
                </a:lnTo>
                <a:lnTo>
                  <a:pt x="78490" y="56820"/>
                </a:lnTo>
                <a:lnTo>
                  <a:pt x="78490" y="56830"/>
                </a:lnTo>
                <a:lnTo>
                  <a:pt x="78500" y="56830"/>
                </a:lnTo>
                <a:lnTo>
                  <a:pt x="78500" y="56840"/>
                </a:lnTo>
                <a:lnTo>
                  <a:pt x="78510" y="56840"/>
                </a:lnTo>
                <a:lnTo>
                  <a:pt x="78510" y="56850"/>
                </a:lnTo>
                <a:lnTo>
                  <a:pt x="78520" y="56850"/>
                </a:lnTo>
                <a:lnTo>
                  <a:pt x="78520" y="56860"/>
                </a:lnTo>
                <a:lnTo>
                  <a:pt x="78530" y="56870"/>
                </a:lnTo>
                <a:lnTo>
                  <a:pt x="78530" y="56880"/>
                </a:lnTo>
                <a:lnTo>
                  <a:pt x="78530" y="56890"/>
                </a:lnTo>
                <a:lnTo>
                  <a:pt x="78520" y="56900"/>
                </a:lnTo>
                <a:lnTo>
                  <a:pt x="78530" y="56900"/>
                </a:lnTo>
                <a:lnTo>
                  <a:pt x="78530" y="56910"/>
                </a:lnTo>
                <a:lnTo>
                  <a:pt x="78540" y="56910"/>
                </a:lnTo>
                <a:lnTo>
                  <a:pt x="78550" y="56910"/>
                </a:lnTo>
                <a:lnTo>
                  <a:pt x="78560" y="56910"/>
                </a:lnTo>
                <a:lnTo>
                  <a:pt x="78560" y="56920"/>
                </a:lnTo>
                <a:lnTo>
                  <a:pt x="78570" y="56930"/>
                </a:lnTo>
                <a:lnTo>
                  <a:pt x="78580" y="56930"/>
                </a:lnTo>
                <a:lnTo>
                  <a:pt x="78590" y="56930"/>
                </a:lnTo>
                <a:lnTo>
                  <a:pt x="78600" y="56930"/>
                </a:lnTo>
                <a:lnTo>
                  <a:pt x="78610" y="56940"/>
                </a:lnTo>
                <a:lnTo>
                  <a:pt x="78620" y="56940"/>
                </a:lnTo>
                <a:lnTo>
                  <a:pt x="78630" y="56940"/>
                </a:lnTo>
                <a:lnTo>
                  <a:pt x="78640" y="56950"/>
                </a:lnTo>
                <a:lnTo>
                  <a:pt x="78650" y="56950"/>
                </a:lnTo>
                <a:lnTo>
                  <a:pt x="78660" y="56950"/>
                </a:lnTo>
                <a:lnTo>
                  <a:pt x="78660" y="56960"/>
                </a:lnTo>
                <a:lnTo>
                  <a:pt x="78670" y="56960"/>
                </a:lnTo>
                <a:lnTo>
                  <a:pt x="78670" y="56970"/>
                </a:lnTo>
                <a:lnTo>
                  <a:pt x="78680" y="56970"/>
                </a:lnTo>
                <a:lnTo>
                  <a:pt x="78690" y="56970"/>
                </a:lnTo>
                <a:lnTo>
                  <a:pt x="78690" y="56980"/>
                </a:lnTo>
                <a:lnTo>
                  <a:pt x="78700" y="56980"/>
                </a:lnTo>
                <a:lnTo>
                  <a:pt x="78700" y="56990"/>
                </a:lnTo>
                <a:lnTo>
                  <a:pt x="78710" y="56990"/>
                </a:lnTo>
                <a:lnTo>
                  <a:pt x="78720" y="56990"/>
                </a:lnTo>
                <a:lnTo>
                  <a:pt x="78720" y="57000"/>
                </a:lnTo>
                <a:lnTo>
                  <a:pt x="78730" y="56990"/>
                </a:lnTo>
                <a:lnTo>
                  <a:pt x="78730" y="57000"/>
                </a:lnTo>
                <a:lnTo>
                  <a:pt x="78740" y="57000"/>
                </a:lnTo>
                <a:lnTo>
                  <a:pt x="78750" y="57000"/>
                </a:lnTo>
                <a:lnTo>
                  <a:pt x="78750" y="57010"/>
                </a:lnTo>
                <a:lnTo>
                  <a:pt x="78760" y="57010"/>
                </a:lnTo>
                <a:lnTo>
                  <a:pt x="78770" y="57010"/>
                </a:lnTo>
                <a:lnTo>
                  <a:pt x="78770" y="57020"/>
                </a:lnTo>
                <a:lnTo>
                  <a:pt x="78780" y="57020"/>
                </a:lnTo>
                <a:lnTo>
                  <a:pt x="78800" y="57030"/>
                </a:lnTo>
                <a:lnTo>
                  <a:pt x="78810" y="57030"/>
                </a:lnTo>
                <a:lnTo>
                  <a:pt x="78810" y="57040"/>
                </a:lnTo>
                <a:lnTo>
                  <a:pt x="78820" y="57040"/>
                </a:lnTo>
                <a:lnTo>
                  <a:pt x="78830" y="57050"/>
                </a:lnTo>
                <a:lnTo>
                  <a:pt x="78840" y="57060"/>
                </a:lnTo>
                <a:lnTo>
                  <a:pt x="78840" y="57070"/>
                </a:lnTo>
                <a:lnTo>
                  <a:pt x="78840" y="57080"/>
                </a:lnTo>
                <a:lnTo>
                  <a:pt x="78850" y="57080"/>
                </a:lnTo>
                <a:lnTo>
                  <a:pt x="78850" y="57090"/>
                </a:lnTo>
                <a:lnTo>
                  <a:pt x="78850" y="57100"/>
                </a:lnTo>
                <a:lnTo>
                  <a:pt x="78850" y="57110"/>
                </a:lnTo>
                <a:lnTo>
                  <a:pt x="78860" y="57110"/>
                </a:lnTo>
                <a:lnTo>
                  <a:pt x="78860" y="57120"/>
                </a:lnTo>
                <a:lnTo>
                  <a:pt x="78860" y="57130"/>
                </a:lnTo>
                <a:lnTo>
                  <a:pt x="78870" y="57140"/>
                </a:lnTo>
                <a:lnTo>
                  <a:pt x="78880" y="57160"/>
                </a:lnTo>
                <a:lnTo>
                  <a:pt x="78880" y="57170"/>
                </a:lnTo>
                <a:lnTo>
                  <a:pt x="78880" y="57180"/>
                </a:lnTo>
                <a:lnTo>
                  <a:pt x="78880" y="57200"/>
                </a:lnTo>
                <a:lnTo>
                  <a:pt x="78880" y="57210"/>
                </a:lnTo>
                <a:lnTo>
                  <a:pt x="78890" y="57220"/>
                </a:lnTo>
                <a:lnTo>
                  <a:pt x="78890" y="57230"/>
                </a:lnTo>
                <a:lnTo>
                  <a:pt x="78900" y="57230"/>
                </a:lnTo>
                <a:lnTo>
                  <a:pt x="78900" y="57240"/>
                </a:lnTo>
                <a:lnTo>
                  <a:pt x="78910" y="57240"/>
                </a:lnTo>
                <a:lnTo>
                  <a:pt x="78920" y="57230"/>
                </a:lnTo>
                <a:lnTo>
                  <a:pt x="78930" y="57230"/>
                </a:lnTo>
                <a:lnTo>
                  <a:pt x="78940" y="57230"/>
                </a:lnTo>
                <a:lnTo>
                  <a:pt x="78950" y="57230"/>
                </a:lnTo>
                <a:lnTo>
                  <a:pt x="78950" y="57220"/>
                </a:lnTo>
                <a:lnTo>
                  <a:pt x="78950" y="57230"/>
                </a:lnTo>
                <a:lnTo>
                  <a:pt x="78970" y="57230"/>
                </a:lnTo>
                <a:lnTo>
                  <a:pt x="78980" y="57240"/>
                </a:lnTo>
                <a:lnTo>
                  <a:pt x="79000" y="57250"/>
                </a:lnTo>
                <a:lnTo>
                  <a:pt x="79010" y="57250"/>
                </a:lnTo>
                <a:lnTo>
                  <a:pt x="79020" y="57260"/>
                </a:lnTo>
                <a:lnTo>
                  <a:pt x="79030" y="57260"/>
                </a:lnTo>
                <a:lnTo>
                  <a:pt x="79030" y="57270"/>
                </a:lnTo>
                <a:lnTo>
                  <a:pt x="79040" y="57280"/>
                </a:lnTo>
                <a:lnTo>
                  <a:pt x="79040" y="57290"/>
                </a:lnTo>
                <a:lnTo>
                  <a:pt x="79050" y="57290"/>
                </a:lnTo>
                <a:lnTo>
                  <a:pt x="79040" y="57300"/>
                </a:lnTo>
                <a:lnTo>
                  <a:pt x="79050" y="57300"/>
                </a:lnTo>
                <a:lnTo>
                  <a:pt x="79050" y="57310"/>
                </a:lnTo>
                <a:lnTo>
                  <a:pt x="79050" y="57320"/>
                </a:lnTo>
                <a:lnTo>
                  <a:pt x="79060" y="57330"/>
                </a:lnTo>
                <a:lnTo>
                  <a:pt x="79060" y="57340"/>
                </a:lnTo>
                <a:lnTo>
                  <a:pt x="79070" y="57340"/>
                </a:lnTo>
                <a:lnTo>
                  <a:pt x="79070" y="57350"/>
                </a:lnTo>
                <a:lnTo>
                  <a:pt x="79080" y="57360"/>
                </a:lnTo>
                <a:lnTo>
                  <a:pt x="79090" y="57360"/>
                </a:lnTo>
                <a:lnTo>
                  <a:pt x="79100" y="57360"/>
                </a:lnTo>
                <a:lnTo>
                  <a:pt x="79100" y="57370"/>
                </a:lnTo>
                <a:lnTo>
                  <a:pt x="79110" y="57370"/>
                </a:lnTo>
                <a:lnTo>
                  <a:pt x="79120" y="57370"/>
                </a:lnTo>
                <a:lnTo>
                  <a:pt x="79130" y="57370"/>
                </a:lnTo>
                <a:lnTo>
                  <a:pt x="79140" y="57370"/>
                </a:lnTo>
                <a:lnTo>
                  <a:pt x="79140" y="57380"/>
                </a:lnTo>
                <a:lnTo>
                  <a:pt x="79130" y="57380"/>
                </a:lnTo>
                <a:lnTo>
                  <a:pt x="79130" y="57390"/>
                </a:lnTo>
                <a:lnTo>
                  <a:pt x="79120" y="57400"/>
                </a:lnTo>
                <a:lnTo>
                  <a:pt x="79110" y="57400"/>
                </a:lnTo>
                <a:lnTo>
                  <a:pt x="79120" y="57400"/>
                </a:lnTo>
                <a:lnTo>
                  <a:pt x="79120" y="57410"/>
                </a:lnTo>
                <a:lnTo>
                  <a:pt x="79110" y="57410"/>
                </a:lnTo>
                <a:lnTo>
                  <a:pt x="79110" y="57420"/>
                </a:lnTo>
                <a:lnTo>
                  <a:pt x="79110" y="57430"/>
                </a:lnTo>
                <a:lnTo>
                  <a:pt x="79110" y="57440"/>
                </a:lnTo>
                <a:lnTo>
                  <a:pt x="79100" y="57440"/>
                </a:lnTo>
                <a:lnTo>
                  <a:pt x="79100" y="57450"/>
                </a:lnTo>
                <a:lnTo>
                  <a:pt x="79110" y="57450"/>
                </a:lnTo>
                <a:lnTo>
                  <a:pt x="79110" y="57460"/>
                </a:lnTo>
                <a:lnTo>
                  <a:pt x="79100" y="57460"/>
                </a:lnTo>
                <a:lnTo>
                  <a:pt x="79100" y="57470"/>
                </a:lnTo>
                <a:lnTo>
                  <a:pt x="79100" y="57480"/>
                </a:lnTo>
                <a:lnTo>
                  <a:pt x="79090" y="5748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60" y="57500"/>
                </a:lnTo>
                <a:lnTo>
                  <a:pt x="79040" y="57500"/>
                </a:lnTo>
                <a:lnTo>
                  <a:pt x="79020" y="57500"/>
                </a:lnTo>
                <a:lnTo>
                  <a:pt x="79010" y="57510"/>
                </a:lnTo>
                <a:lnTo>
                  <a:pt x="78990" y="57510"/>
                </a:lnTo>
                <a:lnTo>
                  <a:pt x="78950" y="57520"/>
                </a:lnTo>
                <a:lnTo>
                  <a:pt x="78930" y="57540"/>
                </a:lnTo>
                <a:lnTo>
                  <a:pt x="78970" y="57580"/>
                </a:lnTo>
                <a:lnTo>
                  <a:pt x="78960" y="57600"/>
                </a:lnTo>
                <a:lnTo>
                  <a:pt x="78950" y="57600"/>
                </a:lnTo>
                <a:lnTo>
                  <a:pt x="78950" y="57610"/>
                </a:lnTo>
                <a:lnTo>
                  <a:pt x="78950" y="57620"/>
                </a:lnTo>
                <a:lnTo>
                  <a:pt x="78940" y="57620"/>
                </a:lnTo>
                <a:lnTo>
                  <a:pt x="78930" y="57620"/>
                </a:lnTo>
                <a:lnTo>
                  <a:pt x="78920" y="57620"/>
                </a:lnTo>
                <a:lnTo>
                  <a:pt x="78920" y="57630"/>
                </a:lnTo>
                <a:lnTo>
                  <a:pt x="78920" y="57640"/>
                </a:lnTo>
                <a:lnTo>
                  <a:pt x="78920" y="57650"/>
                </a:lnTo>
                <a:lnTo>
                  <a:pt x="78910" y="57650"/>
                </a:lnTo>
                <a:lnTo>
                  <a:pt x="78910" y="57660"/>
                </a:lnTo>
                <a:lnTo>
                  <a:pt x="78900" y="57670"/>
                </a:lnTo>
                <a:lnTo>
                  <a:pt x="78900" y="57680"/>
                </a:lnTo>
                <a:lnTo>
                  <a:pt x="78920" y="57680"/>
                </a:lnTo>
                <a:lnTo>
                  <a:pt x="78920" y="57690"/>
                </a:lnTo>
                <a:lnTo>
                  <a:pt x="78920" y="57700"/>
                </a:lnTo>
                <a:lnTo>
                  <a:pt x="78910" y="57700"/>
                </a:lnTo>
                <a:lnTo>
                  <a:pt x="78910" y="57710"/>
                </a:lnTo>
                <a:lnTo>
                  <a:pt x="78900" y="57710"/>
                </a:lnTo>
                <a:lnTo>
                  <a:pt x="78900" y="57720"/>
                </a:lnTo>
                <a:lnTo>
                  <a:pt x="78820" y="57700"/>
                </a:lnTo>
                <a:lnTo>
                  <a:pt x="78810" y="57700"/>
                </a:lnTo>
                <a:lnTo>
                  <a:pt x="78780" y="57700"/>
                </a:lnTo>
                <a:lnTo>
                  <a:pt x="78760" y="57710"/>
                </a:lnTo>
                <a:lnTo>
                  <a:pt x="78740" y="57730"/>
                </a:lnTo>
                <a:lnTo>
                  <a:pt x="78740" y="57720"/>
                </a:lnTo>
                <a:lnTo>
                  <a:pt x="78730" y="57720"/>
                </a:lnTo>
                <a:lnTo>
                  <a:pt x="78700" y="57740"/>
                </a:lnTo>
                <a:lnTo>
                  <a:pt x="78700" y="57730"/>
                </a:lnTo>
                <a:lnTo>
                  <a:pt x="78670" y="57740"/>
                </a:lnTo>
                <a:lnTo>
                  <a:pt x="78610" y="57750"/>
                </a:lnTo>
                <a:lnTo>
                  <a:pt x="78550" y="57750"/>
                </a:lnTo>
                <a:lnTo>
                  <a:pt x="78550" y="57720"/>
                </a:lnTo>
                <a:lnTo>
                  <a:pt x="78530" y="57720"/>
                </a:lnTo>
                <a:lnTo>
                  <a:pt x="78520" y="57710"/>
                </a:lnTo>
                <a:lnTo>
                  <a:pt x="78520" y="57730"/>
                </a:lnTo>
                <a:lnTo>
                  <a:pt x="78500" y="57770"/>
                </a:lnTo>
                <a:lnTo>
                  <a:pt x="78480" y="57790"/>
                </a:lnTo>
                <a:lnTo>
                  <a:pt x="78470" y="57810"/>
                </a:lnTo>
                <a:lnTo>
                  <a:pt x="78460" y="57810"/>
                </a:lnTo>
                <a:lnTo>
                  <a:pt x="78450" y="57810"/>
                </a:lnTo>
                <a:lnTo>
                  <a:pt x="78450" y="57820"/>
                </a:lnTo>
                <a:lnTo>
                  <a:pt x="78450" y="57830"/>
                </a:lnTo>
                <a:lnTo>
                  <a:pt x="78460" y="57830"/>
                </a:lnTo>
                <a:lnTo>
                  <a:pt x="78460" y="57820"/>
                </a:lnTo>
                <a:lnTo>
                  <a:pt x="78470" y="57820"/>
                </a:lnTo>
                <a:lnTo>
                  <a:pt x="78480" y="57820"/>
                </a:lnTo>
                <a:lnTo>
                  <a:pt x="78490" y="57830"/>
                </a:lnTo>
                <a:lnTo>
                  <a:pt x="78500" y="57820"/>
                </a:lnTo>
                <a:lnTo>
                  <a:pt x="78510" y="57820"/>
                </a:lnTo>
                <a:lnTo>
                  <a:pt x="78510" y="57830"/>
                </a:lnTo>
                <a:lnTo>
                  <a:pt x="78520" y="57860"/>
                </a:lnTo>
                <a:lnTo>
                  <a:pt x="78500" y="57860"/>
                </a:lnTo>
                <a:lnTo>
                  <a:pt x="78500" y="57870"/>
                </a:lnTo>
                <a:lnTo>
                  <a:pt x="78500" y="57880"/>
                </a:lnTo>
                <a:lnTo>
                  <a:pt x="78500" y="57890"/>
                </a:lnTo>
                <a:lnTo>
                  <a:pt x="78500" y="57910"/>
                </a:lnTo>
                <a:lnTo>
                  <a:pt x="78500" y="57920"/>
                </a:lnTo>
                <a:lnTo>
                  <a:pt x="78500" y="57930"/>
                </a:lnTo>
                <a:lnTo>
                  <a:pt x="78500" y="57940"/>
                </a:lnTo>
                <a:lnTo>
                  <a:pt x="78510" y="57960"/>
                </a:lnTo>
                <a:lnTo>
                  <a:pt x="78500" y="57960"/>
                </a:lnTo>
                <a:lnTo>
                  <a:pt x="78490" y="57960"/>
                </a:lnTo>
                <a:lnTo>
                  <a:pt x="78470" y="57970"/>
                </a:lnTo>
                <a:lnTo>
                  <a:pt x="78470" y="57980"/>
                </a:lnTo>
                <a:lnTo>
                  <a:pt x="78460" y="57990"/>
                </a:lnTo>
                <a:lnTo>
                  <a:pt x="78460" y="58000"/>
                </a:lnTo>
                <a:lnTo>
                  <a:pt x="78450" y="58010"/>
                </a:lnTo>
                <a:lnTo>
                  <a:pt x="78450" y="58030"/>
                </a:lnTo>
                <a:lnTo>
                  <a:pt x="78450" y="58040"/>
                </a:lnTo>
                <a:lnTo>
                  <a:pt x="78450" y="58050"/>
                </a:lnTo>
                <a:lnTo>
                  <a:pt x="78440" y="58060"/>
                </a:lnTo>
                <a:lnTo>
                  <a:pt x="78430" y="58060"/>
                </a:lnTo>
                <a:lnTo>
                  <a:pt x="78430" y="58050"/>
                </a:lnTo>
                <a:lnTo>
                  <a:pt x="78420" y="58040"/>
                </a:lnTo>
                <a:lnTo>
                  <a:pt x="78420" y="58030"/>
                </a:lnTo>
                <a:lnTo>
                  <a:pt x="78410" y="58030"/>
                </a:lnTo>
                <a:lnTo>
                  <a:pt x="78410" y="58020"/>
                </a:lnTo>
                <a:lnTo>
                  <a:pt x="78400" y="58010"/>
                </a:lnTo>
                <a:lnTo>
                  <a:pt x="78390" y="58000"/>
                </a:lnTo>
                <a:lnTo>
                  <a:pt x="78390" y="57990"/>
                </a:lnTo>
                <a:lnTo>
                  <a:pt x="78380" y="57980"/>
                </a:lnTo>
                <a:lnTo>
                  <a:pt x="78380" y="57970"/>
                </a:lnTo>
                <a:lnTo>
                  <a:pt x="78380" y="57960"/>
                </a:lnTo>
                <a:lnTo>
                  <a:pt x="78380" y="57950"/>
                </a:lnTo>
                <a:lnTo>
                  <a:pt x="78380" y="57930"/>
                </a:lnTo>
                <a:lnTo>
                  <a:pt x="78380" y="57920"/>
                </a:lnTo>
                <a:lnTo>
                  <a:pt x="78370" y="57920"/>
                </a:lnTo>
                <a:lnTo>
                  <a:pt x="78360" y="57930"/>
                </a:lnTo>
                <a:lnTo>
                  <a:pt x="78350" y="57920"/>
                </a:lnTo>
                <a:lnTo>
                  <a:pt x="78350" y="57910"/>
                </a:lnTo>
                <a:lnTo>
                  <a:pt x="78350" y="57870"/>
                </a:lnTo>
                <a:lnTo>
                  <a:pt x="78340" y="57870"/>
                </a:lnTo>
                <a:lnTo>
                  <a:pt x="78340" y="57860"/>
                </a:lnTo>
                <a:lnTo>
                  <a:pt x="78340" y="57850"/>
                </a:lnTo>
                <a:lnTo>
                  <a:pt x="78340" y="57840"/>
                </a:lnTo>
                <a:lnTo>
                  <a:pt x="78340" y="57820"/>
                </a:lnTo>
                <a:lnTo>
                  <a:pt x="78340" y="57790"/>
                </a:lnTo>
                <a:lnTo>
                  <a:pt x="78350" y="57770"/>
                </a:lnTo>
                <a:lnTo>
                  <a:pt x="78350" y="57760"/>
                </a:lnTo>
                <a:lnTo>
                  <a:pt x="78350" y="57750"/>
                </a:lnTo>
                <a:lnTo>
                  <a:pt x="78380" y="57730"/>
                </a:lnTo>
                <a:lnTo>
                  <a:pt x="78400" y="57700"/>
                </a:lnTo>
                <a:lnTo>
                  <a:pt x="78410" y="57690"/>
                </a:lnTo>
                <a:lnTo>
                  <a:pt x="78420" y="57670"/>
                </a:lnTo>
                <a:lnTo>
                  <a:pt x="78430" y="57650"/>
                </a:lnTo>
                <a:lnTo>
                  <a:pt x="78430" y="57640"/>
                </a:lnTo>
                <a:lnTo>
                  <a:pt x="78420" y="57640"/>
                </a:lnTo>
                <a:lnTo>
                  <a:pt x="78420" y="57650"/>
                </a:lnTo>
                <a:lnTo>
                  <a:pt x="78410" y="57650"/>
                </a:lnTo>
                <a:lnTo>
                  <a:pt x="78400" y="57650"/>
                </a:lnTo>
                <a:lnTo>
                  <a:pt x="78390" y="57650"/>
                </a:lnTo>
                <a:lnTo>
                  <a:pt x="78390" y="57640"/>
                </a:lnTo>
                <a:lnTo>
                  <a:pt x="78390" y="57630"/>
                </a:lnTo>
                <a:lnTo>
                  <a:pt x="78390" y="57620"/>
                </a:lnTo>
                <a:lnTo>
                  <a:pt x="78390" y="57610"/>
                </a:lnTo>
                <a:lnTo>
                  <a:pt x="78390" y="57600"/>
                </a:lnTo>
                <a:lnTo>
                  <a:pt x="78400" y="57600"/>
                </a:lnTo>
                <a:lnTo>
                  <a:pt x="78390" y="57600"/>
                </a:lnTo>
                <a:lnTo>
                  <a:pt x="78390" y="57590"/>
                </a:lnTo>
                <a:lnTo>
                  <a:pt x="78400" y="57570"/>
                </a:lnTo>
                <a:lnTo>
                  <a:pt x="78410" y="57540"/>
                </a:lnTo>
                <a:lnTo>
                  <a:pt x="78420" y="57530"/>
                </a:lnTo>
                <a:lnTo>
                  <a:pt x="78420" y="57500"/>
                </a:lnTo>
                <a:lnTo>
                  <a:pt x="78420" y="57490"/>
                </a:lnTo>
                <a:lnTo>
                  <a:pt x="78460" y="57490"/>
                </a:lnTo>
                <a:lnTo>
                  <a:pt x="78460" y="57480"/>
                </a:lnTo>
                <a:lnTo>
                  <a:pt x="78450" y="57480"/>
                </a:lnTo>
                <a:lnTo>
                  <a:pt x="78450" y="57470"/>
                </a:lnTo>
                <a:lnTo>
                  <a:pt x="78450" y="57460"/>
                </a:lnTo>
                <a:lnTo>
                  <a:pt x="78440" y="57460"/>
                </a:lnTo>
                <a:lnTo>
                  <a:pt x="78440" y="57450"/>
                </a:lnTo>
                <a:lnTo>
                  <a:pt x="78440" y="57440"/>
                </a:lnTo>
                <a:lnTo>
                  <a:pt x="78430" y="57440"/>
                </a:lnTo>
                <a:lnTo>
                  <a:pt x="78430" y="57430"/>
                </a:lnTo>
                <a:lnTo>
                  <a:pt x="78430" y="57420"/>
                </a:lnTo>
                <a:lnTo>
                  <a:pt x="78420" y="57420"/>
                </a:lnTo>
                <a:lnTo>
                  <a:pt x="78420" y="57410"/>
                </a:lnTo>
                <a:lnTo>
                  <a:pt x="78410" y="57410"/>
                </a:lnTo>
                <a:lnTo>
                  <a:pt x="78410" y="57400"/>
                </a:lnTo>
                <a:lnTo>
                  <a:pt x="78400" y="57400"/>
                </a:lnTo>
                <a:lnTo>
                  <a:pt x="78390" y="57400"/>
                </a:lnTo>
                <a:lnTo>
                  <a:pt x="78390" y="57390"/>
                </a:lnTo>
                <a:lnTo>
                  <a:pt x="78390" y="57380"/>
                </a:lnTo>
                <a:lnTo>
                  <a:pt x="78380" y="57380"/>
                </a:lnTo>
                <a:lnTo>
                  <a:pt x="78370" y="57390"/>
                </a:lnTo>
                <a:lnTo>
                  <a:pt x="78360" y="57390"/>
                </a:lnTo>
                <a:lnTo>
                  <a:pt x="78350" y="57390"/>
                </a:lnTo>
                <a:lnTo>
                  <a:pt x="78340" y="57390"/>
                </a:lnTo>
                <a:lnTo>
                  <a:pt x="78340" y="57400"/>
                </a:lnTo>
                <a:lnTo>
                  <a:pt x="78330" y="57400"/>
                </a:lnTo>
                <a:lnTo>
                  <a:pt x="78320" y="57400"/>
                </a:lnTo>
                <a:lnTo>
                  <a:pt x="78310" y="57400"/>
                </a:lnTo>
                <a:lnTo>
                  <a:pt x="78300" y="57400"/>
                </a:lnTo>
                <a:lnTo>
                  <a:pt x="78300" y="57410"/>
                </a:lnTo>
                <a:lnTo>
                  <a:pt x="78300" y="57400"/>
                </a:lnTo>
                <a:lnTo>
                  <a:pt x="78290" y="57400"/>
                </a:lnTo>
                <a:lnTo>
                  <a:pt x="78290" y="57410"/>
                </a:lnTo>
                <a:lnTo>
                  <a:pt x="78290" y="57400"/>
                </a:lnTo>
                <a:lnTo>
                  <a:pt x="78280" y="57400"/>
                </a:lnTo>
                <a:lnTo>
                  <a:pt x="78270" y="57400"/>
                </a:lnTo>
                <a:lnTo>
                  <a:pt x="78260" y="57400"/>
                </a:lnTo>
                <a:lnTo>
                  <a:pt x="78260" y="57390"/>
                </a:lnTo>
                <a:lnTo>
                  <a:pt x="78250" y="57390"/>
                </a:lnTo>
                <a:lnTo>
                  <a:pt x="78240" y="57390"/>
                </a:lnTo>
                <a:lnTo>
                  <a:pt x="78230" y="57390"/>
                </a:lnTo>
                <a:lnTo>
                  <a:pt x="78220" y="57390"/>
                </a:lnTo>
                <a:lnTo>
                  <a:pt x="78210" y="57390"/>
                </a:lnTo>
                <a:lnTo>
                  <a:pt x="78210" y="57380"/>
                </a:lnTo>
                <a:lnTo>
                  <a:pt x="78200" y="57380"/>
                </a:lnTo>
                <a:lnTo>
                  <a:pt x="78190" y="57380"/>
                </a:lnTo>
                <a:lnTo>
                  <a:pt x="78180" y="57380"/>
                </a:lnTo>
                <a:lnTo>
                  <a:pt x="78180" y="57370"/>
                </a:lnTo>
                <a:lnTo>
                  <a:pt x="78170" y="57370"/>
                </a:lnTo>
                <a:lnTo>
                  <a:pt x="78160" y="5737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40" y="57360"/>
                </a:lnTo>
                <a:lnTo>
                  <a:pt x="78130" y="57360"/>
                </a:lnTo>
                <a:lnTo>
                  <a:pt x="78130" y="57350"/>
                </a:lnTo>
                <a:lnTo>
                  <a:pt x="78120" y="57350"/>
                </a:lnTo>
                <a:lnTo>
                  <a:pt x="78110" y="57350"/>
                </a:lnTo>
                <a:lnTo>
                  <a:pt x="78100" y="57350"/>
                </a:lnTo>
                <a:lnTo>
                  <a:pt x="78100" y="57340"/>
                </a:lnTo>
                <a:lnTo>
                  <a:pt x="78090" y="57340"/>
                </a:lnTo>
                <a:lnTo>
                  <a:pt x="78080" y="57340"/>
                </a:lnTo>
                <a:lnTo>
                  <a:pt x="78070" y="57340"/>
                </a:lnTo>
                <a:lnTo>
                  <a:pt x="78070" y="57330"/>
                </a:lnTo>
                <a:lnTo>
                  <a:pt x="78070" y="57320"/>
                </a:lnTo>
                <a:lnTo>
                  <a:pt x="78060" y="57320"/>
                </a:lnTo>
                <a:lnTo>
                  <a:pt x="78050" y="57320"/>
                </a:lnTo>
                <a:lnTo>
                  <a:pt x="78050" y="57310"/>
                </a:lnTo>
                <a:lnTo>
                  <a:pt x="78040" y="57310"/>
                </a:lnTo>
                <a:lnTo>
                  <a:pt x="78030" y="57310"/>
                </a:lnTo>
                <a:lnTo>
                  <a:pt x="78020" y="57310"/>
                </a:lnTo>
                <a:lnTo>
                  <a:pt x="78020" y="57300"/>
                </a:lnTo>
                <a:lnTo>
                  <a:pt x="78010" y="57300"/>
                </a:lnTo>
                <a:lnTo>
                  <a:pt x="78000" y="57300"/>
                </a:lnTo>
                <a:lnTo>
                  <a:pt x="77990" y="57300"/>
                </a:lnTo>
                <a:lnTo>
                  <a:pt x="77990" y="57290"/>
                </a:lnTo>
                <a:lnTo>
                  <a:pt x="77980" y="57290"/>
                </a:lnTo>
                <a:lnTo>
                  <a:pt x="77980" y="57280"/>
                </a:lnTo>
                <a:lnTo>
                  <a:pt x="77970" y="57280"/>
                </a:lnTo>
                <a:lnTo>
                  <a:pt x="77970" y="57270"/>
                </a:lnTo>
                <a:lnTo>
                  <a:pt x="77970" y="57260"/>
                </a:lnTo>
                <a:lnTo>
                  <a:pt x="77960" y="57260"/>
                </a:lnTo>
                <a:lnTo>
                  <a:pt x="77960" y="57250"/>
                </a:lnTo>
                <a:lnTo>
                  <a:pt x="77950" y="57250"/>
                </a:lnTo>
                <a:lnTo>
                  <a:pt x="77950" y="57240"/>
                </a:lnTo>
                <a:lnTo>
                  <a:pt x="77950" y="57230"/>
                </a:lnTo>
                <a:lnTo>
                  <a:pt x="77950" y="57220"/>
                </a:lnTo>
                <a:lnTo>
                  <a:pt x="77950" y="57210"/>
                </a:lnTo>
                <a:lnTo>
                  <a:pt x="77950" y="57200"/>
                </a:lnTo>
                <a:lnTo>
                  <a:pt x="77950" y="57190"/>
                </a:lnTo>
                <a:lnTo>
                  <a:pt x="77940" y="57190"/>
                </a:lnTo>
                <a:lnTo>
                  <a:pt x="77940" y="57180"/>
                </a:lnTo>
                <a:lnTo>
                  <a:pt x="77940" y="57170"/>
                </a:lnTo>
                <a:lnTo>
                  <a:pt x="77940" y="57160"/>
                </a:lnTo>
                <a:lnTo>
                  <a:pt x="77950" y="57160"/>
                </a:lnTo>
                <a:lnTo>
                  <a:pt x="77950" y="57150"/>
                </a:lnTo>
                <a:lnTo>
                  <a:pt x="77950" y="57140"/>
                </a:lnTo>
                <a:lnTo>
                  <a:pt x="77960" y="57130"/>
                </a:lnTo>
                <a:lnTo>
                  <a:pt x="77960" y="57120"/>
                </a:lnTo>
                <a:lnTo>
                  <a:pt x="77970" y="57120"/>
                </a:lnTo>
                <a:lnTo>
                  <a:pt x="77980" y="57120"/>
                </a:lnTo>
                <a:lnTo>
                  <a:pt x="77990" y="57120"/>
                </a:lnTo>
                <a:lnTo>
                  <a:pt x="77990" y="57110"/>
                </a:lnTo>
                <a:lnTo>
                  <a:pt x="78000" y="57110"/>
                </a:lnTo>
                <a:lnTo>
                  <a:pt x="78010" y="57110"/>
                </a:lnTo>
                <a:lnTo>
                  <a:pt x="78020" y="57110"/>
                </a:lnTo>
                <a:lnTo>
                  <a:pt x="78030" y="57110"/>
                </a:lnTo>
                <a:lnTo>
                  <a:pt x="78030" y="57120"/>
                </a:lnTo>
                <a:lnTo>
                  <a:pt x="78040" y="57120"/>
                </a:lnTo>
                <a:lnTo>
                  <a:pt x="78050" y="57120"/>
                </a:lnTo>
                <a:lnTo>
                  <a:pt x="78060" y="57120"/>
                </a:lnTo>
                <a:lnTo>
                  <a:pt x="78070" y="57120"/>
                </a:lnTo>
                <a:lnTo>
                  <a:pt x="78080" y="57120"/>
                </a:lnTo>
                <a:lnTo>
                  <a:pt x="78080" y="57110"/>
                </a:lnTo>
                <a:lnTo>
                  <a:pt x="78090" y="57110"/>
                </a:lnTo>
                <a:lnTo>
                  <a:pt x="78090" y="57100"/>
                </a:lnTo>
                <a:lnTo>
                  <a:pt x="78100" y="57100"/>
                </a:lnTo>
                <a:lnTo>
                  <a:pt x="78100" y="57090"/>
                </a:lnTo>
                <a:lnTo>
                  <a:pt x="78110" y="57090"/>
                </a:lnTo>
                <a:lnTo>
                  <a:pt x="78110" y="57080"/>
                </a:lnTo>
                <a:lnTo>
                  <a:pt x="78120" y="57080"/>
                </a:lnTo>
                <a:lnTo>
                  <a:pt x="78120" y="57070"/>
                </a:lnTo>
                <a:lnTo>
                  <a:pt x="78130" y="57070"/>
                </a:lnTo>
                <a:lnTo>
                  <a:pt x="78130" y="57060"/>
                </a:lnTo>
                <a:lnTo>
                  <a:pt x="78130" y="57050"/>
                </a:lnTo>
                <a:lnTo>
                  <a:pt x="78120" y="57050"/>
                </a:lnTo>
                <a:lnTo>
                  <a:pt x="78120" y="57040"/>
                </a:lnTo>
                <a:lnTo>
                  <a:pt x="78130" y="57040"/>
                </a:lnTo>
                <a:lnTo>
                  <a:pt x="78130" y="57030"/>
                </a:lnTo>
                <a:lnTo>
                  <a:pt x="78130" y="57020"/>
                </a:lnTo>
                <a:lnTo>
                  <a:pt x="78120" y="57020"/>
                </a:lnTo>
                <a:lnTo>
                  <a:pt x="78120" y="57010"/>
                </a:lnTo>
                <a:lnTo>
                  <a:pt x="78110" y="57010"/>
                </a:lnTo>
                <a:lnTo>
                  <a:pt x="78100" y="57010"/>
                </a:lnTo>
                <a:lnTo>
                  <a:pt x="78100" y="57000"/>
                </a:lnTo>
                <a:lnTo>
                  <a:pt x="78090" y="57000"/>
                </a:lnTo>
                <a:lnTo>
                  <a:pt x="78080" y="57000"/>
                </a:lnTo>
                <a:lnTo>
                  <a:pt x="78070" y="57000"/>
                </a:lnTo>
                <a:lnTo>
                  <a:pt x="78070" y="56990"/>
                </a:lnTo>
                <a:lnTo>
                  <a:pt x="78060" y="56990"/>
                </a:lnTo>
                <a:lnTo>
                  <a:pt x="78070" y="56990"/>
                </a:lnTo>
                <a:lnTo>
                  <a:pt x="78070" y="56980"/>
                </a:lnTo>
                <a:lnTo>
                  <a:pt x="78090" y="56980"/>
                </a:lnTo>
                <a:lnTo>
                  <a:pt x="78100" y="56970"/>
                </a:lnTo>
                <a:lnTo>
                  <a:pt x="78070" y="56960"/>
                </a:lnTo>
                <a:lnTo>
                  <a:pt x="78050" y="56950"/>
                </a:lnTo>
                <a:lnTo>
                  <a:pt x="78040" y="56940"/>
                </a:lnTo>
                <a:lnTo>
                  <a:pt x="78030" y="56930"/>
                </a:lnTo>
                <a:lnTo>
                  <a:pt x="78020" y="56920"/>
                </a:lnTo>
                <a:lnTo>
                  <a:pt x="78010" y="56920"/>
                </a:lnTo>
                <a:lnTo>
                  <a:pt x="78010" y="56910"/>
                </a:lnTo>
                <a:lnTo>
                  <a:pt x="78000" y="56890"/>
                </a:lnTo>
                <a:lnTo>
                  <a:pt x="78000" y="56880"/>
                </a:lnTo>
                <a:lnTo>
                  <a:pt x="77990" y="56880"/>
                </a:lnTo>
                <a:lnTo>
                  <a:pt x="77980" y="56870"/>
                </a:lnTo>
                <a:lnTo>
                  <a:pt x="77970" y="56870"/>
                </a:lnTo>
                <a:lnTo>
                  <a:pt x="77960" y="56860"/>
                </a:lnTo>
                <a:lnTo>
                  <a:pt x="77950" y="56860"/>
                </a:lnTo>
                <a:lnTo>
                  <a:pt x="77940" y="56850"/>
                </a:lnTo>
                <a:lnTo>
                  <a:pt x="77940" y="56840"/>
                </a:lnTo>
                <a:lnTo>
                  <a:pt x="77930" y="56840"/>
                </a:lnTo>
                <a:lnTo>
                  <a:pt x="77920" y="56830"/>
                </a:lnTo>
                <a:lnTo>
                  <a:pt x="77910" y="56830"/>
                </a:lnTo>
                <a:lnTo>
                  <a:pt x="77900" y="56820"/>
                </a:lnTo>
                <a:lnTo>
                  <a:pt x="77890" y="56810"/>
                </a:lnTo>
                <a:lnTo>
                  <a:pt x="77880" y="56810"/>
                </a:lnTo>
                <a:lnTo>
                  <a:pt x="77870" y="56800"/>
                </a:lnTo>
                <a:lnTo>
                  <a:pt x="77870" y="56790"/>
                </a:lnTo>
                <a:lnTo>
                  <a:pt x="77860" y="5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