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Võru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Võr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3670" y="54800"/>
                </a:moveTo>
                <a:lnTo>
                  <a:pt x="73690" y="54790"/>
                </a:lnTo>
                <a:lnTo>
                  <a:pt x="73700" y="54780"/>
                </a:lnTo>
                <a:lnTo>
                  <a:pt x="73710" y="54770"/>
                </a:lnTo>
                <a:lnTo>
                  <a:pt x="73720" y="54770"/>
                </a:lnTo>
                <a:lnTo>
                  <a:pt x="73720" y="54760"/>
                </a:lnTo>
                <a:lnTo>
                  <a:pt x="73740" y="54760"/>
                </a:lnTo>
                <a:lnTo>
                  <a:pt x="73750" y="54750"/>
                </a:lnTo>
                <a:lnTo>
                  <a:pt x="73760" y="54750"/>
                </a:lnTo>
                <a:lnTo>
                  <a:pt x="73770" y="54750"/>
                </a:lnTo>
                <a:lnTo>
                  <a:pt x="73780" y="54750"/>
                </a:lnTo>
                <a:lnTo>
                  <a:pt x="73790" y="54750"/>
                </a:lnTo>
                <a:lnTo>
                  <a:pt x="73800" y="54750"/>
                </a:lnTo>
                <a:lnTo>
                  <a:pt x="73810" y="54740"/>
                </a:lnTo>
                <a:lnTo>
                  <a:pt x="73820" y="54740"/>
                </a:lnTo>
                <a:lnTo>
                  <a:pt x="73850" y="54740"/>
                </a:lnTo>
                <a:lnTo>
                  <a:pt x="73860" y="54740"/>
                </a:lnTo>
                <a:lnTo>
                  <a:pt x="73870" y="54740"/>
                </a:lnTo>
                <a:lnTo>
                  <a:pt x="73880" y="54740"/>
                </a:lnTo>
                <a:lnTo>
                  <a:pt x="73890" y="54750"/>
                </a:lnTo>
                <a:lnTo>
                  <a:pt x="73900" y="54750"/>
                </a:lnTo>
                <a:lnTo>
                  <a:pt x="73900" y="54760"/>
                </a:lnTo>
                <a:lnTo>
                  <a:pt x="73900" y="54750"/>
                </a:lnTo>
                <a:lnTo>
                  <a:pt x="73910" y="54730"/>
                </a:lnTo>
                <a:lnTo>
                  <a:pt x="73950" y="54690"/>
                </a:lnTo>
                <a:lnTo>
                  <a:pt x="73970" y="54670"/>
                </a:lnTo>
                <a:lnTo>
                  <a:pt x="73990" y="54640"/>
                </a:lnTo>
                <a:lnTo>
                  <a:pt x="73990" y="54630"/>
                </a:lnTo>
                <a:lnTo>
                  <a:pt x="74060" y="54610"/>
                </a:lnTo>
                <a:lnTo>
                  <a:pt x="74080" y="54630"/>
                </a:lnTo>
                <a:lnTo>
                  <a:pt x="74120" y="54660"/>
                </a:lnTo>
                <a:lnTo>
                  <a:pt x="74130" y="54660"/>
                </a:lnTo>
                <a:lnTo>
                  <a:pt x="74130" y="54650"/>
                </a:lnTo>
                <a:lnTo>
                  <a:pt x="74140" y="54650"/>
                </a:lnTo>
                <a:lnTo>
                  <a:pt x="74140" y="54640"/>
                </a:lnTo>
                <a:lnTo>
                  <a:pt x="74170" y="54610"/>
                </a:lnTo>
                <a:lnTo>
                  <a:pt x="74170" y="54600"/>
                </a:lnTo>
                <a:lnTo>
                  <a:pt x="74180" y="54590"/>
                </a:lnTo>
                <a:lnTo>
                  <a:pt x="74170" y="54590"/>
                </a:lnTo>
                <a:lnTo>
                  <a:pt x="74170" y="54580"/>
                </a:lnTo>
                <a:lnTo>
                  <a:pt x="74160" y="54570"/>
                </a:lnTo>
                <a:lnTo>
                  <a:pt x="74180" y="54540"/>
                </a:lnTo>
                <a:lnTo>
                  <a:pt x="74230" y="54550"/>
                </a:lnTo>
                <a:lnTo>
                  <a:pt x="74250" y="54540"/>
                </a:lnTo>
                <a:lnTo>
                  <a:pt x="74250" y="54530"/>
                </a:lnTo>
                <a:lnTo>
                  <a:pt x="74260" y="54530"/>
                </a:lnTo>
                <a:lnTo>
                  <a:pt x="74270" y="54500"/>
                </a:lnTo>
                <a:lnTo>
                  <a:pt x="74290" y="54500"/>
                </a:lnTo>
                <a:lnTo>
                  <a:pt x="74320" y="54480"/>
                </a:lnTo>
                <a:lnTo>
                  <a:pt x="74320" y="54470"/>
                </a:lnTo>
                <a:lnTo>
                  <a:pt x="74330" y="54470"/>
                </a:lnTo>
                <a:lnTo>
                  <a:pt x="74340" y="54480"/>
                </a:lnTo>
                <a:lnTo>
                  <a:pt x="74330" y="54480"/>
                </a:lnTo>
                <a:lnTo>
                  <a:pt x="74330" y="54490"/>
                </a:lnTo>
                <a:lnTo>
                  <a:pt x="74330" y="54500"/>
                </a:lnTo>
                <a:lnTo>
                  <a:pt x="74350" y="54530"/>
                </a:lnTo>
                <a:lnTo>
                  <a:pt x="74390" y="54590"/>
                </a:lnTo>
                <a:lnTo>
                  <a:pt x="74420" y="54650"/>
                </a:lnTo>
                <a:lnTo>
                  <a:pt x="74440" y="54680"/>
                </a:lnTo>
                <a:lnTo>
                  <a:pt x="74490" y="54700"/>
                </a:lnTo>
                <a:lnTo>
                  <a:pt x="74530" y="54710"/>
                </a:lnTo>
                <a:lnTo>
                  <a:pt x="74560" y="54720"/>
                </a:lnTo>
                <a:lnTo>
                  <a:pt x="74570" y="54720"/>
                </a:lnTo>
                <a:lnTo>
                  <a:pt x="74570" y="54730"/>
                </a:lnTo>
                <a:lnTo>
                  <a:pt x="74580" y="54730"/>
                </a:lnTo>
                <a:lnTo>
                  <a:pt x="74590" y="54740"/>
                </a:lnTo>
                <a:lnTo>
                  <a:pt x="74590" y="54750"/>
                </a:lnTo>
                <a:lnTo>
                  <a:pt x="74590" y="54760"/>
                </a:lnTo>
                <a:lnTo>
                  <a:pt x="74600" y="54760"/>
                </a:lnTo>
                <a:lnTo>
                  <a:pt x="74600" y="54770"/>
                </a:lnTo>
                <a:lnTo>
                  <a:pt x="74610" y="54770"/>
                </a:lnTo>
                <a:lnTo>
                  <a:pt x="74620" y="54770"/>
                </a:lnTo>
                <a:lnTo>
                  <a:pt x="74630" y="54770"/>
                </a:lnTo>
                <a:lnTo>
                  <a:pt x="74630" y="54760"/>
                </a:lnTo>
                <a:lnTo>
                  <a:pt x="74640" y="54760"/>
                </a:lnTo>
                <a:lnTo>
                  <a:pt x="74640" y="54750"/>
                </a:lnTo>
                <a:lnTo>
                  <a:pt x="74650" y="54750"/>
                </a:lnTo>
                <a:lnTo>
                  <a:pt x="74660" y="54750"/>
                </a:lnTo>
                <a:lnTo>
                  <a:pt x="74660" y="54740"/>
                </a:lnTo>
                <a:lnTo>
                  <a:pt x="74670" y="54740"/>
                </a:lnTo>
                <a:lnTo>
                  <a:pt x="74680" y="54740"/>
                </a:lnTo>
                <a:lnTo>
                  <a:pt x="74690" y="54740"/>
                </a:lnTo>
                <a:lnTo>
                  <a:pt x="74690" y="54750"/>
                </a:lnTo>
                <a:lnTo>
                  <a:pt x="74690" y="54760"/>
                </a:lnTo>
                <a:lnTo>
                  <a:pt x="74700" y="54760"/>
                </a:lnTo>
                <a:lnTo>
                  <a:pt x="74700" y="54770"/>
                </a:lnTo>
                <a:lnTo>
                  <a:pt x="74710" y="54770"/>
                </a:lnTo>
                <a:lnTo>
                  <a:pt x="74710" y="54780"/>
                </a:lnTo>
                <a:lnTo>
                  <a:pt x="74720" y="54780"/>
                </a:lnTo>
                <a:lnTo>
                  <a:pt x="74730" y="54780"/>
                </a:lnTo>
                <a:lnTo>
                  <a:pt x="74740" y="54790"/>
                </a:lnTo>
                <a:lnTo>
                  <a:pt x="74750" y="54800"/>
                </a:lnTo>
                <a:lnTo>
                  <a:pt x="74760" y="54800"/>
                </a:lnTo>
                <a:lnTo>
                  <a:pt x="74760" y="54790"/>
                </a:lnTo>
                <a:lnTo>
                  <a:pt x="74770" y="54790"/>
                </a:lnTo>
                <a:lnTo>
                  <a:pt x="74780" y="54780"/>
                </a:lnTo>
                <a:lnTo>
                  <a:pt x="74780" y="54770"/>
                </a:lnTo>
                <a:lnTo>
                  <a:pt x="74780" y="54760"/>
                </a:lnTo>
                <a:lnTo>
                  <a:pt x="74790" y="54760"/>
                </a:lnTo>
                <a:lnTo>
                  <a:pt x="74800" y="54760"/>
                </a:lnTo>
                <a:lnTo>
                  <a:pt x="74810" y="54760"/>
                </a:lnTo>
                <a:lnTo>
                  <a:pt x="74820" y="54760"/>
                </a:lnTo>
                <a:lnTo>
                  <a:pt x="74830" y="54760"/>
                </a:lnTo>
                <a:lnTo>
                  <a:pt x="74840" y="54760"/>
                </a:lnTo>
                <a:lnTo>
                  <a:pt x="74850" y="54770"/>
                </a:lnTo>
                <a:lnTo>
                  <a:pt x="74850" y="54780"/>
                </a:lnTo>
                <a:lnTo>
                  <a:pt x="74860" y="54780"/>
                </a:lnTo>
                <a:lnTo>
                  <a:pt x="74870" y="54790"/>
                </a:lnTo>
                <a:lnTo>
                  <a:pt x="74880" y="54800"/>
                </a:lnTo>
                <a:lnTo>
                  <a:pt x="74890" y="54800"/>
                </a:lnTo>
                <a:lnTo>
                  <a:pt x="74890" y="54810"/>
                </a:lnTo>
                <a:lnTo>
                  <a:pt x="74900" y="54810"/>
                </a:lnTo>
                <a:lnTo>
                  <a:pt x="74900" y="54820"/>
                </a:lnTo>
                <a:lnTo>
                  <a:pt x="74900" y="54830"/>
                </a:lnTo>
                <a:lnTo>
                  <a:pt x="74890" y="54830"/>
                </a:lnTo>
                <a:lnTo>
                  <a:pt x="74890" y="54840"/>
                </a:lnTo>
                <a:lnTo>
                  <a:pt x="74890" y="54850"/>
                </a:lnTo>
                <a:lnTo>
                  <a:pt x="74890" y="54860"/>
                </a:lnTo>
                <a:lnTo>
                  <a:pt x="74880" y="54860"/>
                </a:lnTo>
                <a:lnTo>
                  <a:pt x="74880" y="54870"/>
                </a:lnTo>
                <a:lnTo>
                  <a:pt x="74880" y="54880"/>
                </a:lnTo>
                <a:lnTo>
                  <a:pt x="74890" y="54880"/>
                </a:lnTo>
                <a:lnTo>
                  <a:pt x="74890" y="54890"/>
                </a:lnTo>
                <a:lnTo>
                  <a:pt x="74890" y="54900"/>
                </a:lnTo>
                <a:lnTo>
                  <a:pt x="74900" y="54900"/>
                </a:lnTo>
                <a:lnTo>
                  <a:pt x="74900" y="54910"/>
                </a:lnTo>
                <a:lnTo>
                  <a:pt x="74900" y="54920"/>
                </a:lnTo>
                <a:lnTo>
                  <a:pt x="74910" y="54930"/>
                </a:lnTo>
                <a:lnTo>
                  <a:pt x="74920" y="54930"/>
                </a:lnTo>
                <a:lnTo>
                  <a:pt x="74920" y="54940"/>
                </a:lnTo>
                <a:lnTo>
                  <a:pt x="74930" y="54940"/>
                </a:lnTo>
                <a:lnTo>
                  <a:pt x="74930" y="54950"/>
                </a:lnTo>
                <a:lnTo>
                  <a:pt x="74930" y="54960"/>
                </a:lnTo>
                <a:lnTo>
                  <a:pt x="74930" y="54970"/>
                </a:lnTo>
                <a:lnTo>
                  <a:pt x="74930" y="54980"/>
                </a:lnTo>
                <a:lnTo>
                  <a:pt x="74940" y="54990"/>
                </a:lnTo>
                <a:lnTo>
                  <a:pt x="74950" y="55000"/>
                </a:lnTo>
                <a:lnTo>
                  <a:pt x="74960" y="55000"/>
                </a:lnTo>
                <a:lnTo>
                  <a:pt x="74960" y="55010"/>
                </a:lnTo>
                <a:lnTo>
                  <a:pt x="74980" y="54990"/>
                </a:lnTo>
                <a:lnTo>
                  <a:pt x="74990" y="54980"/>
                </a:lnTo>
                <a:lnTo>
                  <a:pt x="75020" y="54950"/>
                </a:lnTo>
                <a:lnTo>
                  <a:pt x="75030" y="54950"/>
                </a:lnTo>
                <a:lnTo>
                  <a:pt x="75030" y="54940"/>
                </a:lnTo>
                <a:lnTo>
                  <a:pt x="75040" y="54930"/>
                </a:lnTo>
                <a:lnTo>
                  <a:pt x="75040" y="54920"/>
                </a:lnTo>
                <a:lnTo>
                  <a:pt x="75050" y="54910"/>
                </a:lnTo>
                <a:lnTo>
                  <a:pt x="75060" y="54910"/>
                </a:lnTo>
                <a:lnTo>
                  <a:pt x="75060" y="54900"/>
                </a:lnTo>
                <a:lnTo>
                  <a:pt x="75080" y="54890"/>
                </a:lnTo>
                <a:lnTo>
                  <a:pt x="75090" y="54890"/>
                </a:lnTo>
                <a:lnTo>
                  <a:pt x="75110" y="54880"/>
                </a:lnTo>
                <a:lnTo>
                  <a:pt x="75120" y="54880"/>
                </a:lnTo>
                <a:lnTo>
                  <a:pt x="75120" y="54870"/>
                </a:lnTo>
                <a:lnTo>
                  <a:pt x="75180" y="54820"/>
                </a:lnTo>
                <a:lnTo>
                  <a:pt x="75230" y="54800"/>
                </a:lnTo>
                <a:lnTo>
                  <a:pt x="75240" y="54810"/>
                </a:lnTo>
                <a:lnTo>
                  <a:pt x="75260" y="54840"/>
                </a:lnTo>
                <a:lnTo>
                  <a:pt x="75280" y="54860"/>
                </a:lnTo>
                <a:lnTo>
                  <a:pt x="75290" y="54870"/>
                </a:lnTo>
                <a:lnTo>
                  <a:pt x="75350" y="54840"/>
                </a:lnTo>
                <a:lnTo>
                  <a:pt x="75400" y="54860"/>
                </a:lnTo>
                <a:lnTo>
                  <a:pt x="75450" y="54850"/>
                </a:lnTo>
                <a:lnTo>
                  <a:pt x="75510" y="54850"/>
                </a:lnTo>
                <a:lnTo>
                  <a:pt x="75500" y="54800"/>
                </a:lnTo>
                <a:lnTo>
                  <a:pt x="75560" y="54800"/>
                </a:lnTo>
                <a:lnTo>
                  <a:pt x="75560" y="54810"/>
                </a:lnTo>
                <a:lnTo>
                  <a:pt x="75560" y="54860"/>
                </a:lnTo>
                <a:lnTo>
                  <a:pt x="75560" y="54930"/>
                </a:lnTo>
                <a:lnTo>
                  <a:pt x="75570" y="54930"/>
                </a:lnTo>
                <a:lnTo>
                  <a:pt x="75610" y="54990"/>
                </a:lnTo>
                <a:lnTo>
                  <a:pt x="75620" y="55020"/>
                </a:lnTo>
                <a:lnTo>
                  <a:pt x="75630" y="55030"/>
                </a:lnTo>
                <a:lnTo>
                  <a:pt x="75640" y="55050"/>
                </a:lnTo>
                <a:lnTo>
                  <a:pt x="75650" y="55060"/>
                </a:lnTo>
                <a:lnTo>
                  <a:pt x="75680" y="55100"/>
                </a:lnTo>
                <a:lnTo>
                  <a:pt x="75710" y="55150"/>
                </a:lnTo>
                <a:lnTo>
                  <a:pt x="75720" y="55170"/>
                </a:lnTo>
                <a:lnTo>
                  <a:pt x="75730" y="55170"/>
                </a:lnTo>
                <a:lnTo>
                  <a:pt x="75760" y="55150"/>
                </a:lnTo>
                <a:lnTo>
                  <a:pt x="75760" y="55140"/>
                </a:lnTo>
                <a:lnTo>
                  <a:pt x="75760" y="55130"/>
                </a:lnTo>
                <a:lnTo>
                  <a:pt x="75760" y="55120"/>
                </a:lnTo>
                <a:lnTo>
                  <a:pt x="75770" y="55120"/>
                </a:lnTo>
                <a:lnTo>
                  <a:pt x="75790" y="55110"/>
                </a:lnTo>
                <a:lnTo>
                  <a:pt x="75810" y="55110"/>
                </a:lnTo>
                <a:lnTo>
                  <a:pt x="75810" y="55100"/>
                </a:lnTo>
                <a:lnTo>
                  <a:pt x="75820" y="55100"/>
                </a:lnTo>
                <a:lnTo>
                  <a:pt x="75850" y="55090"/>
                </a:lnTo>
                <a:lnTo>
                  <a:pt x="75870" y="55090"/>
                </a:lnTo>
                <a:lnTo>
                  <a:pt x="75880" y="55090"/>
                </a:lnTo>
                <a:lnTo>
                  <a:pt x="75890" y="55080"/>
                </a:lnTo>
                <a:lnTo>
                  <a:pt x="75900" y="55080"/>
                </a:lnTo>
                <a:lnTo>
                  <a:pt x="75910" y="55080"/>
                </a:lnTo>
                <a:lnTo>
                  <a:pt x="75920" y="55080"/>
                </a:lnTo>
                <a:lnTo>
                  <a:pt x="75930" y="55070"/>
                </a:lnTo>
                <a:lnTo>
                  <a:pt x="75940" y="55070"/>
                </a:lnTo>
                <a:lnTo>
                  <a:pt x="75970" y="55060"/>
                </a:lnTo>
                <a:lnTo>
                  <a:pt x="75980" y="55050"/>
                </a:lnTo>
                <a:lnTo>
                  <a:pt x="75980" y="55040"/>
                </a:lnTo>
                <a:lnTo>
                  <a:pt x="75980" y="55030"/>
                </a:lnTo>
                <a:lnTo>
                  <a:pt x="76000" y="55000"/>
                </a:lnTo>
                <a:lnTo>
                  <a:pt x="76020" y="55000"/>
                </a:lnTo>
                <a:lnTo>
                  <a:pt x="76050" y="55000"/>
                </a:lnTo>
                <a:lnTo>
                  <a:pt x="76070" y="54990"/>
                </a:lnTo>
                <a:lnTo>
                  <a:pt x="76080" y="54980"/>
                </a:lnTo>
                <a:lnTo>
                  <a:pt x="76150" y="54950"/>
                </a:lnTo>
                <a:lnTo>
                  <a:pt x="76160" y="54940"/>
                </a:lnTo>
                <a:lnTo>
                  <a:pt x="76170" y="54940"/>
                </a:lnTo>
                <a:lnTo>
                  <a:pt x="76180" y="54930"/>
                </a:lnTo>
                <a:lnTo>
                  <a:pt x="76200" y="54930"/>
                </a:lnTo>
                <a:lnTo>
                  <a:pt x="76240" y="54910"/>
                </a:lnTo>
                <a:lnTo>
                  <a:pt x="76270" y="54920"/>
                </a:lnTo>
                <a:lnTo>
                  <a:pt x="76300" y="54920"/>
                </a:lnTo>
                <a:lnTo>
                  <a:pt x="76320" y="54930"/>
                </a:lnTo>
                <a:lnTo>
                  <a:pt x="76340" y="54940"/>
                </a:lnTo>
                <a:lnTo>
                  <a:pt x="76360" y="54950"/>
                </a:lnTo>
                <a:lnTo>
                  <a:pt x="76360" y="54960"/>
                </a:lnTo>
                <a:lnTo>
                  <a:pt x="76390" y="54970"/>
                </a:lnTo>
                <a:lnTo>
                  <a:pt x="76400" y="54980"/>
                </a:lnTo>
                <a:lnTo>
                  <a:pt x="76430" y="54980"/>
                </a:lnTo>
                <a:lnTo>
                  <a:pt x="76440" y="54980"/>
                </a:lnTo>
                <a:lnTo>
                  <a:pt x="76440" y="54990"/>
                </a:lnTo>
                <a:lnTo>
                  <a:pt x="76460" y="54990"/>
                </a:lnTo>
                <a:lnTo>
                  <a:pt x="76490" y="54990"/>
                </a:lnTo>
                <a:lnTo>
                  <a:pt x="76500" y="54990"/>
                </a:lnTo>
                <a:lnTo>
                  <a:pt x="76510" y="54990"/>
                </a:lnTo>
                <a:lnTo>
                  <a:pt x="76520" y="54990"/>
                </a:lnTo>
                <a:lnTo>
                  <a:pt x="76530" y="54980"/>
                </a:lnTo>
                <a:lnTo>
                  <a:pt x="76550" y="54970"/>
                </a:lnTo>
                <a:lnTo>
                  <a:pt x="76580" y="54960"/>
                </a:lnTo>
                <a:lnTo>
                  <a:pt x="76670" y="54930"/>
                </a:lnTo>
                <a:lnTo>
                  <a:pt x="76690" y="54920"/>
                </a:lnTo>
                <a:lnTo>
                  <a:pt x="76730" y="54910"/>
                </a:lnTo>
                <a:lnTo>
                  <a:pt x="76740" y="54900"/>
                </a:lnTo>
                <a:lnTo>
                  <a:pt x="76750" y="54900"/>
                </a:lnTo>
                <a:lnTo>
                  <a:pt x="76760" y="54900"/>
                </a:lnTo>
                <a:lnTo>
                  <a:pt x="76790" y="54890"/>
                </a:lnTo>
                <a:lnTo>
                  <a:pt x="76800" y="54880"/>
                </a:lnTo>
                <a:lnTo>
                  <a:pt x="76820" y="54880"/>
                </a:lnTo>
                <a:lnTo>
                  <a:pt x="76830" y="54870"/>
                </a:lnTo>
                <a:lnTo>
                  <a:pt x="76840" y="54880"/>
                </a:lnTo>
                <a:lnTo>
                  <a:pt x="76850" y="54880"/>
                </a:lnTo>
                <a:lnTo>
                  <a:pt x="76960" y="54880"/>
                </a:lnTo>
                <a:lnTo>
                  <a:pt x="76970" y="54880"/>
                </a:lnTo>
                <a:lnTo>
                  <a:pt x="76960" y="54910"/>
                </a:lnTo>
                <a:lnTo>
                  <a:pt x="76960" y="54970"/>
                </a:lnTo>
                <a:lnTo>
                  <a:pt x="76960" y="55030"/>
                </a:lnTo>
                <a:lnTo>
                  <a:pt x="76970" y="55060"/>
                </a:lnTo>
                <a:lnTo>
                  <a:pt x="76960" y="55120"/>
                </a:lnTo>
                <a:lnTo>
                  <a:pt x="77020" y="55060"/>
                </a:lnTo>
                <a:lnTo>
                  <a:pt x="77090" y="54990"/>
                </a:lnTo>
                <a:lnTo>
                  <a:pt x="77120" y="54950"/>
                </a:lnTo>
                <a:lnTo>
                  <a:pt x="77170" y="54900"/>
                </a:lnTo>
                <a:lnTo>
                  <a:pt x="77190" y="54900"/>
                </a:lnTo>
                <a:lnTo>
                  <a:pt x="77240" y="54910"/>
                </a:lnTo>
                <a:lnTo>
                  <a:pt x="77280" y="54930"/>
                </a:lnTo>
                <a:lnTo>
                  <a:pt x="77290" y="54930"/>
                </a:lnTo>
                <a:lnTo>
                  <a:pt x="77340" y="54910"/>
                </a:lnTo>
                <a:lnTo>
                  <a:pt x="77400" y="54880"/>
                </a:lnTo>
                <a:lnTo>
                  <a:pt x="77550" y="54820"/>
                </a:lnTo>
                <a:lnTo>
                  <a:pt x="77560" y="54800"/>
                </a:lnTo>
                <a:lnTo>
                  <a:pt x="77560" y="54790"/>
                </a:lnTo>
                <a:lnTo>
                  <a:pt x="77560" y="54750"/>
                </a:lnTo>
                <a:lnTo>
                  <a:pt x="77600" y="54730"/>
                </a:lnTo>
                <a:lnTo>
                  <a:pt x="77630" y="54720"/>
                </a:lnTo>
                <a:lnTo>
                  <a:pt x="77660" y="54700"/>
                </a:lnTo>
                <a:lnTo>
                  <a:pt x="77720" y="54640"/>
                </a:lnTo>
                <a:lnTo>
                  <a:pt x="77730" y="54640"/>
                </a:lnTo>
                <a:lnTo>
                  <a:pt x="77730" y="54630"/>
                </a:lnTo>
                <a:lnTo>
                  <a:pt x="77760" y="54610"/>
                </a:lnTo>
                <a:lnTo>
                  <a:pt x="77800" y="54570"/>
                </a:lnTo>
                <a:lnTo>
                  <a:pt x="77810" y="54560"/>
                </a:lnTo>
                <a:lnTo>
                  <a:pt x="77810" y="54570"/>
                </a:lnTo>
                <a:lnTo>
                  <a:pt x="77820" y="54570"/>
                </a:lnTo>
                <a:lnTo>
                  <a:pt x="77830" y="54570"/>
                </a:lnTo>
                <a:lnTo>
                  <a:pt x="77840" y="54560"/>
                </a:lnTo>
                <a:lnTo>
                  <a:pt x="77870" y="54550"/>
                </a:lnTo>
                <a:lnTo>
                  <a:pt x="77890" y="54550"/>
                </a:lnTo>
                <a:lnTo>
                  <a:pt x="77900" y="54540"/>
                </a:lnTo>
                <a:lnTo>
                  <a:pt x="77990" y="54510"/>
                </a:lnTo>
                <a:lnTo>
                  <a:pt x="78000" y="54530"/>
                </a:lnTo>
                <a:lnTo>
                  <a:pt x="77990" y="54580"/>
                </a:lnTo>
                <a:lnTo>
                  <a:pt x="78010" y="54640"/>
                </a:lnTo>
                <a:lnTo>
                  <a:pt x="78010" y="54660"/>
                </a:lnTo>
                <a:lnTo>
                  <a:pt x="78010" y="54670"/>
                </a:lnTo>
                <a:lnTo>
                  <a:pt x="78010" y="54690"/>
                </a:lnTo>
                <a:lnTo>
                  <a:pt x="78010" y="54750"/>
                </a:lnTo>
                <a:lnTo>
                  <a:pt x="78000" y="54770"/>
                </a:lnTo>
                <a:lnTo>
                  <a:pt x="78000" y="54840"/>
                </a:lnTo>
                <a:lnTo>
                  <a:pt x="78000" y="54850"/>
                </a:lnTo>
                <a:lnTo>
                  <a:pt x="77990" y="54880"/>
                </a:lnTo>
                <a:lnTo>
                  <a:pt x="77990" y="54890"/>
                </a:lnTo>
                <a:lnTo>
                  <a:pt x="77990" y="54910"/>
                </a:lnTo>
                <a:lnTo>
                  <a:pt x="78000" y="54910"/>
                </a:lnTo>
                <a:lnTo>
                  <a:pt x="78000" y="54940"/>
                </a:lnTo>
                <a:lnTo>
                  <a:pt x="78030" y="54970"/>
                </a:lnTo>
                <a:lnTo>
                  <a:pt x="78030" y="54980"/>
                </a:lnTo>
                <a:lnTo>
                  <a:pt x="78040" y="55000"/>
                </a:lnTo>
                <a:lnTo>
                  <a:pt x="78040" y="55010"/>
                </a:lnTo>
                <a:lnTo>
                  <a:pt x="78040" y="55030"/>
                </a:lnTo>
                <a:lnTo>
                  <a:pt x="78040" y="55040"/>
                </a:lnTo>
                <a:lnTo>
                  <a:pt x="78050" y="55040"/>
                </a:lnTo>
                <a:lnTo>
                  <a:pt x="78060" y="55030"/>
                </a:lnTo>
                <a:lnTo>
                  <a:pt x="78080" y="55060"/>
                </a:lnTo>
                <a:lnTo>
                  <a:pt x="78080" y="55050"/>
                </a:lnTo>
                <a:lnTo>
                  <a:pt x="78090" y="55040"/>
                </a:lnTo>
                <a:lnTo>
                  <a:pt x="78100" y="55040"/>
                </a:lnTo>
                <a:lnTo>
                  <a:pt x="78120" y="55040"/>
                </a:lnTo>
                <a:lnTo>
                  <a:pt x="78130" y="55040"/>
                </a:lnTo>
                <a:lnTo>
                  <a:pt x="78160" y="55050"/>
                </a:lnTo>
                <a:lnTo>
                  <a:pt x="78200" y="55050"/>
                </a:lnTo>
                <a:lnTo>
                  <a:pt x="78200" y="55060"/>
                </a:lnTo>
                <a:lnTo>
                  <a:pt x="78210" y="55080"/>
                </a:lnTo>
                <a:lnTo>
                  <a:pt x="78210" y="55120"/>
                </a:lnTo>
                <a:lnTo>
                  <a:pt x="78210" y="55130"/>
                </a:lnTo>
                <a:lnTo>
                  <a:pt x="78220" y="55160"/>
                </a:lnTo>
                <a:lnTo>
                  <a:pt x="78230" y="55170"/>
                </a:lnTo>
                <a:lnTo>
                  <a:pt x="78290" y="55190"/>
                </a:lnTo>
                <a:lnTo>
                  <a:pt x="78300" y="55190"/>
                </a:lnTo>
                <a:lnTo>
                  <a:pt x="78330" y="55200"/>
                </a:lnTo>
                <a:lnTo>
                  <a:pt x="78340" y="55200"/>
                </a:lnTo>
                <a:lnTo>
                  <a:pt x="78350" y="55190"/>
                </a:lnTo>
                <a:lnTo>
                  <a:pt x="78350" y="55170"/>
                </a:lnTo>
                <a:lnTo>
                  <a:pt x="78360" y="55160"/>
                </a:lnTo>
                <a:lnTo>
                  <a:pt x="78360" y="55140"/>
                </a:lnTo>
                <a:lnTo>
                  <a:pt x="78360" y="55130"/>
                </a:lnTo>
                <a:lnTo>
                  <a:pt x="78360" y="55120"/>
                </a:lnTo>
                <a:lnTo>
                  <a:pt x="78360" y="55090"/>
                </a:lnTo>
                <a:lnTo>
                  <a:pt x="78420" y="55100"/>
                </a:lnTo>
                <a:lnTo>
                  <a:pt x="78410" y="55210"/>
                </a:lnTo>
                <a:lnTo>
                  <a:pt x="78480" y="55220"/>
                </a:lnTo>
                <a:lnTo>
                  <a:pt x="78530" y="55200"/>
                </a:lnTo>
                <a:lnTo>
                  <a:pt x="78530" y="55210"/>
                </a:lnTo>
                <a:lnTo>
                  <a:pt x="78540" y="55220"/>
                </a:lnTo>
                <a:lnTo>
                  <a:pt x="78560" y="55220"/>
                </a:lnTo>
                <a:lnTo>
                  <a:pt x="78580" y="55200"/>
                </a:lnTo>
                <a:lnTo>
                  <a:pt x="78590" y="55200"/>
                </a:lnTo>
                <a:lnTo>
                  <a:pt x="78600" y="55200"/>
                </a:lnTo>
                <a:lnTo>
                  <a:pt x="78610" y="55200"/>
                </a:lnTo>
                <a:lnTo>
                  <a:pt x="78620" y="55180"/>
                </a:lnTo>
                <a:lnTo>
                  <a:pt x="78630" y="55180"/>
                </a:lnTo>
                <a:lnTo>
                  <a:pt x="78650" y="55170"/>
                </a:lnTo>
                <a:lnTo>
                  <a:pt x="78670" y="55190"/>
                </a:lnTo>
                <a:lnTo>
                  <a:pt x="78680" y="55190"/>
                </a:lnTo>
                <a:lnTo>
                  <a:pt x="78690" y="55220"/>
                </a:lnTo>
                <a:lnTo>
                  <a:pt x="78680" y="55240"/>
                </a:lnTo>
                <a:lnTo>
                  <a:pt x="78670" y="55240"/>
                </a:lnTo>
                <a:lnTo>
                  <a:pt x="78670" y="55250"/>
                </a:lnTo>
                <a:lnTo>
                  <a:pt x="78720" y="55260"/>
                </a:lnTo>
                <a:lnTo>
                  <a:pt x="78750" y="55260"/>
                </a:lnTo>
                <a:lnTo>
                  <a:pt x="79150" y="55200"/>
                </a:lnTo>
                <a:lnTo>
                  <a:pt x="79150" y="55220"/>
                </a:lnTo>
                <a:lnTo>
                  <a:pt x="79150" y="55270"/>
                </a:lnTo>
                <a:lnTo>
                  <a:pt x="79140" y="55320"/>
                </a:lnTo>
                <a:lnTo>
                  <a:pt x="79220" y="55340"/>
                </a:lnTo>
                <a:lnTo>
                  <a:pt x="79250" y="55340"/>
                </a:lnTo>
                <a:lnTo>
                  <a:pt x="79260" y="55340"/>
                </a:lnTo>
                <a:lnTo>
                  <a:pt x="79270" y="55350"/>
                </a:lnTo>
                <a:lnTo>
                  <a:pt x="79320" y="55360"/>
                </a:lnTo>
                <a:lnTo>
                  <a:pt x="79350" y="55360"/>
                </a:lnTo>
                <a:lnTo>
                  <a:pt x="79360" y="55370"/>
                </a:lnTo>
                <a:lnTo>
                  <a:pt x="79400" y="55370"/>
                </a:lnTo>
                <a:lnTo>
                  <a:pt x="79440" y="55380"/>
                </a:lnTo>
                <a:lnTo>
                  <a:pt x="79520" y="55390"/>
                </a:lnTo>
                <a:lnTo>
                  <a:pt x="79620" y="55410"/>
                </a:lnTo>
                <a:lnTo>
                  <a:pt x="79630" y="55420"/>
                </a:lnTo>
                <a:lnTo>
                  <a:pt x="79630" y="55410"/>
                </a:lnTo>
                <a:lnTo>
                  <a:pt x="79630" y="55400"/>
                </a:lnTo>
                <a:lnTo>
                  <a:pt x="79630" y="55390"/>
                </a:lnTo>
                <a:lnTo>
                  <a:pt x="79630" y="55380"/>
                </a:lnTo>
                <a:lnTo>
                  <a:pt x="79640" y="55380"/>
                </a:lnTo>
                <a:lnTo>
                  <a:pt x="79640" y="55370"/>
                </a:lnTo>
                <a:lnTo>
                  <a:pt x="79640" y="55360"/>
                </a:lnTo>
                <a:lnTo>
                  <a:pt x="79640" y="55350"/>
                </a:lnTo>
                <a:lnTo>
                  <a:pt x="79630" y="55350"/>
                </a:lnTo>
                <a:lnTo>
                  <a:pt x="79630" y="55340"/>
                </a:lnTo>
                <a:lnTo>
                  <a:pt x="79620" y="55340"/>
                </a:lnTo>
                <a:lnTo>
                  <a:pt x="79620" y="55330"/>
                </a:lnTo>
                <a:lnTo>
                  <a:pt x="79610" y="55330"/>
                </a:lnTo>
                <a:lnTo>
                  <a:pt x="79600" y="55320"/>
                </a:lnTo>
                <a:lnTo>
                  <a:pt x="79590" y="55320"/>
                </a:lnTo>
                <a:lnTo>
                  <a:pt x="79590" y="55310"/>
                </a:lnTo>
                <a:lnTo>
                  <a:pt x="79580" y="55310"/>
                </a:lnTo>
                <a:lnTo>
                  <a:pt x="79570" y="55300"/>
                </a:lnTo>
                <a:lnTo>
                  <a:pt x="79560" y="55290"/>
                </a:lnTo>
                <a:lnTo>
                  <a:pt x="79550" y="55280"/>
                </a:lnTo>
                <a:lnTo>
                  <a:pt x="79540" y="55280"/>
                </a:lnTo>
                <a:lnTo>
                  <a:pt x="79540" y="55270"/>
                </a:lnTo>
                <a:lnTo>
                  <a:pt x="79530" y="55270"/>
                </a:lnTo>
                <a:lnTo>
                  <a:pt x="79530" y="55260"/>
                </a:lnTo>
                <a:lnTo>
                  <a:pt x="79530" y="55240"/>
                </a:lnTo>
                <a:lnTo>
                  <a:pt x="79530" y="55230"/>
                </a:lnTo>
                <a:lnTo>
                  <a:pt x="79530" y="55220"/>
                </a:lnTo>
                <a:lnTo>
                  <a:pt x="79510" y="55200"/>
                </a:lnTo>
                <a:lnTo>
                  <a:pt x="79500" y="55190"/>
                </a:lnTo>
                <a:lnTo>
                  <a:pt x="79490" y="55170"/>
                </a:lnTo>
                <a:lnTo>
                  <a:pt x="79480" y="55150"/>
                </a:lnTo>
                <a:lnTo>
                  <a:pt x="79470" y="55140"/>
                </a:lnTo>
                <a:lnTo>
                  <a:pt x="79430" y="55120"/>
                </a:lnTo>
                <a:lnTo>
                  <a:pt x="79420" y="55120"/>
                </a:lnTo>
                <a:lnTo>
                  <a:pt x="79410" y="55110"/>
                </a:lnTo>
                <a:lnTo>
                  <a:pt x="79400" y="55100"/>
                </a:lnTo>
                <a:lnTo>
                  <a:pt x="79390" y="55100"/>
                </a:lnTo>
                <a:lnTo>
                  <a:pt x="79380" y="55060"/>
                </a:lnTo>
                <a:lnTo>
                  <a:pt x="79370" y="55030"/>
                </a:lnTo>
                <a:lnTo>
                  <a:pt x="79360" y="55000"/>
                </a:lnTo>
                <a:lnTo>
                  <a:pt x="79350" y="54980"/>
                </a:lnTo>
                <a:lnTo>
                  <a:pt x="79340" y="54910"/>
                </a:lnTo>
                <a:lnTo>
                  <a:pt x="79340" y="54900"/>
                </a:lnTo>
                <a:lnTo>
                  <a:pt x="79330" y="54860"/>
                </a:lnTo>
                <a:lnTo>
                  <a:pt x="79330" y="54850"/>
                </a:lnTo>
                <a:lnTo>
                  <a:pt x="79330" y="54830"/>
                </a:lnTo>
                <a:lnTo>
                  <a:pt x="79290" y="54820"/>
                </a:lnTo>
                <a:lnTo>
                  <a:pt x="79290" y="54810"/>
                </a:lnTo>
                <a:lnTo>
                  <a:pt x="79280" y="54800"/>
                </a:lnTo>
                <a:lnTo>
                  <a:pt x="79260" y="54770"/>
                </a:lnTo>
                <a:lnTo>
                  <a:pt x="79240" y="54750"/>
                </a:lnTo>
                <a:lnTo>
                  <a:pt x="79240" y="54740"/>
                </a:lnTo>
                <a:lnTo>
                  <a:pt x="79230" y="54730"/>
                </a:lnTo>
                <a:lnTo>
                  <a:pt x="79220" y="54730"/>
                </a:lnTo>
                <a:lnTo>
                  <a:pt x="79190" y="54680"/>
                </a:lnTo>
                <a:lnTo>
                  <a:pt x="79170" y="54660"/>
                </a:lnTo>
                <a:lnTo>
                  <a:pt x="79160" y="54650"/>
                </a:lnTo>
                <a:lnTo>
                  <a:pt x="79180" y="54630"/>
                </a:lnTo>
                <a:lnTo>
                  <a:pt x="79210" y="54600"/>
                </a:lnTo>
                <a:lnTo>
                  <a:pt x="79220" y="54580"/>
                </a:lnTo>
                <a:lnTo>
                  <a:pt x="79240" y="54560"/>
                </a:lnTo>
                <a:lnTo>
                  <a:pt x="79240" y="54550"/>
                </a:lnTo>
                <a:lnTo>
                  <a:pt x="79240" y="54530"/>
                </a:lnTo>
                <a:lnTo>
                  <a:pt x="79240" y="54520"/>
                </a:lnTo>
                <a:lnTo>
                  <a:pt x="79230" y="54500"/>
                </a:lnTo>
                <a:lnTo>
                  <a:pt x="79230" y="54460"/>
                </a:lnTo>
                <a:lnTo>
                  <a:pt x="79360" y="54450"/>
                </a:lnTo>
                <a:lnTo>
                  <a:pt x="79350" y="54330"/>
                </a:lnTo>
                <a:lnTo>
                  <a:pt x="79400" y="54320"/>
                </a:lnTo>
                <a:lnTo>
                  <a:pt x="79440" y="54320"/>
                </a:lnTo>
                <a:lnTo>
                  <a:pt x="79430" y="54300"/>
                </a:lnTo>
                <a:lnTo>
                  <a:pt x="79440" y="54300"/>
                </a:lnTo>
                <a:lnTo>
                  <a:pt x="79510" y="54290"/>
                </a:lnTo>
                <a:lnTo>
                  <a:pt x="79590" y="54290"/>
                </a:lnTo>
                <a:lnTo>
                  <a:pt x="79590" y="54310"/>
                </a:lnTo>
                <a:lnTo>
                  <a:pt x="79600" y="54310"/>
                </a:lnTo>
                <a:lnTo>
                  <a:pt x="79630" y="54320"/>
                </a:lnTo>
                <a:lnTo>
                  <a:pt x="79640" y="54330"/>
                </a:lnTo>
                <a:lnTo>
                  <a:pt x="79690" y="54350"/>
                </a:lnTo>
                <a:lnTo>
                  <a:pt x="79690" y="54340"/>
                </a:lnTo>
                <a:lnTo>
                  <a:pt x="79710" y="54330"/>
                </a:lnTo>
                <a:lnTo>
                  <a:pt x="79720" y="54320"/>
                </a:lnTo>
                <a:lnTo>
                  <a:pt x="79730" y="54310"/>
                </a:lnTo>
                <a:lnTo>
                  <a:pt x="79740" y="54290"/>
                </a:lnTo>
                <a:lnTo>
                  <a:pt x="79750" y="54280"/>
                </a:lnTo>
                <a:lnTo>
                  <a:pt x="79750" y="54270"/>
                </a:lnTo>
                <a:lnTo>
                  <a:pt x="79760" y="54270"/>
                </a:lnTo>
                <a:lnTo>
                  <a:pt x="79780" y="54250"/>
                </a:lnTo>
                <a:lnTo>
                  <a:pt x="79790" y="54240"/>
                </a:lnTo>
                <a:lnTo>
                  <a:pt x="79810" y="54230"/>
                </a:lnTo>
                <a:lnTo>
                  <a:pt x="79830" y="54220"/>
                </a:lnTo>
                <a:lnTo>
                  <a:pt x="79840" y="54210"/>
                </a:lnTo>
                <a:lnTo>
                  <a:pt x="79850" y="54210"/>
                </a:lnTo>
                <a:lnTo>
                  <a:pt x="79850" y="54200"/>
                </a:lnTo>
                <a:lnTo>
                  <a:pt x="79870" y="54190"/>
                </a:lnTo>
                <a:lnTo>
                  <a:pt x="79880" y="54180"/>
                </a:lnTo>
                <a:lnTo>
                  <a:pt x="79930" y="54150"/>
                </a:lnTo>
                <a:lnTo>
                  <a:pt x="79950" y="54130"/>
                </a:lnTo>
                <a:lnTo>
                  <a:pt x="79970" y="54120"/>
                </a:lnTo>
                <a:lnTo>
                  <a:pt x="79980" y="54110"/>
                </a:lnTo>
                <a:lnTo>
                  <a:pt x="80040" y="54070"/>
                </a:lnTo>
                <a:lnTo>
                  <a:pt x="80050" y="54120"/>
                </a:lnTo>
                <a:lnTo>
                  <a:pt x="80050" y="54160"/>
                </a:lnTo>
                <a:lnTo>
                  <a:pt x="79990" y="54270"/>
                </a:lnTo>
                <a:lnTo>
                  <a:pt x="80000" y="54270"/>
                </a:lnTo>
                <a:lnTo>
                  <a:pt x="80040" y="54290"/>
                </a:lnTo>
                <a:lnTo>
                  <a:pt x="80060" y="54310"/>
                </a:lnTo>
                <a:lnTo>
                  <a:pt x="80080" y="54320"/>
                </a:lnTo>
                <a:lnTo>
                  <a:pt x="80110" y="54330"/>
                </a:lnTo>
                <a:lnTo>
                  <a:pt x="80100" y="54360"/>
                </a:lnTo>
                <a:lnTo>
                  <a:pt x="80110" y="54360"/>
                </a:lnTo>
                <a:lnTo>
                  <a:pt x="80160" y="54350"/>
                </a:lnTo>
                <a:lnTo>
                  <a:pt x="80250" y="54340"/>
                </a:lnTo>
                <a:lnTo>
                  <a:pt x="80280" y="54330"/>
                </a:lnTo>
                <a:lnTo>
                  <a:pt x="80340" y="54320"/>
                </a:lnTo>
                <a:lnTo>
                  <a:pt x="80370" y="54310"/>
                </a:lnTo>
                <a:lnTo>
                  <a:pt x="80430" y="54380"/>
                </a:lnTo>
                <a:lnTo>
                  <a:pt x="80460" y="54450"/>
                </a:lnTo>
                <a:lnTo>
                  <a:pt x="80470" y="54470"/>
                </a:lnTo>
                <a:lnTo>
                  <a:pt x="80490" y="54520"/>
                </a:lnTo>
                <a:lnTo>
                  <a:pt x="80500" y="54530"/>
                </a:lnTo>
                <a:lnTo>
                  <a:pt x="80540" y="54560"/>
                </a:lnTo>
                <a:lnTo>
                  <a:pt x="80540" y="54570"/>
                </a:lnTo>
                <a:lnTo>
                  <a:pt x="80570" y="54620"/>
                </a:lnTo>
                <a:lnTo>
                  <a:pt x="80580" y="54630"/>
                </a:lnTo>
                <a:lnTo>
                  <a:pt x="80580" y="54640"/>
                </a:lnTo>
                <a:lnTo>
                  <a:pt x="80590" y="54650"/>
                </a:lnTo>
                <a:lnTo>
                  <a:pt x="80590" y="54660"/>
                </a:lnTo>
                <a:lnTo>
                  <a:pt x="80600" y="54670"/>
                </a:lnTo>
                <a:lnTo>
                  <a:pt x="80610" y="54690"/>
                </a:lnTo>
                <a:lnTo>
                  <a:pt x="80620" y="54710"/>
                </a:lnTo>
                <a:lnTo>
                  <a:pt x="80630" y="54760"/>
                </a:lnTo>
                <a:lnTo>
                  <a:pt x="80640" y="54840"/>
                </a:lnTo>
                <a:lnTo>
                  <a:pt x="80640" y="54850"/>
                </a:lnTo>
                <a:lnTo>
                  <a:pt x="80650" y="54930"/>
                </a:lnTo>
                <a:lnTo>
                  <a:pt x="80650" y="54950"/>
                </a:lnTo>
                <a:lnTo>
                  <a:pt x="80710" y="54940"/>
                </a:lnTo>
                <a:lnTo>
                  <a:pt x="80760" y="54930"/>
                </a:lnTo>
                <a:lnTo>
                  <a:pt x="80760" y="54920"/>
                </a:lnTo>
                <a:lnTo>
                  <a:pt x="80770" y="54920"/>
                </a:lnTo>
                <a:lnTo>
                  <a:pt x="80820" y="54890"/>
                </a:lnTo>
                <a:lnTo>
                  <a:pt x="80840" y="54880"/>
                </a:lnTo>
                <a:lnTo>
                  <a:pt x="80870" y="54870"/>
                </a:lnTo>
                <a:lnTo>
                  <a:pt x="80870" y="54860"/>
                </a:lnTo>
                <a:lnTo>
                  <a:pt x="80870" y="54870"/>
                </a:lnTo>
                <a:lnTo>
                  <a:pt x="80880" y="54870"/>
                </a:lnTo>
                <a:lnTo>
                  <a:pt x="80890" y="54870"/>
                </a:lnTo>
                <a:lnTo>
                  <a:pt x="80890" y="54880"/>
                </a:lnTo>
                <a:lnTo>
                  <a:pt x="80900" y="54880"/>
                </a:lnTo>
                <a:lnTo>
                  <a:pt x="80910" y="54880"/>
                </a:lnTo>
                <a:lnTo>
                  <a:pt x="80910" y="54870"/>
                </a:lnTo>
                <a:lnTo>
                  <a:pt x="80920" y="54870"/>
                </a:lnTo>
                <a:lnTo>
                  <a:pt x="80920" y="54880"/>
                </a:lnTo>
                <a:lnTo>
                  <a:pt x="80920" y="54890"/>
                </a:lnTo>
                <a:lnTo>
                  <a:pt x="80920" y="54900"/>
                </a:lnTo>
                <a:lnTo>
                  <a:pt x="80910" y="54910"/>
                </a:lnTo>
                <a:lnTo>
                  <a:pt x="80900" y="54920"/>
                </a:lnTo>
                <a:lnTo>
                  <a:pt x="80900" y="54930"/>
                </a:lnTo>
                <a:lnTo>
                  <a:pt x="80910" y="54930"/>
                </a:lnTo>
                <a:lnTo>
                  <a:pt x="80920" y="54930"/>
                </a:lnTo>
                <a:lnTo>
                  <a:pt x="80930" y="54930"/>
                </a:lnTo>
                <a:lnTo>
                  <a:pt x="80930" y="54940"/>
                </a:lnTo>
                <a:lnTo>
                  <a:pt x="80940" y="54940"/>
                </a:lnTo>
                <a:lnTo>
                  <a:pt x="80940" y="54950"/>
                </a:lnTo>
                <a:lnTo>
                  <a:pt x="80940" y="54960"/>
                </a:lnTo>
                <a:lnTo>
                  <a:pt x="80950" y="54960"/>
                </a:lnTo>
                <a:lnTo>
                  <a:pt x="80950" y="54970"/>
                </a:lnTo>
                <a:lnTo>
                  <a:pt x="80950" y="54980"/>
                </a:lnTo>
                <a:lnTo>
                  <a:pt x="80960" y="54980"/>
                </a:lnTo>
                <a:lnTo>
                  <a:pt x="80970" y="54980"/>
                </a:lnTo>
                <a:lnTo>
                  <a:pt x="80980" y="54980"/>
                </a:lnTo>
                <a:lnTo>
                  <a:pt x="80970" y="54990"/>
                </a:lnTo>
                <a:lnTo>
                  <a:pt x="80970" y="55000"/>
                </a:lnTo>
                <a:lnTo>
                  <a:pt x="80970" y="55010"/>
                </a:lnTo>
                <a:lnTo>
                  <a:pt x="80970" y="55020"/>
                </a:lnTo>
                <a:lnTo>
                  <a:pt x="80980" y="55030"/>
                </a:lnTo>
                <a:lnTo>
                  <a:pt x="80980" y="55040"/>
                </a:lnTo>
                <a:lnTo>
                  <a:pt x="80980" y="55050"/>
                </a:lnTo>
                <a:lnTo>
                  <a:pt x="80970" y="55060"/>
                </a:lnTo>
                <a:lnTo>
                  <a:pt x="80980" y="55060"/>
                </a:lnTo>
                <a:lnTo>
                  <a:pt x="80990" y="55080"/>
                </a:lnTo>
                <a:lnTo>
                  <a:pt x="81000" y="55100"/>
                </a:lnTo>
                <a:lnTo>
                  <a:pt x="81010" y="55130"/>
                </a:lnTo>
                <a:lnTo>
                  <a:pt x="81020" y="55140"/>
                </a:lnTo>
                <a:lnTo>
                  <a:pt x="81020" y="55160"/>
                </a:lnTo>
                <a:lnTo>
                  <a:pt x="81020" y="55170"/>
                </a:lnTo>
                <a:lnTo>
                  <a:pt x="81030" y="55180"/>
                </a:lnTo>
                <a:lnTo>
                  <a:pt x="81060" y="55150"/>
                </a:lnTo>
                <a:lnTo>
                  <a:pt x="81070" y="55120"/>
                </a:lnTo>
                <a:lnTo>
                  <a:pt x="81180" y="55100"/>
                </a:lnTo>
                <a:lnTo>
                  <a:pt x="81290" y="55090"/>
                </a:lnTo>
                <a:lnTo>
                  <a:pt x="81320" y="55100"/>
                </a:lnTo>
                <a:lnTo>
                  <a:pt x="81420" y="55080"/>
                </a:lnTo>
                <a:lnTo>
                  <a:pt x="81410" y="55140"/>
                </a:lnTo>
                <a:lnTo>
                  <a:pt x="81400" y="55200"/>
                </a:lnTo>
                <a:lnTo>
                  <a:pt x="81400" y="55210"/>
                </a:lnTo>
                <a:lnTo>
                  <a:pt x="81420" y="55220"/>
                </a:lnTo>
                <a:lnTo>
                  <a:pt x="81430" y="55220"/>
                </a:lnTo>
                <a:lnTo>
                  <a:pt x="81450" y="55240"/>
                </a:lnTo>
                <a:lnTo>
                  <a:pt x="81460" y="55240"/>
                </a:lnTo>
                <a:lnTo>
                  <a:pt x="81460" y="55250"/>
                </a:lnTo>
                <a:lnTo>
                  <a:pt x="81490" y="55270"/>
                </a:lnTo>
                <a:lnTo>
                  <a:pt x="81500" y="55280"/>
                </a:lnTo>
                <a:lnTo>
                  <a:pt x="81520" y="55280"/>
                </a:lnTo>
                <a:lnTo>
                  <a:pt x="81530" y="55290"/>
                </a:lnTo>
                <a:lnTo>
                  <a:pt x="81560" y="55300"/>
                </a:lnTo>
                <a:lnTo>
                  <a:pt x="81570" y="55300"/>
                </a:lnTo>
                <a:lnTo>
                  <a:pt x="81590" y="55300"/>
                </a:lnTo>
                <a:lnTo>
                  <a:pt x="81620" y="55320"/>
                </a:lnTo>
                <a:lnTo>
                  <a:pt x="81620" y="55330"/>
                </a:lnTo>
                <a:lnTo>
                  <a:pt x="81640" y="55380"/>
                </a:lnTo>
                <a:lnTo>
                  <a:pt x="81660" y="55370"/>
                </a:lnTo>
                <a:lnTo>
                  <a:pt x="81670" y="55370"/>
                </a:lnTo>
                <a:lnTo>
                  <a:pt x="81700" y="55370"/>
                </a:lnTo>
                <a:lnTo>
                  <a:pt x="81740" y="55360"/>
                </a:lnTo>
                <a:lnTo>
                  <a:pt x="81750" y="55370"/>
                </a:lnTo>
                <a:lnTo>
                  <a:pt x="81760" y="55370"/>
                </a:lnTo>
                <a:lnTo>
                  <a:pt x="81760" y="55380"/>
                </a:lnTo>
                <a:lnTo>
                  <a:pt x="81770" y="55400"/>
                </a:lnTo>
                <a:lnTo>
                  <a:pt x="81750" y="55410"/>
                </a:lnTo>
                <a:lnTo>
                  <a:pt x="81760" y="55430"/>
                </a:lnTo>
                <a:lnTo>
                  <a:pt x="81790" y="55440"/>
                </a:lnTo>
                <a:lnTo>
                  <a:pt x="81790" y="55450"/>
                </a:lnTo>
                <a:lnTo>
                  <a:pt x="81820" y="55450"/>
                </a:lnTo>
                <a:lnTo>
                  <a:pt x="81830" y="55450"/>
                </a:lnTo>
                <a:lnTo>
                  <a:pt x="81860" y="55440"/>
                </a:lnTo>
                <a:lnTo>
                  <a:pt x="81880" y="55430"/>
                </a:lnTo>
                <a:lnTo>
                  <a:pt x="81890" y="55430"/>
                </a:lnTo>
                <a:lnTo>
                  <a:pt x="81960" y="55400"/>
                </a:lnTo>
                <a:lnTo>
                  <a:pt x="81970" y="55400"/>
                </a:lnTo>
                <a:lnTo>
                  <a:pt x="81980" y="55400"/>
                </a:lnTo>
                <a:lnTo>
                  <a:pt x="82060" y="55370"/>
                </a:lnTo>
                <a:lnTo>
                  <a:pt x="82110" y="55350"/>
                </a:lnTo>
                <a:lnTo>
                  <a:pt x="82130" y="55370"/>
                </a:lnTo>
                <a:lnTo>
                  <a:pt x="82170" y="55400"/>
                </a:lnTo>
                <a:lnTo>
                  <a:pt x="82190" y="55410"/>
                </a:lnTo>
                <a:lnTo>
                  <a:pt x="82200" y="55410"/>
                </a:lnTo>
                <a:lnTo>
                  <a:pt x="82200" y="55420"/>
                </a:lnTo>
                <a:lnTo>
                  <a:pt x="82210" y="55420"/>
                </a:lnTo>
                <a:lnTo>
                  <a:pt x="82220" y="55420"/>
                </a:lnTo>
                <a:lnTo>
                  <a:pt x="82250" y="55440"/>
                </a:lnTo>
                <a:lnTo>
                  <a:pt x="82260" y="55440"/>
                </a:lnTo>
                <a:lnTo>
                  <a:pt x="82260" y="55450"/>
                </a:lnTo>
                <a:lnTo>
                  <a:pt x="82260" y="55440"/>
                </a:lnTo>
                <a:lnTo>
                  <a:pt x="82260" y="55450"/>
                </a:lnTo>
                <a:lnTo>
                  <a:pt x="82270" y="55460"/>
                </a:lnTo>
                <a:lnTo>
                  <a:pt x="82260" y="55470"/>
                </a:lnTo>
                <a:lnTo>
                  <a:pt x="82270" y="55470"/>
                </a:lnTo>
                <a:lnTo>
                  <a:pt x="82270" y="55480"/>
                </a:lnTo>
                <a:lnTo>
                  <a:pt x="82280" y="55480"/>
                </a:lnTo>
                <a:lnTo>
                  <a:pt x="82280" y="55490"/>
                </a:lnTo>
                <a:lnTo>
                  <a:pt x="82290" y="55490"/>
                </a:lnTo>
                <a:lnTo>
                  <a:pt x="82300" y="55500"/>
                </a:lnTo>
                <a:lnTo>
                  <a:pt x="82310" y="55510"/>
                </a:lnTo>
                <a:lnTo>
                  <a:pt x="82320" y="55520"/>
                </a:lnTo>
                <a:lnTo>
                  <a:pt x="82340" y="55530"/>
                </a:lnTo>
                <a:lnTo>
                  <a:pt x="82350" y="55540"/>
                </a:lnTo>
                <a:lnTo>
                  <a:pt x="82380" y="55550"/>
                </a:lnTo>
                <a:lnTo>
                  <a:pt x="82390" y="55570"/>
                </a:lnTo>
                <a:lnTo>
                  <a:pt x="82410" y="55580"/>
                </a:lnTo>
                <a:lnTo>
                  <a:pt x="82430" y="55580"/>
                </a:lnTo>
                <a:lnTo>
                  <a:pt x="82440" y="55590"/>
                </a:lnTo>
                <a:lnTo>
                  <a:pt x="82450" y="55610"/>
                </a:lnTo>
                <a:lnTo>
                  <a:pt x="82470" y="55620"/>
                </a:lnTo>
                <a:lnTo>
                  <a:pt x="82500" y="55630"/>
                </a:lnTo>
                <a:lnTo>
                  <a:pt x="82540" y="55610"/>
                </a:lnTo>
                <a:lnTo>
                  <a:pt x="82550" y="55630"/>
                </a:lnTo>
                <a:lnTo>
                  <a:pt x="82560" y="55640"/>
                </a:lnTo>
                <a:lnTo>
                  <a:pt x="82580" y="55650"/>
                </a:lnTo>
                <a:lnTo>
                  <a:pt x="82600" y="55630"/>
                </a:lnTo>
                <a:lnTo>
                  <a:pt x="82630" y="55560"/>
                </a:lnTo>
                <a:lnTo>
                  <a:pt x="82650" y="55520"/>
                </a:lnTo>
                <a:lnTo>
                  <a:pt x="82640" y="55490"/>
                </a:lnTo>
                <a:lnTo>
                  <a:pt x="82610" y="55440"/>
                </a:lnTo>
                <a:lnTo>
                  <a:pt x="82620" y="55380"/>
                </a:lnTo>
                <a:lnTo>
                  <a:pt x="82620" y="55370"/>
                </a:lnTo>
                <a:lnTo>
                  <a:pt x="82620" y="55300"/>
                </a:lnTo>
                <a:lnTo>
                  <a:pt x="82630" y="55250"/>
                </a:lnTo>
                <a:lnTo>
                  <a:pt x="82630" y="55230"/>
                </a:lnTo>
                <a:lnTo>
                  <a:pt x="82630" y="55150"/>
                </a:lnTo>
                <a:lnTo>
                  <a:pt x="82670" y="55150"/>
                </a:lnTo>
                <a:lnTo>
                  <a:pt x="82730" y="55150"/>
                </a:lnTo>
                <a:lnTo>
                  <a:pt x="82740" y="55150"/>
                </a:lnTo>
                <a:lnTo>
                  <a:pt x="82790" y="55150"/>
                </a:lnTo>
                <a:lnTo>
                  <a:pt x="82790" y="55180"/>
                </a:lnTo>
                <a:lnTo>
                  <a:pt x="82800" y="55210"/>
                </a:lnTo>
                <a:lnTo>
                  <a:pt x="82800" y="55220"/>
                </a:lnTo>
                <a:lnTo>
                  <a:pt x="82800" y="55230"/>
                </a:lnTo>
                <a:lnTo>
                  <a:pt x="82810" y="55260"/>
                </a:lnTo>
                <a:lnTo>
                  <a:pt x="82810" y="55300"/>
                </a:lnTo>
                <a:lnTo>
                  <a:pt x="82820" y="55330"/>
                </a:lnTo>
                <a:lnTo>
                  <a:pt x="82830" y="55400"/>
                </a:lnTo>
                <a:lnTo>
                  <a:pt x="82840" y="55410"/>
                </a:lnTo>
                <a:lnTo>
                  <a:pt x="82960" y="55390"/>
                </a:lnTo>
                <a:lnTo>
                  <a:pt x="82990" y="55380"/>
                </a:lnTo>
                <a:lnTo>
                  <a:pt x="83000" y="55380"/>
                </a:lnTo>
                <a:lnTo>
                  <a:pt x="83070" y="55370"/>
                </a:lnTo>
                <a:lnTo>
                  <a:pt x="83270" y="55340"/>
                </a:lnTo>
                <a:lnTo>
                  <a:pt x="83320" y="55330"/>
                </a:lnTo>
                <a:lnTo>
                  <a:pt x="83370" y="55320"/>
                </a:lnTo>
                <a:lnTo>
                  <a:pt x="83370" y="55350"/>
                </a:lnTo>
                <a:lnTo>
                  <a:pt x="83660" y="55300"/>
                </a:lnTo>
                <a:lnTo>
                  <a:pt x="83660" y="55280"/>
                </a:lnTo>
                <a:lnTo>
                  <a:pt x="83640" y="55150"/>
                </a:lnTo>
                <a:lnTo>
                  <a:pt x="83620" y="55010"/>
                </a:lnTo>
                <a:lnTo>
                  <a:pt x="83610" y="54930"/>
                </a:lnTo>
                <a:lnTo>
                  <a:pt x="83600" y="54850"/>
                </a:lnTo>
                <a:lnTo>
                  <a:pt x="83600" y="54660"/>
                </a:lnTo>
                <a:lnTo>
                  <a:pt x="83630" y="54620"/>
                </a:lnTo>
                <a:lnTo>
                  <a:pt x="83650" y="54590"/>
                </a:lnTo>
                <a:lnTo>
                  <a:pt x="83660" y="54570"/>
                </a:lnTo>
                <a:lnTo>
                  <a:pt x="83710" y="54480"/>
                </a:lnTo>
                <a:lnTo>
                  <a:pt x="83740" y="54440"/>
                </a:lnTo>
                <a:lnTo>
                  <a:pt x="83820" y="54300"/>
                </a:lnTo>
                <a:lnTo>
                  <a:pt x="83830" y="54280"/>
                </a:lnTo>
                <a:lnTo>
                  <a:pt x="83840" y="54240"/>
                </a:lnTo>
                <a:lnTo>
                  <a:pt x="83840" y="54230"/>
                </a:lnTo>
                <a:lnTo>
                  <a:pt x="83840" y="54030"/>
                </a:lnTo>
                <a:lnTo>
                  <a:pt x="83860" y="54010"/>
                </a:lnTo>
                <a:lnTo>
                  <a:pt x="83870" y="54000"/>
                </a:lnTo>
                <a:lnTo>
                  <a:pt x="83900" y="53980"/>
                </a:lnTo>
                <a:lnTo>
                  <a:pt x="83930" y="53950"/>
                </a:lnTo>
                <a:lnTo>
                  <a:pt x="84060" y="53950"/>
                </a:lnTo>
                <a:lnTo>
                  <a:pt x="84190" y="53950"/>
                </a:lnTo>
                <a:lnTo>
                  <a:pt x="84300" y="53950"/>
                </a:lnTo>
                <a:lnTo>
                  <a:pt x="84320" y="53940"/>
                </a:lnTo>
                <a:lnTo>
                  <a:pt x="84660" y="53940"/>
                </a:lnTo>
                <a:lnTo>
                  <a:pt x="84790" y="53940"/>
                </a:lnTo>
                <a:lnTo>
                  <a:pt x="84800" y="54120"/>
                </a:lnTo>
                <a:lnTo>
                  <a:pt x="84820" y="54120"/>
                </a:lnTo>
                <a:lnTo>
                  <a:pt x="84820" y="54090"/>
                </a:lnTo>
                <a:lnTo>
                  <a:pt x="84830" y="54100"/>
                </a:lnTo>
                <a:lnTo>
                  <a:pt x="84830" y="54110"/>
                </a:lnTo>
                <a:lnTo>
                  <a:pt x="84840" y="54110"/>
                </a:lnTo>
                <a:lnTo>
                  <a:pt x="84840" y="54100"/>
                </a:lnTo>
                <a:lnTo>
                  <a:pt x="84850" y="54100"/>
                </a:lnTo>
                <a:lnTo>
                  <a:pt x="84860" y="54100"/>
                </a:lnTo>
                <a:lnTo>
                  <a:pt x="84860" y="54090"/>
                </a:lnTo>
                <a:lnTo>
                  <a:pt x="84870" y="54090"/>
                </a:lnTo>
                <a:lnTo>
                  <a:pt x="84880" y="54090"/>
                </a:lnTo>
                <a:lnTo>
                  <a:pt x="84890" y="54090"/>
                </a:lnTo>
                <a:lnTo>
                  <a:pt x="84900" y="54090"/>
                </a:lnTo>
                <a:lnTo>
                  <a:pt x="84910" y="54090"/>
                </a:lnTo>
                <a:lnTo>
                  <a:pt x="84910" y="54080"/>
                </a:lnTo>
                <a:lnTo>
                  <a:pt x="84920" y="54080"/>
                </a:lnTo>
                <a:lnTo>
                  <a:pt x="84920" y="54090"/>
                </a:lnTo>
                <a:lnTo>
                  <a:pt x="84930" y="54090"/>
                </a:lnTo>
                <a:lnTo>
                  <a:pt x="84940" y="54090"/>
                </a:lnTo>
                <a:lnTo>
                  <a:pt x="84960" y="54080"/>
                </a:lnTo>
                <a:lnTo>
                  <a:pt x="84960" y="54070"/>
                </a:lnTo>
                <a:lnTo>
                  <a:pt x="84960" y="54060"/>
                </a:lnTo>
                <a:lnTo>
                  <a:pt x="84960" y="54050"/>
                </a:lnTo>
                <a:lnTo>
                  <a:pt x="84960" y="54040"/>
                </a:lnTo>
                <a:lnTo>
                  <a:pt x="84950" y="54040"/>
                </a:lnTo>
                <a:lnTo>
                  <a:pt x="84960" y="54040"/>
                </a:lnTo>
                <a:lnTo>
                  <a:pt x="84960" y="54030"/>
                </a:lnTo>
                <a:lnTo>
                  <a:pt x="84970" y="54030"/>
                </a:lnTo>
                <a:lnTo>
                  <a:pt x="84970" y="54020"/>
                </a:lnTo>
                <a:lnTo>
                  <a:pt x="84980" y="54010"/>
                </a:lnTo>
                <a:lnTo>
                  <a:pt x="84980" y="54000"/>
                </a:lnTo>
                <a:lnTo>
                  <a:pt x="84990" y="53990"/>
                </a:lnTo>
                <a:lnTo>
                  <a:pt x="84980" y="53990"/>
                </a:lnTo>
                <a:lnTo>
                  <a:pt x="84980" y="53980"/>
                </a:lnTo>
                <a:lnTo>
                  <a:pt x="84990" y="53980"/>
                </a:lnTo>
                <a:lnTo>
                  <a:pt x="85000" y="53980"/>
                </a:lnTo>
                <a:lnTo>
                  <a:pt x="85000" y="53990"/>
                </a:lnTo>
                <a:lnTo>
                  <a:pt x="85010" y="53990"/>
                </a:lnTo>
                <a:lnTo>
                  <a:pt x="85010" y="53980"/>
                </a:lnTo>
                <a:lnTo>
                  <a:pt x="85020" y="53980"/>
                </a:lnTo>
                <a:lnTo>
                  <a:pt x="85020" y="53970"/>
                </a:lnTo>
                <a:lnTo>
                  <a:pt x="85010" y="53970"/>
                </a:lnTo>
                <a:lnTo>
                  <a:pt x="85020" y="53970"/>
                </a:lnTo>
                <a:lnTo>
                  <a:pt x="85020" y="53960"/>
                </a:lnTo>
                <a:lnTo>
                  <a:pt x="85020" y="53970"/>
                </a:lnTo>
                <a:lnTo>
                  <a:pt x="85030" y="53970"/>
                </a:lnTo>
                <a:lnTo>
                  <a:pt x="85030" y="53980"/>
                </a:lnTo>
                <a:lnTo>
                  <a:pt x="85040" y="53980"/>
                </a:lnTo>
                <a:lnTo>
                  <a:pt x="85050" y="53980"/>
                </a:lnTo>
                <a:lnTo>
                  <a:pt x="85040" y="53980"/>
                </a:lnTo>
                <a:lnTo>
                  <a:pt x="85040" y="53990"/>
                </a:lnTo>
                <a:lnTo>
                  <a:pt x="85050" y="53990"/>
                </a:lnTo>
                <a:lnTo>
                  <a:pt x="85050" y="54000"/>
                </a:lnTo>
                <a:lnTo>
                  <a:pt x="85040" y="54010"/>
                </a:lnTo>
                <a:lnTo>
                  <a:pt x="85030" y="54010"/>
                </a:lnTo>
                <a:lnTo>
                  <a:pt x="85030" y="54020"/>
                </a:lnTo>
                <a:lnTo>
                  <a:pt x="85020" y="54020"/>
                </a:lnTo>
                <a:lnTo>
                  <a:pt x="85020" y="54030"/>
                </a:lnTo>
                <a:lnTo>
                  <a:pt x="85020" y="54040"/>
                </a:lnTo>
                <a:lnTo>
                  <a:pt x="85030" y="54040"/>
                </a:lnTo>
                <a:lnTo>
                  <a:pt x="85040" y="54050"/>
                </a:lnTo>
                <a:lnTo>
                  <a:pt x="85040" y="54040"/>
                </a:lnTo>
                <a:lnTo>
                  <a:pt x="85050" y="54040"/>
                </a:lnTo>
                <a:lnTo>
                  <a:pt x="85050" y="54050"/>
                </a:lnTo>
                <a:lnTo>
                  <a:pt x="85060" y="54050"/>
                </a:lnTo>
                <a:lnTo>
                  <a:pt x="85060" y="54060"/>
                </a:lnTo>
                <a:lnTo>
                  <a:pt x="85050" y="54060"/>
                </a:lnTo>
                <a:lnTo>
                  <a:pt x="85050" y="54070"/>
                </a:lnTo>
                <a:lnTo>
                  <a:pt x="85050" y="54080"/>
                </a:lnTo>
                <a:lnTo>
                  <a:pt x="85050" y="54090"/>
                </a:lnTo>
                <a:lnTo>
                  <a:pt x="85050" y="54100"/>
                </a:lnTo>
                <a:lnTo>
                  <a:pt x="85060" y="54100"/>
                </a:lnTo>
                <a:lnTo>
                  <a:pt x="85060" y="54110"/>
                </a:lnTo>
                <a:lnTo>
                  <a:pt x="85060" y="54120"/>
                </a:lnTo>
                <a:lnTo>
                  <a:pt x="85070" y="54120"/>
                </a:lnTo>
                <a:lnTo>
                  <a:pt x="85070" y="54130"/>
                </a:lnTo>
                <a:lnTo>
                  <a:pt x="85080" y="54130"/>
                </a:lnTo>
                <a:lnTo>
                  <a:pt x="85090" y="54140"/>
                </a:lnTo>
                <a:lnTo>
                  <a:pt x="85100" y="54140"/>
                </a:lnTo>
                <a:lnTo>
                  <a:pt x="85110" y="54150"/>
                </a:lnTo>
                <a:lnTo>
                  <a:pt x="85120" y="54150"/>
                </a:lnTo>
                <a:lnTo>
                  <a:pt x="85130" y="54150"/>
                </a:lnTo>
                <a:lnTo>
                  <a:pt x="85140" y="54150"/>
                </a:lnTo>
                <a:lnTo>
                  <a:pt x="85140" y="54160"/>
                </a:lnTo>
                <a:lnTo>
                  <a:pt x="85150" y="54160"/>
                </a:lnTo>
                <a:lnTo>
                  <a:pt x="85150" y="54170"/>
                </a:lnTo>
                <a:lnTo>
                  <a:pt x="85150" y="54180"/>
                </a:lnTo>
                <a:lnTo>
                  <a:pt x="85160" y="54180"/>
                </a:lnTo>
                <a:lnTo>
                  <a:pt x="85160" y="54190"/>
                </a:lnTo>
                <a:lnTo>
                  <a:pt x="85160" y="54200"/>
                </a:lnTo>
                <a:lnTo>
                  <a:pt x="85170" y="54200"/>
                </a:lnTo>
                <a:lnTo>
                  <a:pt x="85170" y="54210"/>
                </a:lnTo>
                <a:lnTo>
                  <a:pt x="85170" y="54220"/>
                </a:lnTo>
                <a:lnTo>
                  <a:pt x="85180" y="54230"/>
                </a:lnTo>
                <a:lnTo>
                  <a:pt x="85190" y="54230"/>
                </a:lnTo>
                <a:lnTo>
                  <a:pt x="85190" y="54240"/>
                </a:lnTo>
                <a:lnTo>
                  <a:pt x="85200" y="54240"/>
                </a:lnTo>
                <a:lnTo>
                  <a:pt x="85190" y="54240"/>
                </a:lnTo>
                <a:lnTo>
                  <a:pt x="85190" y="54250"/>
                </a:lnTo>
                <a:lnTo>
                  <a:pt x="85200" y="54250"/>
                </a:lnTo>
                <a:lnTo>
                  <a:pt x="85210" y="54260"/>
                </a:lnTo>
                <a:lnTo>
                  <a:pt x="85210" y="54270"/>
                </a:lnTo>
                <a:lnTo>
                  <a:pt x="85220" y="54270"/>
                </a:lnTo>
                <a:lnTo>
                  <a:pt x="85220" y="54280"/>
                </a:lnTo>
                <a:lnTo>
                  <a:pt x="85230" y="54280"/>
                </a:lnTo>
                <a:lnTo>
                  <a:pt x="85230" y="54290"/>
                </a:lnTo>
                <a:lnTo>
                  <a:pt x="85230" y="54300"/>
                </a:lnTo>
                <a:lnTo>
                  <a:pt x="85240" y="54300"/>
                </a:lnTo>
                <a:lnTo>
                  <a:pt x="85240" y="54310"/>
                </a:lnTo>
                <a:lnTo>
                  <a:pt x="85240" y="54320"/>
                </a:lnTo>
                <a:lnTo>
                  <a:pt x="85240" y="54330"/>
                </a:lnTo>
                <a:lnTo>
                  <a:pt x="85250" y="54330"/>
                </a:lnTo>
                <a:lnTo>
                  <a:pt x="85250" y="54340"/>
                </a:lnTo>
                <a:lnTo>
                  <a:pt x="85260" y="54340"/>
                </a:lnTo>
                <a:lnTo>
                  <a:pt x="85260" y="54350"/>
                </a:lnTo>
                <a:lnTo>
                  <a:pt x="85270" y="54350"/>
                </a:lnTo>
                <a:lnTo>
                  <a:pt x="85280" y="54350"/>
                </a:lnTo>
                <a:lnTo>
                  <a:pt x="85280" y="54360"/>
                </a:lnTo>
                <a:lnTo>
                  <a:pt x="85280" y="54370"/>
                </a:lnTo>
                <a:lnTo>
                  <a:pt x="85290" y="54370"/>
                </a:lnTo>
                <a:lnTo>
                  <a:pt x="85300" y="54370"/>
                </a:lnTo>
                <a:lnTo>
                  <a:pt x="85300" y="54380"/>
                </a:lnTo>
                <a:lnTo>
                  <a:pt x="85300" y="54390"/>
                </a:lnTo>
                <a:lnTo>
                  <a:pt x="85310" y="54390"/>
                </a:lnTo>
                <a:lnTo>
                  <a:pt x="85320" y="54390"/>
                </a:lnTo>
                <a:lnTo>
                  <a:pt x="85320" y="54400"/>
                </a:lnTo>
                <a:lnTo>
                  <a:pt x="85320" y="54410"/>
                </a:lnTo>
                <a:lnTo>
                  <a:pt x="85330" y="54410"/>
                </a:lnTo>
                <a:lnTo>
                  <a:pt x="85330" y="54420"/>
                </a:lnTo>
                <a:lnTo>
                  <a:pt x="85330" y="54430"/>
                </a:lnTo>
                <a:lnTo>
                  <a:pt x="85340" y="54430"/>
                </a:lnTo>
                <a:lnTo>
                  <a:pt x="85340" y="54420"/>
                </a:lnTo>
                <a:lnTo>
                  <a:pt x="85340" y="54430"/>
                </a:lnTo>
                <a:lnTo>
                  <a:pt x="85350" y="54430"/>
                </a:lnTo>
                <a:lnTo>
                  <a:pt x="85350" y="54440"/>
                </a:lnTo>
                <a:lnTo>
                  <a:pt x="85350" y="54430"/>
                </a:lnTo>
                <a:lnTo>
                  <a:pt x="85350" y="54440"/>
                </a:lnTo>
                <a:lnTo>
                  <a:pt x="85350" y="54450"/>
                </a:lnTo>
                <a:lnTo>
                  <a:pt x="85360" y="54450"/>
                </a:lnTo>
                <a:lnTo>
                  <a:pt x="85370" y="54460"/>
                </a:lnTo>
                <a:lnTo>
                  <a:pt x="85370" y="54470"/>
                </a:lnTo>
                <a:lnTo>
                  <a:pt x="85380" y="54470"/>
                </a:lnTo>
                <a:lnTo>
                  <a:pt x="85380" y="54480"/>
                </a:lnTo>
                <a:lnTo>
                  <a:pt x="85380" y="54490"/>
                </a:lnTo>
                <a:lnTo>
                  <a:pt x="85390" y="54490"/>
                </a:lnTo>
                <a:lnTo>
                  <a:pt x="85390" y="54500"/>
                </a:lnTo>
                <a:lnTo>
                  <a:pt x="85400" y="54500"/>
                </a:lnTo>
                <a:lnTo>
                  <a:pt x="85400" y="54510"/>
                </a:lnTo>
                <a:lnTo>
                  <a:pt x="85400" y="54520"/>
                </a:lnTo>
                <a:lnTo>
                  <a:pt x="85400" y="54530"/>
                </a:lnTo>
                <a:lnTo>
                  <a:pt x="85410" y="54530"/>
                </a:lnTo>
                <a:lnTo>
                  <a:pt x="85400" y="54530"/>
                </a:lnTo>
                <a:lnTo>
                  <a:pt x="85410" y="54540"/>
                </a:lnTo>
                <a:lnTo>
                  <a:pt x="85420" y="54540"/>
                </a:lnTo>
                <a:lnTo>
                  <a:pt x="85430" y="54540"/>
                </a:lnTo>
                <a:lnTo>
                  <a:pt x="85430" y="54550"/>
                </a:lnTo>
                <a:lnTo>
                  <a:pt x="85430" y="54560"/>
                </a:lnTo>
                <a:lnTo>
                  <a:pt x="85420" y="54560"/>
                </a:lnTo>
                <a:lnTo>
                  <a:pt x="85430" y="54570"/>
                </a:lnTo>
                <a:lnTo>
                  <a:pt x="85420" y="54570"/>
                </a:lnTo>
                <a:lnTo>
                  <a:pt x="85420" y="54580"/>
                </a:lnTo>
                <a:lnTo>
                  <a:pt x="85430" y="54580"/>
                </a:lnTo>
                <a:lnTo>
                  <a:pt x="85420" y="54580"/>
                </a:lnTo>
                <a:lnTo>
                  <a:pt x="85430" y="54590"/>
                </a:lnTo>
                <a:lnTo>
                  <a:pt x="85430" y="54600"/>
                </a:lnTo>
                <a:lnTo>
                  <a:pt x="85430" y="54610"/>
                </a:lnTo>
                <a:lnTo>
                  <a:pt x="85440" y="54610"/>
                </a:lnTo>
                <a:lnTo>
                  <a:pt x="85440" y="54600"/>
                </a:lnTo>
                <a:lnTo>
                  <a:pt x="85450" y="54600"/>
                </a:lnTo>
                <a:lnTo>
                  <a:pt x="85450" y="54610"/>
                </a:lnTo>
                <a:lnTo>
                  <a:pt x="85450" y="54620"/>
                </a:lnTo>
                <a:lnTo>
                  <a:pt x="85460" y="54620"/>
                </a:lnTo>
                <a:lnTo>
                  <a:pt x="85450" y="54620"/>
                </a:lnTo>
                <a:lnTo>
                  <a:pt x="85450" y="54630"/>
                </a:lnTo>
                <a:lnTo>
                  <a:pt x="85460" y="54630"/>
                </a:lnTo>
                <a:lnTo>
                  <a:pt x="85470" y="54640"/>
                </a:lnTo>
                <a:lnTo>
                  <a:pt x="85470" y="54650"/>
                </a:lnTo>
                <a:lnTo>
                  <a:pt x="85480" y="54650"/>
                </a:lnTo>
                <a:lnTo>
                  <a:pt x="85490" y="54650"/>
                </a:lnTo>
                <a:lnTo>
                  <a:pt x="85490" y="54660"/>
                </a:lnTo>
                <a:lnTo>
                  <a:pt x="85480" y="54660"/>
                </a:lnTo>
                <a:lnTo>
                  <a:pt x="85490" y="54660"/>
                </a:lnTo>
                <a:lnTo>
                  <a:pt x="85500" y="54660"/>
                </a:lnTo>
                <a:lnTo>
                  <a:pt x="85490" y="54660"/>
                </a:lnTo>
                <a:lnTo>
                  <a:pt x="85490" y="54670"/>
                </a:lnTo>
                <a:lnTo>
                  <a:pt x="85500" y="54670"/>
                </a:lnTo>
                <a:lnTo>
                  <a:pt x="85500" y="54680"/>
                </a:lnTo>
                <a:lnTo>
                  <a:pt x="85500" y="54690"/>
                </a:lnTo>
                <a:lnTo>
                  <a:pt x="85510" y="54690"/>
                </a:lnTo>
                <a:lnTo>
                  <a:pt x="85510" y="54700"/>
                </a:lnTo>
                <a:lnTo>
                  <a:pt x="85500" y="54700"/>
                </a:lnTo>
                <a:lnTo>
                  <a:pt x="85500" y="54710"/>
                </a:lnTo>
                <a:lnTo>
                  <a:pt x="85510" y="54710"/>
                </a:lnTo>
                <a:lnTo>
                  <a:pt x="85510" y="54720"/>
                </a:lnTo>
                <a:lnTo>
                  <a:pt x="85500" y="54720"/>
                </a:lnTo>
                <a:lnTo>
                  <a:pt x="85510" y="54720"/>
                </a:lnTo>
                <a:lnTo>
                  <a:pt x="85510" y="54730"/>
                </a:lnTo>
                <a:lnTo>
                  <a:pt x="85520" y="54730"/>
                </a:lnTo>
                <a:lnTo>
                  <a:pt x="85520" y="54740"/>
                </a:lnTo>
                <a:lnTo>
                  <a:pt x="85530" y="54740"/>
                </a:lnTo>
                <a:lnTo>
                  <a:pt x="85540" y="54750"/>
                </a:lnTo>
                <a:lnTo>
                  <a:pt x="85530" y="54750"/>
                </a:lnTo>
                <a:lnTo>
                  <a:pt x="85540" y="54750"/>
                </a:lnTo>
                <a:lnTo>
                  <a:pt x="85550" y="54750"/>
                </a:lnTo>
                <a:lnTo>
                  <a:pt x="85550" y="54760"/>
                </a:lnTo>
                <a:lnTo>
                  <a:pt x="85550" y="54770"/>
                </a:lnTo>
                <a:lnTo>
                  <a:pt x="85560" y="54770"/>
                </a:lnTo>
                <a:lnTo>
                  <a:pt x="85570" y="54770"/>
                </a:lnTo>
                <a:lnTo>
                  <a:pt x="85630" y="54750"/>
                </a:lnTo>
                <a:lnTo>
                  <a:pt x="85660" y="54730"/>
                </a:lnTo>
                <a:lnTo>
                  <a:pt x="85730" y="54700"/>
                </a:lnTo>
                <a:lnTo>
                  <a:pt x="85760" y="54620"/>
                </a:lnTo>
                <a:lnTo>
                  <a:pt x="85770" y="54600"/>
                </a:lnTo>
                <a:lnTo>
                  <a:pt x="85770" y="54590"/>
                </a:lnTo>
                <a:lnTo>
                  <a:pt x="85730" y="54500"/>
                </a:lnTo>
                <a:lnTo>
                  <a:pt x="85690" y="54400"/>
                </a:lnTo>
                <a:lnTo>
                  <a:pt x="85660" y="54330"/>
                </a:lnTo>
                <a:lnTo>
                  <a:pt x="85660" y="54310"/>
                </a:lnTo>
                <a:lnTo>
                  <a:pt x="85680" y="54290"/>
                </a:lnTo>
                <a:lnTo>
                  <a:pt x="85720" y="54270"/>
                </a:lnTo>
                <a:lnTo>
                  <a:pt x="85790" y="54210"/>
                </a:lnTo>
                <a:lnTo>
                  <a:pt x="85810" y="54200"/>
                </a:lnTo>
                <a:lnTo>
                  <a:pt x="85870" y="54160"/>
                </a:lnTo>
                <a:lnTo>
                  <a:pt x="85880" y="54150"/>
                </a:lnTo>
                <a:lnTo>
                  <a:pt x="85890" y="54140"/>
                </a:lnTo>
                <a:lnTo>
                  <a:pt x="85910" y="54120"/>
                </a:lnTo>
                <a:lnTo>
                  <a:pt x="85920" y="54120"/>
                </a:lnTo>
                <a:lnTo>
                  <a:pt x="85930" y="54170"/>
                </a:lnTo>
                <a:lnTo>
                  <a:pt x="85940" y="54210"/>
                </a:lnTo>
                <a:lnTo>
                  <a:pt x="85940" y="54240"/>
                </a:lnTo>
                <a:lnTo>
                  <a:pt x="85940" y="54250"/>
                </a:lnTo>
                <a:lnTo>
                  <a:pt x="85940" y="54260"/>
                </a:lnTo>
                <a:lnTo>
                  <a:pt x="85950" y="54260"/>
                </a:lnTo>
                <a:lnTo>
                  <a:pt x="86000" y="54280"/>
                </a:lnTo>
                <a:lnTo>
                  <a:pt x="86050" y="54300"/>
                </a:lnTo>
                <a:lnTo>
                  <a:pt x="86060" y="54310"/>
                </a:lnTo>
                <a:lnTo>
                  <a:pt x="86080" y="54340"/>
                </a:lnTo>
                <a:lnTo>
                  <a:pt x="86110" y="54380"/>
                </a:lnTo>
                <a:lnTo>
                  <a:pt x="86120" y="54420"/>
                </a:lnTo>
                <a:lnTo>
                  <a:pt x="86130" y="54450"/>
                </a:lnTo>
                <a:lnTo>
                  <a:pt x="86140" y="54480"/>
                </a:lnTo>
                <a:lnTo>
                  <a:pt x="86150" y="54490"/>
                </a:lnTo>
                <a:lnTo>
                  <a:pt x="86140" y="54510"/>
                </a:lnTo>
                <a:lnTo>
                  <a:pt x="86110" y="54510"/>
                </a:lnTo>
                <a:lnTo>
                  <a:pt x="86160" y="54570"/>
                </a:lnTo>
                <a:lnTo>
                  <a:pt x="86160" y="54560"/>
                </a:lnTo>
                <a:lnTo>
                  <a:pt x="86170" y="54560"/>
                </a:lnTo>
                <a:lnTo>
                  <a:pt x="86170" y="54550"/>
                </a:lnTo>
                <a:lnTo>
                  <a:pt x="86180" y="54550"/>
                </a:lnTo>
                <a:lnTo>
                  <a:pt x="86180" y="54560"/>
                </a:lnTo>
                <a:lnTo>
                  <a:pt x="86190" y="54560"/>
                </a:lnTo>
                <a:lnTo>
                  <a:pt x="86200" y="54560"/>
                </a:lnTo>
                <a:lnTo>
                  <a:pt x="86210" y="54580"/>
                </a:lnTo>
                <a:lnTo>
                  <a:pt x="86240" y="54640"/>
                </a:lnTo>
                <a:lnTo>
                  <a:pt x="86250" y="54690"/>
                </a:lnTo>
                <a:lnTo>
                  <a:pt x="86260" y="54700"/>
                </a:lnTo>
                <a:lnTo>
                  <a:pt x="86250" y="54710"/>
                </a:lnTo>
                <a:lnTo>
                  <a:pt x="86300" y="54730"/>
                </a:lnTo>
                <a:lnTo>
                  <a:pt x="86290" y="54760"/>
                </a:lnTo>
                <a:lnTo>
                  <a:pt x="86280" y="54780"/>
                </a:lnTo>
                <a:lnTo>
                  <a:pt x="86260" y="54820"/>
                </a:lnTo>
                <a:lnTo>
                  <a:pt x="86280" y="54840"/>
                </a:lnTo>
                <a:lnTo>
                  <a:pt x="86310" y="54870"/>
                </a:lnTo>
                <a:lnTo>
                  <a:pt x="86370" y="54930"/>
                </a:lnTo>
                <a:lnTo>
                  <a:pt x="86390" y="54990"/>
                </a:lnTo>
                <a:lnTo>
                  <a:pt x="86390" y="55010"/>
                </a:lnTo>
                <a:lnTo>
                  <a:pt x="86400" y="55040"/>
                </a:lnTo>
                <a:lnTo>
                  <a:pt x="86420" y="55090"/>
                </a:lnTo>
                <a:lnTo>
                  <a:pt x="86430" y="55110"/>
                </a:lnTo>
                <a:lnTo>
                  <a:pt x="86430" y="55140"/>
                </a:lnTo>
                <a:lnTo>
                  <a:pt x="86440" y="55150"/>
                </a:lnTo>
                <a:lnTo>
                  <a:pt x="86430" y="55160"/>
                </a:lnTo>
                <a:lnTo>
                  <a:pt x="86410" y="55190"/>
                </a:lnTo>
                <a:lnTo>
                  <a:pt x="86400" y="55200"/>
                </a:lnTo>
                <a:lnTo>
                  <a:pt x="86390" y="55200"/>
                </a:lnTo>
                <a:lnTo>
                  <a:pt x="86380" y="55210"/>
                </a:lnTo>
                <a:lnTo>
                  <a:pt x="86370" y="55210"/>
                </a:lnTo>
                <a:lnTo>
                  <a:pt x="86370" y="55220"/>
                </a:lnTo>
                <a:lnTo>
                  <a:pt x="86360" y="55230"/>
                </a:lnTo>
                <a:lnTo>
                  <a:pt x="86350" y="55230"/>
                </a:lnTo>
                <a:lnTo>
                  <a:pt x="86340" y="55230"/>
                </a:lnTo>
                <a:lnTo>
                  <a:pt x="86340" y="55240"/>
                </a:lnTo>
                <a:lnTo>
                  <a:pt x="86330" y="55240"/>
                </a:lnTo>
                <a:lnTo>
                  <a:pt x="86320" y="55240"/>
                </a:lnTo>
                <a:lnTo>
                  <a:pt x="86310" y="55250"/>
                </a:lnTo>
                <a:lnTo>
                  <a:pt x="86300" y="55250"/>
                </a:lnTo>
                <a:lnTo>
                  <a:pt x="86290" y="55250"/>
                </a:lnTo>
                <a:lnTo>
                  <a:pt x="86280" y="55250"/>
                </a:lnTo>
                <a:lnTo>
                  <a:pt x="86280" y="55260"/>
                </a:lnTo>
                <a:lnTo>
                  <a:pt x="86270" y="55270"/>
                </a:lnTo>
                <a:lnTo>
                  <a:pt x="86270" y="55280"/>
                </a:lnTo>
                <a:lnTo>
                  <a:pt x="86270" y="55290"/>
                </a:lnTo>
                <a:lnTo>
                  <a:pt x="86270" y="55300"/>
                </a:lnTo>
                <a:lnTo>
                  <a:pt x="86260" y="55300"/>
                </a:lnTo>
                <a:lnTo>
                  <a:pt x="86260" y="55310"/>
                </a:lnTo>
                <a:lnTo>
                  <a:pt x="86260" y="55320"/>
                </a:lnTo>
                <a:lnTo>
                  <a:pt x="86250" y="55320"/>
                </a:lnTo>
                <a:lnTo>
                  <a:pt x="86250" y="55310"/>
                </a:lnTo>
                <a:lnTo>
                  <a:pt x="86250" y="55320"/>
                </a:lnTo>
                <a:lnTo>
                  <a:pt x="86240" y="55320"/>
                </a:lnTo>
                <a:lnTo>
                  <a:pt x="86240" y="55330"/>
                </a:lnTo>
                <a:lnTo>
                  <a:pt x="86230" y="55330"/>
                </a:lnTo>
                <a:lnTo>
                  <a:pt x="86230" y="55340"/>
                </a:lnTo>
                <a:lnTo>
                  <a:pt x="86220" y="55350"/>
                </a:lnTo>
                <a:lnTo>
                  <a:pt x="86210" y="55350"/>
                </a:lnTo>
                <a:lnTo>
                  <a:pt x="86200" y="55350"/>
                </a:lnTo>
                <a:lnTo>
                  <a:pt x="86200" y="55360"/>
                </a:lnTo>
                <a:lnTo>
                  <a:pt x="86190" y="55370"/>
                </a:lnTo>
                <a:lnTo>
                  <a:pt x="86200" y="55370"/>
                </a:lnTo>
                <a:lnTo>
                  <a:pt x="86190" y="55380"/>
                </a:lnTo>
                <a:lnTo>
                  <a:pt x="86200" y="55380"/>
                </a:lnTo>
                <a:lnTo>
                  <a:pt x="86200" y="55390"/>
                </a:lnTo>
                <a:lnTo>
                  <a:pt x="86190" y="55390"/>
                </a:lnTo>
                <a:lnTo>
                  <a:pt x="86180" y="55390"/>
                </a:lnTo>
                <a:lnTo>
                  <a:pt x="86180" y="55400"/>
                </a:lnTo>
                <a:lnTo>
                  <a:pt x="86170" y="55400"/>
                </a:lnTo>
                <a:lnTo>
                  <a:pt x="86160" y="55400"/>
                </a:lnTo>
                <a:lnTo>
                  <a:pt x="86160" y="55390"/>
                </a:lnTo>
                <a:lnTo>
                  <a:pt x="86150" y="55390"/>
                </a:lnTo>
                <a:lnTo>
                  <a:pt x="86140" y="55390"/>
                </a:lnTo>
                <a:lnTo>
                  <a:pt x="86130" y="55390"/>
                </a:lnTo>
                <a:lnTo>
                  <a:pt x="86130" y="55400"/>
                </a:lnTo>
                <a:lnTo>
                  <a:pt x="86120" y="55400"/>
                </a:lnTo>
                <a:lnTo>
                  <a:pt x="86110" y="55400"/>
                </a:lnTo>
                <a:lnTo>
                  <a:pt x="86110" y="55410"/>
                </a:lnTo>
                <a:lnTo>
                  <a:pt x="86100" y="55410"/>
                </a:lnTo>
                <a:lnTo>
                  <a:pt x="86100" y="55420"/>
                </a:lnTo>
                <a:lnTo>
                  <a:pt x="86090" y="55420"/>
                </a:lnTo>
                <a:lnTo>
                  <a:pt x="86080" y="55430"/>
                </a:lnTo>
                <a:lnTo>
                  <a:pt x="86070" y="55430"/>
                </a:lnTo>
                <a:lnTo>
                  <a:pt x="86070" y="55440"/>
                </a:lnTo>
                <a:lnTo>
                  <a:pt x="86070" y="55450"/>
                </a:lnTo>
                <a:lnTo>
                  <a:pt x="86070" y="55460"/>
                </a:lnTo>
                <a:lnTo>
                  <a:pt x="86060" y="55460"/>
                </a:lnTo>
                <a:lnTo>
                  <a:pt x="86060" y="55470"/>
                </a:lnTo>
                <a:lnTo>
                  <a:pt x="86060" y="55480"/>
                </a:lnTo>
                <a:lnTo>
                  <a:pt x="86050" y="55480"/>
                </a:lnTo>
                <a:lnTo>
                  <a:pt x="86060" y="55480"/>
                </a:lnTo>
                <a:lnTo>
                  <a:pt x="86050" y="55490"/>
                </a:lnTo>
                <a:lnTo>
                  <a:pt x="86050" y="55500"/>
                </a:lnTo>
                <a:lnTo>
                  <a:pt x="86050" y="55510"/>
                </a:lnTo>
                <a:lnTo>
                  <a:pt x="86040" y="55510"/>
                </a:lnTo>
                <a:lnTo>
                  <a:pt x="86050" y="55510"/>
                </a:lnTo>
                <a:lnTo>
                  <a:pt x="86040" y="55510"/>
                </a:lnTo>
                <a:lnTo>
                  <a:pt x="86030" y="55510"/>
                </a:lnTo>
                <a:lnTo>
                  <a:pt x="86020" y="55510"/>
                </a:lnTo>
                <a:lnTo>
                  <a:pt x="86010" y="55510"/>
                </a:lnTo>
                <a:lnTo>
                  <a:pt x="86000" y="55510"/>
                </a:lnTo>
                <a:lnTo>
                  <a:pt x="86000" y="55520"/>
                </a:lnTo>
                <a:lnTo>
                  <a:pt x="86000" y="55530"/>
                </a:lnTo>
                <a:lnTo>
                  <a:pt x="85990" y="55530"/>
                </a:lnTo>
                <a:lnTo>
                  <a:pt x="85990" y="55540"/>
                </a:lnTo>
                <a:lnTo>
                  <a:pt x="85990" y="55550"/>
                </a:lnTo>
                <a:lnTo>
                  <a:pt x="85980" y="55550"/>
                </a:lnTo>
                <a:lnTo>
                  <a:pt x="85980" y="55560"/>
                </a:lnTo>
                <a:lnTo>
                  <a:pt x="85980" y="55570"/>
                </a:lnTo>
                <a:lnTo>
                  <a:pt x="85990" y="55570"/>
                </a:lnTo>
                <a:lnTo>
                  <a:pt x="85990" y="55580"/>
                </a:lnTo>
                <a:lnTo>
                  <a:pt x="85990" y="55590"/>
                </a:lnTo>
                <a:lnTo>
                  <a:pt x="85990" y="55600"/>
                </a:lnTo>
                <a:lnTo>
                  <a:pt x="85990" y="55610"/>
                </a:lnTo>
                <a:lnTo>
                  <a:pt x="86000" y="55610"/>
                </a:lnTo>
                <a:lnTo>
                  <a:pt x="86000" y="55620"/>
                </a:lnTo>
                <a:lnTo>
                  <a:pt x="86010" y="55620"/>
                </a:lnTo>
                <a:lnTo>
                  <a:pt x="86020" y="55630"/>
                </a:lnTo>
                <a:lnTo>
                  <a:pt x="86020" y="55640"/>
                </a:lnTo>
                <a:lnTo>
                  <a:pt x="86030" y="55660"/>
                </a:lnTo>
                <a:lnTo>
                  <a:pt x="86030" y="55680"/>
                </a:lnTo>
                <a:lnTo>
                  <a:pt x="86050" y="55690"/>
                </a:lnTo>
                <a:lnTo>
                  <a:pt x="86060" y="55710"/>
                </a:lnTo>
                <a:lnTo>
                  <a:pt x="86050" y="55730"/>
                </a:lnTo>
                <a:lnTo>
                  <a:pt x="86030" y="55750"/>
                </a:lnTo>
                <a:lnTo>
                  <a:pt x="86030" y="55770"/>
                </a:lnTo>
                <a:lnTo>
                  <a:pt x="86090" y="55780"/>
                </a:lnTo>
                <a:lnTo>
                  <a:pt x="86100" y="55780"/>
                </a:lnTo>
                <a:lnTo>
                  <a:pt x="86130" y="55780"/>
                </a:lnTo>
                <a:lnTo>
                  <a:pt x="86190" y="55790"/>
                </a:lnTo>
                <a:lnTo>
                  <a:pt x="86200" y="55800"/>
                </a:lnTo>
                <a:lnTo>
                  <a:pt x="86200" y="55840"/>
                </a:lnTo>
                <a:lnTo>
                  <a:pt x="86190" y="55840"/>
                </a:lnTo>
                <a:lnTo>
                  <a:pt x="86180" y="55900"/>
                </a:lnTo>
                <a:lnTo>
                  <a:pt x="86170" y="55910"/>
                </a:lnTo>
                <a:lnTo>
                  <a:pt x="86180" y="55910"/>
                </a:lnTo>
                <a:lnTo>
                  <a:pt x="86180" y="55950"/>
                </a:lnTo>
                <a:lnTo>
                  <a:pt x="86180" y="56000"/>
                </a:lnTo>
                <a:lnTo>
                  <a:pt x="86180" y="56020"/>
                </a:lnTo>
                <a:lnTo>
                  <a:pt x="86190" y="56050"/>
                </a:lnTo>
                <a:lnTo>
                  <a:pt x="86190" y="56100"/>
                </a:lnTo>
                <a:lnTo>
                  <a:pt x="86190" y="56180"/>
                </a:lnTo>
                <a:lnTo>
                  <a:pt x="86190" y="56200"/>
                </a:lnTo>
                <a:lnTo>
                  <a:pt x="86200" y="56240"/>
                </a:lnTo>
                <a:lnTo>
                  <a:pt x="86230" y="56380"/>
                </a:lnTo>
                <a:lnTo>
                  <a:pt x="86240" y="56410"/>
                </a:lnTo>
                <a:lnTo>
                  <a:pt x="86250" y="56490"/>
                </a:lnTo>
                <a:lnTo>
                  <a:pt x="86260" y="56490"/>
                </a:lnTo>
                <a:lnTo>
                  <a:pt x="86340" y="56470"/>
                </a:lnTo>
                <a:lnTo>
                  <a:pt x="86420" y="56560"/>
                </a:lnTo>
                <a:lnTo>
                  <a:pt x="86460" y="56600"/>
                </a:lnTo>
                <a:lnTo>
                  <a:pt x="86460" y="56610"/>
                </a:lnTo>
                <a:lnTo>
                  <a:pt x="86420" y="56640"/>
                </a:lnTo>
                <a:lnTo>
                  <a:pt x="86420" y="56680"/>
                </a:lnTo>
                <a:lnTo>
                  <a:pt x="86410" y="56730"/>
                </a:lnTo>
                <a:lnTo>
                  <a:pt x="86410" y="56760"/>
                </a:lnTo>
                <a:lnTo>
                  <a:pt x="86410" y="56770"/>
                </a:lnTo>
                <a:lnTo>
                  <a:pt x="86410" y="56780"/>
                </a:lnTo>
                <a:lnTo>
                  <a:pt x="86400" y="56820"/>
                </a:lnTo>
                <a:lnTo>
                  <a:pt x="86400" y="56850"/>
                </a:lnTo>
                <a:lnTo>
                  <a:pt x="86340" y="56870"/>
                </a:lnTo>
                <a:lnTo>
                  <a:pt x="86290" y="56880"/>
                </a:lnTo>
                <a:lnTo>
                  <a:pt x="86280" y="56880"/>
                </a:lnTo>
                <a:lnTo>
                  <a:pt x="86230" y="56920"/>
                </a:lnTo>
                <a:lnTo>
                  <a:pt x="86170" y="56980"/>
                </a:lnTo>
                <a:lnTo>
                  <a:pt x="86140" y="57000"/>
                </a:lnTo>
                <a:lnTo>
                  <a:pt x="86150" y="57010"/>
                </a:lnTo>
                <a:lnTo>
                  <a:pt x="86170" y="57020"/>
                </a:lnTo>
                <a:lnTo>
                  <a:pt x="86160" y="57030"/>
                </a:lnTo>
                <a:lnTo>
                  <a:pt x="86150" y="57040"/>
                </a:lnTo>
                <a:lnTo>
                  <a:pt x="86140" y="57050"/>
                </a:lnTo>
                <a:lnTo>
                  <a:pt x="86110" y="57060"/>
                </a:lnTo>
                <a:lnTo>
                  <a:pt x="86070" y="57020"/>
                </a:lnTo>
                <a:lnTo>
                  <a:pt x="86040" y="56990"/>
                </a:lnTo>
                <a:lnTo>
                  <a:pt x="86010" y="56970"/>
                </a:lnTo>
                <a:lnTo>
                  <a:pt x="85950" y="56920"/>
                </a:lnTo>
                <a:lnTo>
                  <a:pt x="85900" y="56940"/>
                </a:lnTo>
                <a:lnTo>
                  <a:pt x="85860" y="56960"/>
                </a:lnTo>
                <a:lnTo>
                  <a:pt x="85820" y="56980"/>
                </a:lnTo>
                <a:lnTo>
                  <a:pt x="85780" y="56990"/>
                </a:lnTo>
                <a:lnTo>
                  <a:pt x="85770" y="57000"/>
                </a:lnTo>
                <a:lnTo>
                  <a:pt x="85750" y="57010"/>
                </a:lnTo>
                <a:lnTo>
                  <a:pt x="85740" y="57010"/>
                </a:lnTo>
                <a:lnTo>
                  <a:pt x="85730" y="57010"/>
                </a:lnTo>
                <a:lnTo>
                  <a:pt x="85720" y="57020"/>
                </a:lnTo>
                <a:lnTo>
                  <a:pt x="85700" y="57030"/>
                </a:lnTo>
                <a:lnTo>
                  <a:pt x="85680" y="57030"/>
                </a:lnTo>
                <a:lnTo>
                  <a:pt x="85660" y="57050"/>
                </a:lnTo>
                <a:lnTo>
                  <a:pt x="85670" y="57090"/>
                </a:lnTo>
                <a:lnTo>
                  <a:pt x="85640" y="57100"/>
                </a:lnTo>
                <a:lnTo>
                  <a:pt x="85630" y="57090"/>
                </a:lnTo>
                <a:lnTo>
                  <a:pt x="85620" y="57080"/>
                </a:lnTo>
                <a:lnTo>
                  <a:pt x="85620" y="57090"/>
                </a:lnTo>
                <a:lnTo>
                  <a:pt x="85600" y="57100"/>
                </a:lnTo>
                <a:lnTo>
                  <a:pt x="85590" y="57100"/>
                </a:lnTo>
                <a:lnTo>
                  <a:pt x="85560" y="57110"/>
                </a:lnTo>
                <a:lnTo>
                  <a:pt x="85540" y="57120"/>
                </a:lnTo>
                <a:lnTo>
                  <a:pt x="85540" y="57150"/>
                </a:lnTo>
                <a:lnTo>
                  <a:pt x="85550" y="57170"/>
                </a:lnTo>
                <a:lnTo>
                  <a:pt x="85560" y="57210"/>
                </a:lnTo>
                <a:lnTo>
                  <a:pt x="85560" y="57220"/>
                </a:lnTo>
                <a:lnTo>
                  <a:pt x="85560" y="57230"/>
                </a:lnTo>
                <a:lnTo>
                  <a:pt x="85570" y="57230"/>
                </a:lnTo>
                <a:lnTo>
                  <a:pt x="85580" y="57230"/>
                </a:lnTo>
                <a:lnTo>
                  <a:pt x="85590" y="57220"/>
                </a:lnTo>
                <a:lnTo>
                  <a:pt x="85600" y="57220"/>
                </a:lnTo>
                <a:lnTo>
                  <a:pt x="85610" y="57210"/>
                </a:lnTo>
                <a:lnTo>
                  <a:pt x="85600" y="57200"/>
                </a:lnTo>
                <a:lnTo>
                  <a:pt x="85610" y="57200"/>
                </a:lnTo>
                <a:lnTo>
                  <a:pt x="85620" y="57200"/>
                </a:lnTo>
                <a:lnTo>
                  <a:pt x="85630" y="57200"/>
                </a:lnTo>
                <a:lnTo>
                  <a:pt x="85640" y="57190"/>
                </a:lnTo>
                <a:lnTo>
                  <a:pt x="85650" y="57190"/>
                </a:lnTo>
                <a:lnTo>
                  <a:pt x="85660" y="57190"/>
                </a:lnTo>
                <a:lnTo>
                  <a:pt x="85670" y="57200"/>
                </a:lnTo>
                <a:lnTo>
                  <a:pt x="85690" y="57210"/>
                </a:lnTo>
                <a:lnTo>
                  <a:pt x="85710" y="57240"/>
                </a:lnTo>
                <a:lnTo>
                  <a:pt x="85730" y="57250"/>
                </a:lnTo>
                <a:lnTo>
                  <a:pt x="85750" y="57250"/>
                </a:lnTo>
                <a:lnTo>
                  <a:pt x="85760" y="57250"/>
                </a:lnTo>
                <a:lnTo>
                  <a:pt x="85770" y="57250"/>
                </a:lnTo>
                <a:lnTo>
                  <a:pt x="85780" y="57250"/>
                </a:lnTo>
                <a:lnTo>
                  <a:pt x="85780" y="57260"/>
                </a:lnTo>
                <a:lnTo>
                  <a:pt x="85790" y="57260"/>
                </a:lnTo>
                <a:lnTo>
                  <a:pt x="85800" y="57270"/>
                </a:lnTo>
                <a:lnTo>
                  <a:pt x="85800" y="57280"/>
                </a:lnTo>
                <a:lnTo>
                  <a:pt x="85810" y="57290"/>
                </a:lnTo>
                <a:lnTo>
                  <a:pt x="85810" y="57300"/>
                </a:lnTo>
                <a:lnTo>
                  <a:pt x="85810" y="57310"/>
                </a:lnTo>
                <a:lnTo>
                  <a:pt x="85820" y="57330"/>
                </a:lnTo>
                <a:lnTo>
                  <a:pt x="85850" y="57330"/>
                </a:lnTo>
                <a:lnTo>
                  <a:pt x="85870" y="57330"/>
                </a:lnTo>
                <a:lnTo>
                  <a:pt x="85880" y="57330"/>
                </a:lnTo>
                <a:lnTo>
                  <a:pt x="85890" y="57340"/>
                </a:lnTo>
                <a:lnTo>
                  <a:pt x="85900" y="57340"/>
                </a:lnTo>
                <a:lnTo>
                  <a:pt x="85910" y="57350"/>
                </a:lnTo>
                <a:lnTo>
                  <a:pt x="85920" y="57360"/>
                </a:lnTo>
                <a:lnTo>
                  <a:pt x="85920" y="57370"/>
                </a:lnTo>
                <a:lnTo>
                  <a:pt x="85930" y="57370"/>
                </a:lnTo>
                <a:lnTo>
                  <a:pt x="85930" y="57380"/>
                </a:lnTo>
                <a:lnTo>
                  <a:pt x="85940" y="57390"/>
                </a:lnTo>
                <a:lnTo>
                  <a:pt x="85940" y="57400"/>
                </a:lnTo>
                <a:lnTo>
                  <a:pt x="85930" y="57400"/>
                </a:lnTo>
                <a:lnTo>
                  <a:pt x="85930" y="57390"/>
                </a:lnTo>
                <a:lnTo>
                  <a:pt x="85920" y="57390"/>
                </a:lnTo>
                <a:lnTo>
                  <a:pt x="85910" y="57400"/>
                </a:lnTo>
                <a:lnTo>
                  <a:pt x="85900" y="57400"/>
                </a:lnTo>
                <a:lnTo>
                  <a:pt x="85900" y="57410"/>
                </a:lnTo>
                <a:lnTo>
                  <a:pt x="85910" y="57410"/>
                </a:lnTo>
                <a:lnTo>
                  <a:pt x="85910" y="57420"/>
                </a:lnTo>
                <a:lnTo>
                  <a:pt x="85900" y="57420"/>
                </a:lnTo>
                <a:lnTo>
                  <a:pt x="85890" y="57420"/>
                </a:lnTo>
                <a:lnTo>
                  <a:pt x="85880" y="57420"/>
                </a:lnTo>
                <a:lnTo>
                  <a:pt x="85880" y="57410"/>
                </a:lnTo>
                <a:lnTo>
                  <a:pt x="85870" y="57410"/>
                </a:lnTo>
                <a:lnTo>
                  <a:pt x="85870" y="57400"/>
                </a:lnTo>
                <a:lnTo>
                  <a:pt x="85880" y="57400"/>
                </a:lnTo>
                <a:lnTo>
                  <a:pt x="85890" y="57390"/>
                </a:lnTo>
                <a:lnTo>
                  <a:pt x="85880" y="57390"/>
                </a:lnTo>
                <a:lnTo>
                  <a:pt x="85880" y="57380"/>
                </a:lnTo>
                <a:lnTo>
                  <a:pt x="85870" y="57380"/>
                </a:lnTo>
                <a:lnTo>
                  <a:pt x="85870" y="57390"/>
                </a:lnTo>
                <a:lnTo>
                  <a:pt x="85860" y="57390"/>
                </a:lnTo>
                <a:lnTo>
                  <a:pt x="85850" y="57390"/>
                </a:lnTo>
                <a:lnTo>
                  <a:pt x="85850" y="57400"/>
                </a:lnTo>
                <a:lnTo>
                  <a:pt x="85850" y="57390"/>
                </a:lnTo>
                <a:lnTo>
                  <a:pt x="85840" y="57390"/>
                </a:lnTo>
                <a:lnTo>
                  <a:pt x="85840" y="57380"/>
                </a:lnTo>
                <a:lnTo>
                  <a:pt x="85850" y="57380"/>
                </a:lnTo>
                <a:lnTo>
                  <a:pt x="85840" y="57380"/>
                </a:lnTo>
                <a:lnTo>
                  <a:pt x="85830" y="57380"/>
                </a:lnTo>
                <a:lnTo>
                  <a:pt x="85830" y="57390"/>
                </a:lnTo>
                <a:lnTo>
                  <a:pt x="85820" y="57390"/>
                </a:lnTo>
                <a:lnTo>
                  <a:pt x="85820" y="57400"/>
                </a:lnTo>
                <a:lnTo>
                  <a:pt x="85810" y="57400"/>
                </a:lnTo>
                <a:lnTo>
                  <a:pt x="85810" y="57390"/>
                </a:lnTo>
                <a:lnTo>
                  <a:pt x="85820" y="57380"/>
                </a:lnTo>
                <a:lnTo>
                  <a:pt x="85810" y="57380"/>
                </a:lnTo>
                <a:lnTo>
                  <a:pt x="85800" y="57380"/>
                </a:lnTo>
                <a:lnTo>
                  <a:pt x="85790" y="57380"/>
                </a:lnTo>
                <a:lnTo>
                  <a:pt x="85790" y="57390"/>
                </a:lnTo>
                <a:lnTo>
                  <a:pt x="85800" y="57390"/>
                </a:lnTo>
                <a:lnTo>
                  <a:pt x="85790" y="57390"/>
                </a:lnTo>
                <a:lnTo>
                  <a:pt x="85790" y="57400"/>
                </a:lnTo>
                <a:lnTo>
                  <a:pt x="85780" y="57400"/>
                </a:lnTo>
                <a:lnTo>
                  <a:pt x="85770" y="57400"/>
                </a:lnTo>
                <a:lnTo>
                  <a:pt x="85770" y="57390"/>
                </a:lnTo>
                <a:lnTo>
                  <a:pt x="85770" y="57400"/>
                </a:lnTo>
                <a:lnTo>
                  <a:pt x="85780" y="57400"/>
                </a:lnTo>
                <a:lnTo>
                  <a:pt x="85780" y="57410"/>
                </a:lnTo>
                <a:lnTo>
                  <a:pt x="85770" y="57410"/>
                </a:lnTo>
                <a:lnTo>
                  <a:pt x="85770" y="57400"/>
                </a:lnTo>
                <a:lnTo>
                  <a:pt x="85760" y="57400"/>
                </a:lnTo>
                <a:lnTo>
                  <a:pt x="85750" y="57400"/>
                </a:lnTo>
                <a:lnTo>
                  <a:pt x="85740" y="57400"/>
                </a:lnTo>
                <a:lnTo>
                  <a:pt x="85730" y="57400"/>
                </a:lnTo>
                <a:lnTo>
                  <a:pt x="85730" y="57390"/>
                </a:lnTo>
                <a:lnTo>
                  <a:pt x="85720" y="57390"/>
                </a:lnTo>
                <a:lnTo>
                  <a:pt x="85710" y="57390"/>
                </a:lnTo>
                <a:lnTo>
                  <a:pt x="85710" y="57400"/>
                </a:lnTo>
                <a:lnTo>
                  <a:pt x="85720" y="57400"/>
                </a:lnTo>
                <a:lnTo>
                  <a:pt x="85720" y="57390"/>
                </a:lnTo>
                <a:lnTo>
                  <a:pt x="85720" y="57400"/>
                </a:lnTo>
                <a:lnTo>
                  <a:pt x="85720" y="57410"/>
                </a:lnTo>
                <a:lnTo>
                  <a:pt x="85710" y="57410"/>
                </a:lnTo>
                <a:lnTo>
                  <a:pt x="85710" y="57420"/>
                </a:lnTo>
                <a:lnTo>
                  <a:pt x="85700" y="57420"/>
                </a:lnTo>
                <a:lnTo>
                  <a:pt x="85700" y="57410"/>
                </a:lnTo>
                <a:lnTo>
                  <a:pt x="85700" y="57400"/>
                </a:lnTo>
                <a:lnTo>
                  <a:pt x="85690" y="57400"/>
                </a:lnTo>
                <a:lnTo>
                  <a:pt x="85680" y="57400"/>
                </a:lnTo>
                <a:lnTo>
                  <a:pt x="85680" y="57390"/>
                </a:lnTo>
                <a:lnTo>
                  <a:pt x="85670" y="57390"/>
                </a:lnTo>
                <a:lnTo>
                  <a:pt x="85670" y="57400"/>
                </a:lnTo>
                <a:lnTo>
                  <a:pt x="85670" y="57410"/>
                </a:lnTo>
                <a:lnTo>
                  <a:pt x="85670" y="57420"/>
                </a:lnTo>
                <a:lnTo>
                  <a:pt x="85660" y="57410"/>
                </a:lnTo>
                <a:lnTo>
                  <a:pt x="85660" y="57400"/>
                </a:lnTo>
                <a:lnTo>
                  <a:pt x="85650" y="57410"/>
                </a:lnTo>
                <a:lnTo>
                  <a:pt x="85640" y="57410"/>
                </a:lnTo>
                <a:lnTo>
                  <a:pt x="85640" y="57400"/>
                </a:lnTo>
                <a:lnTo>
                  <a:pt x="85630" y="57400"/>
                </a:lnTo>
                <a:lnTo>
                  <a:pt x="85620" y="57400"/>
                </a:lnTo>
                <a:lnTo>
                  <a:pt x="85630" y="57390"/>
                </a:lnTo>
                <a:lnTo>
                  <a:pt x="85620" y="57380"/>
                </a:lnTo>
                <a:lnTo>
                  <a:pt x="85620" y="57370"/>
                </a:lnTo>
                <a:lnTo>
                  <a:pt x="85610" y="57370"/>
                </a:lnTo>
                <a:lnTo>
                  <a:pt x="85600" y="57370"/>
                </a:lnTo>
                <a:lnTo>
                  <a:pt x="85600" y="57380"/>
                </a:lnTo>
                <a:lnTo>
                  <a:pt x="85590" y="57380"/>
                </a:lnTo>
                <a:lnTo>
                  <a:pt x="85580" y="57380"/>
                </a:lnTo>
                <a:lnTo>
                  <a:pt x="85580" y="57370"/>
                </a:lnTo>
                <a:lnTo>
                  <a:pt x="85580" y="57380"/>
                </a:lnTo>
                <a:lnTo>
                  <a:pt x="85570" y="57400"/>
                </a:lnTo>
                <a:lnTo>
                  <a:pt x="85560" y="57400"/>
                </a:lnTo>
                <a:lnTo>
                  <a:pt x="85560" y="57390"/>
                </a:lnTo>
                <a:lnTo>
                  <a:pt x="85560" y="57400"/>
                </a:lnTo>
                <a:lnTo>
                  <a:pt x="85550" y="57400"/>
                </a:lnTo>
                <a:lnTo>
                  <a:pt x="85550" y="57410"/>
                </a:lnTo>
                <a:lnTo>
                  <a:pt x="85540" y="57410"/>
                </a:lnTo>
                <a:lnTo>
                  <a:pt x="85540" y="57420"/>
                </a:lnTo>
                <a:lnTo>
                  <a:pt x="85530" y="57420"/>
                </a:lnTo>
                <a:lnTo>
                  <a:pt x="85530" y="57430"/>
                </a:lnTo>
                <a:lnTo>
                  <a:pt x="85520" y="57430"/>
                </a:lnTo>
                <a:lnTo>
                  <a:pt x="85510" y="57420"/>
                </a:lnTo>
                <a:lnTo>
                  <a:pt x="85520" y="57420"/>
                </a:lnTo>
                <a:lnTo>
                  <a:pt x="85520" y="57410"/>
                </a:lnTo>
                <a:lnTo>
                  <a:pt x="85520" y="57400"/>
                </a:lnTo>
                <a:lnTo>
                  <a:pt x="85510" y="57400"/>
                </a:lnTo>
                <a:lnTo>
                  <a:pt x="85500" y="57400"/>
                </a:lnTo>
                <a:lnTo>
                  <a:pt x="85500" y="57410"/>
                </a:lnTo>
                <a:lnTo>
                  <a:pt x="85490" y="57400"/>
                </a:lnTo>
                <a:lnTo>
                  <a:pt x="85480" y="57390"/>
                </a:lnTo>
                <a:lnTo>
                  <a:pt x="85470" y="57390"/>
                </a:lnTo>
                <a:lnTo>
                  <a:pt x="85480" y="57390"/>
                </a:lnTo>
                <a:lnTo>
                  <a:pt x="85480" y="57380"/>
                </a:lnTo>
                <a:lnTo>
                  <a:pt x="85480" y="57390"/>
                </a:lnTo>
                <a:lnTo>
                  <a:pt x="85490" y="57390"/>
                </a:lnTo>
                <a:lnTo>
                  <a:pt x="85490" y="57380"/>
                </a:lnTo>
                <a:lnTo>
                  <a:pt x="85480" y="57380"/>
                </a:lnTo>
                <a:lnTo>
                  <a:pt x="85480" y="57370"/>
                </a:lnTo>
                <a:lnTo>
                  <a:pt x="85470" y="57370"/>
                </a:lnTo>
                <a:lnTo>
                  <a:pt x="85470" y="57380"/>
                </a:lnTo>
                <a:lnTo>
                  <a:pt x="85470" y="57390"/>
                </a:lnTo>
                <a:lnTo>
                  <a:pt x="85460" y="57390"/>
                </a:lnTo>
                <a:lnTo>
                  <a:pt x="85450" y="57390"/>
                </a:lnTo>
                <a:lnTo>
                  <a:pt x="85450" y="57400"/>
                </a:lnTo>
                <a:lnTo>
                  <a:pt x="85430" y="57390"/>
                </a:lnTo>
                <a:lnTo>
                  <a:pt x="85440" y="57390"/>
                </a:lnTo>
                <a:lnTo>
                  <a:pt x="85440" y="57380"/>
                </a:lnTo>
                <a:lnTo>
                  <a:pt x="85430" y="57390"/>
                </a:lnTo>
                <a:lnTo>
                  <a:pt x="85420" y="57380"/>
                </a:lnTo>
                <a:lnTo>
                  <a:pt x="85410" y="57380"/>
                </a:lnTo>
                <a:lnTo>
                  <a:pt x="85410" y="57370"/>
                </a:lnTo>
                <a:lnTo>
                  <a:pt x="85400" y="57370"/>
                </a:lnTo>
                <a:lnTo>
                  <a:pt x="85400" y="57360"/>
                </a:lnTo>
                <a:lnTo>
                  <a:pt x="85390" y="57360"/>
                </a:lnTo>
                <a:lnTo>
                  <a:pt x="85380" y="57350"/>
                </a:lnTo>
                <a:lnTo>
                  <a:pt x="85380" y="57360"/>
                </a:lnTo>
                <a:lnTo>
                  <a:pt x="85370" y="57360"/>
                </a:lnTo>
                <a:lnTo>
                  <a:pt x="85380" y="57360"/>
                </a:lnTo>
                <a:lnTo>
                  <a:pt x="85380" y="57370"/>
                </a:lnTo>
                <a:lnTo>
                  <a:pt x="85390" y="57370"/>
                </a:lnTo>
                <a:lnTo>
                  <a:pt x="85380" y="57370"/>
                </a:lnTo>
                <a:lnTo>
                  <a:pt x="85380" y="57380"/>
                </a:lnTo>
                <a:lnTo>
                  <a:pt x="85380" y="57370"/>
                </a:lnTo>
                <a:lnTo>
                  <a:pt x="85370" y="57370"/>
                </a:lnTo>
                <a:lnTo>
                  <a:pt x="85370" y="57380"/>
                </a:lnTo>
                <a:lnTo>
                  <a:pt x="85370" y="57370"/>
                </a:lnTo>
                <a:lnTo>
                  <a:pt x="85370" y="57380"/>
                </a:lnTo>
                <a:lnTo>
                  <a:pt x="85360" y="57380"/>
                </a:lnTo>
                <a:lnTo>
                  <a:pt x="85350" y="57380"/>
                </a:lnTo>
                <a:lnTo>
                  <a:pt x="85350" y="57370"/>
                </a:lnTo>
                <a:lnTo>
                  <a:pt x="85340" y="57370"/>
                </a:lnTo>
                <a:lnTo>
                  <a:pt x="85340" y="57360"/>
                </a:lnTo>
                <a:lnTo>
                  <a:pt x="85330" y="57360"/>
                </a:lnTo>
                <a:lnTo>
                  <a:pt x="85330" y="57350"/>
                </a:lnTo>
                <a:lnTo>
                  <a:pt x="85330" y="57340"/>
                </a:lnTo>
                <a:lnTo>
                  <a:pt x="85320" y="57340"/>
                </a:lnTo>
                <a:lnTo>
                  <a:pt x="85320" y="57330"/>
                </a:lnTo>
                <a:lnTo>
                  <a:pt x="85330" y="57330"/>
                </a:lnTo>
                <a:lnTo>
                  <a:pt x="85330" y="57320"/>
                </a:lnTo>
                <a:lnTo>
                  <a:pt x="85320" y="57320"/>
                </a:lnTo>
                <a:lnTo>
                  <a:pt x="85320" y="57330"/>
                </a:lnTo>
                <a:lnTo>
                  <a:pt x="85310" y="57340"/>
                </a:lnTo>
                <a:lnTo>
                  <a:pt x="85300" y="57340"/>
                </a:lnTo>
                <a:lnTo>
                  <a:pt x="85300" y="57330"/>
                </a:lnTo>
                <a:lnTo>
                  <a:pt x="85290" y="57330"/>
                </a:lnTo>
                <a:lnTo>
                  <a:pt x="85280" y="57330"/>
                </a:lnTo>
                <a:lnTo>
                  <a:pt x="85280" y="57320"/>
                </a:lnTo>
                <a:lnTo>
                  <a:pt x="85270" y="57330"/>
                </a:lnTo>
                <a:lnTo>
                  <a:pt x="85270" y="57340"/>
                </a:lnTo>
                <a:lnTo>
                  <a:pt x="85260" y="57340"/>
                </a:lnTo>
                <a:lnTo>
                  <a:pt x="85260" y="57350"/>
                </a:lnTo>
                <a:lnTo>
                  <a:pt x="85260" y="57340"/>
                </a:lnTo>
                <a:lnTo>
                  <a:pt x="85250" y="57340"/>
                </a:lnTo>
                <a:lnTo>
                  <a:pt x="85240" y="57350"/>
                </a:lnTo>
                <a:lnTo>
                  <a:pt x="85230" y="57340"/>
                </a:lnTo>
                <a:lnTo>
                  <a:pt x="85230" y="57330"/>
                </a:lnTo>
                <a:lnTo>
                  <a:pt x="85230" y="57320"/>
                </a:lnTo>
                <a:lnTo>
                  <a:pt x="85220" y="57320"/>
                </a:lnTo>
                <a:lnTo>
                  <a:pt x="85210" y="57320"/>
                </a:lnTo>
                <a:lnTo>
                  <a:pt x="85220" y="57320"/>
                </a:lnTo>
                <a:lnTo>
                  <a:pt x="85220" y="57310"/>
                </a:lnTo>
                <a:lnTo>
                  <a:pt x="85210" y="57310"/>
                </a:lnTo>
                <a:lnTo>
                  <a:pt x="85200" y="57310"/>
                </a:lnTo>
                <a:lnTo>
                  <a:pt x="85190" y="57310"/>
                </a:lnTo>
                <a:lnTo>
                  <a:pt x="85190" y="57320"/>
                </a:lnTo>
                <a:lnTo>
                  <a:pt x="85180" y="57320"/>
                </a:lnTo>
                <a:lnTo>
                  <a:pt x="85180" y="57310"/>
                </a:lnTo>
                <a:lnTo>
                  <a:pt x="85180" y="57300"/>
                </a:lnTo>
                <a:lnTo>
                  <a:pt x="85180" y="57290"/>
                </a:lnTo>
                <a:lnTo>
                  <a:pt x="85170" y="57280"/>
                </a:lnTo>
                <a:lnTo>
                  <a:pt x="85160" y="57280"/>
                </a:lnTo>
                <a:lnTo>
                  <a:pt x="85150" y="57280"/>
                </a:lnTo>
                <a:lnTo>
                  <a:pt x="85150" y="57290"/>
                </a:lnTo>
                <a:lnTo>
                  <a:pt x="85150" y="57300"/>
                </a:lnTo>
                <a:lnTo>
                  <a:pt x="85140" y="57300"/>
                </a:lnTo>
                <a:lnTo>
                  <a:pt x="85130" y="57300"/>
                </a:lnTo>
                <a:lnTo>
                  <a:pt x="85130" y="57310"/>
                </a:lnTo>
                <a:lnTo>
                  <a:pt x="85120" y="57310"/>
                </a:lnTo>
                <a:lnTo>
                  <a:pt x="85110" y="57310"/>
                </a:lnTo>
                <a:lnTo>
                  <a:pt x="85110" y="57300"/>
                </a:lnTo>
                <a:lnTo>
                  <a:pt x="85100" y="57300"/>
                </a:lnTo>
                <a:lnTo>
                  <a:pt x="85100" y="57290"/>
                </a:lnTo>
                <a:lnTo>
                  <a:pt x="85090" y="57290"/>
                </a:lnTo>
                <a:lnTo>
                  <a:pt x="85080" y="57290"/>
                </a:lnTo>
                <a:lnTo>
                  <a:pt x="85070" y="57290"/>
                </a:lnTo>
                <a:lnTo>
                  <a:pt x="85060" y="57290"/>
                </a:lnTo>
                <a:lnTo>
                  <a:pt x="85050" y="57290"/>
                </a:lnTo>
                <a:lnTo>
                  <a:pt x="85050" y="57300"/>
                </a:lnTo>
                <a:lnTo>
                  <a:pt x="85040" y="57300"/>
                </a:lnTo>
                <a:lnTo>
                  <a:pt x="85050" y="57300"/>
                </a:lnTo>
                <a:lnTo>
                  <a:pt x="85050" y="57310"/>
                </a:lnTo>
                <a:lnTo>
                  <a:pt x="85060" y="57310"/>
                </a:lnTo>
                <a:lnTo>
                  <a:pt x="85070" y="57310"/>
                </a:lnTo>
                <a:lnTo>
                  <a:pt x="85070" y="57300"/>
                </a:lnTo>
                <a:lnTo>
                  <a:pt x="85080" y="57300"/>
                </a:lnTo>
                <a:lnTo>
                  <a:pt x="85080" y="57310"/>
                </a:lnTo>
                <a:lnTo>
                  <a:pt x="85080" y="57320"/>
                </a:lnTo>
                <a:lnTo>
                  <a:pt x="85070" y="57320"/>
                </a:lnTo>
                <a:lnTo>
                  <a:pt x="85060" y="57320"/>
                </a:lnTo>
                <a:lnTo>
                  <a:pt x="85060" y="57330"/>
                </a:lnTo>
                <a:lnTo>
                  <a:pt x="85070" y="57330"/>
                </a:lnTo>
                <a:lnTo>
                  <a:pt x="85070" y="57340"/>
                </a:lnTo>
                <a:lnTo>
                  <a:pt x="85060" y="57340"/>
                </a:lnTo>
                <a:lnTo>
                  <a:pt x="85050" y="57340"/>
                </a:lnTo>
                <a:lnTo>
                  <a:pt x="85050" y="57330"/>
                </a:lnTo>
                <a:lnTo>
                  <a:pt x="85040" y="57330"/>
                </a:lnTo>
                <a:lnTo>
                  <a:pt x="85030" y="57330"/>
                </a:lnTo>
                <a:lnTo>
                  <a:pt x="85030" y="57320"/>
                </a:lnTo>
                <a:lnTo>
                  <a:pt x="85020" y="57330"/>
                </a:lnTo>
                <a:lnTo>
                  <a:pt x="85010" y="57330"/>
                </a:lnTo>
                <a:lnTo>
                  <a:pt x="85000" y="57320"/>
                </a:lnTo>
                <a:lnTo>
                  <a:pt x="84990" y="57320"/>
                </a:lnTo>
                <a:lnTo>
                  <a:pt x="84990" y="57330"/>
                </a:lnTo>
                <a:lnTo>
                  <a:pt x="84980" y="57330"/>
                </a:lnTo>
                <a:lnTo>
                  <a:pt x="84980" y="57320"/>
                </a:lnTo>
                <a:lnTo>
                  <a:pt x="84970" y="57320"/>
                </a:lnTo>
                <a:lnTo>
                  <a:pt x="84960" y="57320"/>
                </a:lnTo>
                <a:lnTo>
                  <a:pt x="84960" y="57330"/>
                </a:lnTo>
                <a:lnTo>
                  <a:pt x="84950" y="57330"/>
                </a:lnTo>
                <a:lnTo>
                  <a:pt x="84950" y="57320"/>
                </a:lnTo>
                <a:lnTo>
                  <a:pt x="84950" y="57310"/>
                </a:lnTo>
                <a:lnTo>
                  <a:pt x="84940" y="57310"/>
                </a:lnTo>
                <a:lnTo>
                  <a:pt x="84930" y="57310"/>
                </a:lnTo>
                <a:lnTo>
                  <a:pt x="84940" y="57300"/>
                </a:lnTo>
                <a:lnTo>
                  <a:pt x="84940" y="57290"/>
                </a:lnTo>
                <a:lnTo>
                  <a:pt x="84930" y="57290"/>
                </a:lnTo>
                <a:lnTo>
                  <a:pt x="84920" y="57290"/>
                </a:lnTo>
                <a:lnTo>
                  <a:pt x="84910" y="57290"/>
                </a:lnTo>
                <a:lnTo>
                  <a:pt x="84910" y="57280"/>
                </a:lnTo>
                <a:lnTo>
                  <a:pt x="84910" y="57270"/>
                </a:lnTo>
                <a:lnTo>
                  <a:pt x="84910" y="57260"/>
                </a:lnTo>
                <a:lnTo>
                  <a:pt x="84900" y="57270"/>
                </a:lnTo>
                <a:lnTo>
                  <a:pt x="84900" y="57260"/>
                </a:lnTo>
                <a:lnTo>
                  <a:pt x="84890" y="57260"/>
                </a:lnTo>
                <a:lnTo>
                  <a:pt x="84880" y="57260"/>
                </a:lnTo>
                <a:lnTo>
                  <a:pt x="84880" y="57270"/>
                </a:lnTo>
                <a:lnTo>
                  <a:pt x="84880" y="57280"/>
                </a:lnTo>
                <a:lnTo>
                  <a:pt x="84870" y="57280"/>
                </a:lnTo>
                <a:lnTo>
                  <a:pt x="84860" y="57280"/>
                </a:lnTo>
                <a:lnTo>
                  <a:pt x="84860" y="57270"/>
                </a:lnTo>
                <a:lnTo>
                  <a:pt x="84850" y="57270"/>
                </a:lnTo>
                <a:lnTo>
                  <a:pt x="84840" y="57270"/>
                </a:lnTo>
                <a:lnTo>
                  <a:pt x="84830" y="57270"/>
                </a:lnTo>
                <a:lnTo>
                  <a:pt x="84820" y="57270"/>
                </a:lnTo>
                <a:lnTo>
                  <a:pt x="84810" y="57270"/>
                </a:lnTo>
                <a:lnTo>
                  <a:pt x="84800" y="57270"/>
                </a:lnTo>
                <a:lnTo>
                  <a:pt x="84800" y="57260"/>
                </a:lnTo>
                <a:lnTo>
                  <a:pt x="84800" y="57250"/>
                </a:lnTo>
                <a:lnTo>
                  <a:pt x="84790" y="57250"/>
                </a:lnTo>
                <a:lnTo>
                  <a:pt x="84790" y="57240"/>
                </a:lnTo>
                <a:lnTo>
                  <a:pt x="84800" y="57240"/>
                </a:lnTo>
                <a:lnTo>
                  <a:pt x="84790" y="57240"/>
                </a:lnTo>
                <a:lnTo>
                  <a:pt x="84780" y="57240"/>
                </a:lnTo>
                <a:lnTo>
                  <a:pt x="84780" y="57250"/>
                </a:lnTo>
                <a:lnTo>
                  <a:pt x="84770" y="57250"/>
                </a:lnTo>
                <a:lnTo>
                  <a:pt x="84770" y="57240"/>
                </a:lnTo>
                <a:lnTo>
                  <a:pt x="84760" y="57240"/>
                </a:lnTo>
                <a:lnTo>
                  <a:pt x="84750" y="57240"/>
                </a:lnTo>
                <a:lnTo>
                  <a:pt x="84740" y="57240"/>
                </a:lnTo>
                <a:lnTo>
                  <a:pt x="84730" y="57240"/>
                </a:lnTo>
                <a:lnTo>
                  <a:pt x="84720" y="57240"/>
                </a:lnTo>
                <a:lnTo>
                  <a:pt x="84720" y="57230"/>
                </a:lnTo>
                <a:lnTo>
                  <a:pt x="84710" y="57230"/>
                </a:lnTo>
                <a:lnTo>
                  <a:pt x="84710" y="57220"/>
                </a:lnTo>
                <a:lnTo>
                  <a:pt x="84700" y="57220"/>
                </a:lnTo>
                <a:lnTo>
                  <a:pt x="84700" y="57210"/>
                </a:lnTo>
                <a:lnTo>
                  <a:pt x="84700" y="57200"/>
                </a:lnTo>
                <a:lnTo>
                  <a:pt x="84690" y="57200"/>
                </a:lnTo>
                <a:lnTo>
                  <a:pt x="84680" y="57200"/>
                </a:lnTo>
                <a:lnTo>
                  <a:pt x="84680" y="57210"/>
                </a:lnTo>
                <a:lnTo>
                  <a:pt x="84680" y="57220"/>
                </a:lnTo>
                <a:lnTo>
                  <a:pt x="84670" y="57220"/>
                </a:lnTo>
                <a:lnTo>
                  <a:pt x="84670" y="57210"/>
                </a:lnTo>
                <a:lnTo>
                  <a:pt x="84670" y="57200"/>
                </a:lnTo>
                <a:lnTo>
                  <a:pt x="84660" y="57210"/>
                </a:lnTo>
                <a:lnTo>
                  <a:pt x="84650" y="57210"/>
                </a:lnTo>
                <a:lnTo>
                  <a:pt x="84650" y="57200"/>
                </a:lnTo>
                <a:lnTo>
                  <a:pt x="84650" y="57190"/>
                </a:lnTo>
                <a:lnTo>
                  <a:pt x="84640" y="57190"/>
                </a:lnTo>
                <a:lnTo>
                  <a:pt x="84640" y="57200"/>
                </a:lnTo>
                <a:lnTo>
                  <a:pt x="84630" y="57210"/>
                </a:lnTo>
                <a:lnTo>
                  <a:pt x="84620" y="57210"/>
                </a:lnTo>
                <a:lnTo>
                  <a:pt x="84620" y="57220"/>
                </a:lnTo>
                <a:lnTo>
                  <a:pt x="84610" y="57220"/>
                </a:lnTo>
                <a:lnTo>
                  <a:pt x="84610" y="57230"/>
                </a:lnTo>
                <a:lnTo>
                  <a:pt x="84610" y="57240"/>
                </a:lnTo>
                <a:lnTo>
                  <a:pt x="84600" y="57240"/>
                </a:lnTo>
                <a:lnTo>
                  <a:pt x="84590" y="57240"/>
                </a:lnTo>
                <a:lnTo>
                  <a:pt x="84580" y="57240"/>
                </a:lnTo>
                <a:lnTo>
                  <a:pt x="84580" y="57250"/>
                </a:lnTo>
                <a:lnTo>
                  <a:pt x="84570" y="57250"/>
                </a:lnTo>
                <a:lnTo>
                  <a:pt x="84570" y="57240"/>
                </a:lnTo>
                <a:lnTo>
                  <a:pt x="84570" y="57230"/>
                </a:lnTo>
                <a:lnTo>
                  <a:pt x="84570" y="57220"/>
                </a:lnTo>
                <a:lnTo>
                  <a:pt x="84560" y="57220"/>
                </a:lnTo>
                <a:lnTo>
                  <a:pt x="84560" y="57230"/>
                </a:lnTo>
                <a:lnTo>
                  <a:pt x="84560" y="57240"/>
                </a:lnTo>
                <a:lnTo>
                  <a:pt x="84550" y="57240"/>
                </a:lnTo>
                <a:lnTo>
                  <a:pt x="84540" y="57240"/>
                </a:lnTo>
                <a:lnTo>
                  <a:pt x="84530" y="57240"/>
                </a:lnTo>
                <a:lnTo>
                  <a:pt x="84520" y="57240"/>
                </a:lnTo>
                <a:lnTo>
                  <a:pt x="84520" y="57230"/>
                </a:lnTo>
                <a:lnTo>
                  <a:pt x="84520" y="57220"/>
                </a:lnTo>
                <a:lnTo>
                  <a:pt x="84510" y="57220"/>
                </a:lnTo>
                <a:lnTo>
                  <a:pt x="84500" y="57220"/>
                </a:lnTo>
                <a:lnTo>
                  <a:pt x="84500" y="57210"/>
                </a:lnTo>
                <a:lnTo>
                  <a:pt x="84490" y="57210"/>
                </a:lnTo>
                <a:lnTo>
                  <a:pt x="84490" y="57220"/>
                </a:lnTo>
                <a:lnTo>
                  <a:pt x="84480" y="57220"/>
                </a:lnTo>
                <a:lnTo>
                  <a:pt x="84470" y="57220"/>
                </a:lnTo>
                <a:lnTo>
                  <a:pt x="84470" y="57230"/>
                </a:lnTo>
                <a:lnTo>
                  <a:pt x="84460" y="57220"/>
                </a:lnTo>
                <a:lnTo>
                  <a:pt x="84450" y="57220"/>
                </a:lnTo>
                <a:lnTo>
                  <a:pt x="84440" y="57220"/>
                </a:lnTo>
                <a:lnTo>
                  <a:pt x="84440" y="57230"/>
                </a:lnTo>
                <a:lnTo>
                  <a:pt x="84440" y="57220"/>
                </a:lnTo>
                <a:lnTo>
                  <a:pt x="84440" y="57210"/>
                </a:lnTo>
                <a:lnTo>
                  <a:pt x="84440" y="57200"/>
                </a:lnTo>
                <a:lnTo>
                  <a:pt x="84440" y="57210"/>
                </a:lnTo>
                <a:lnTo>
                  <a:pt x="84430" y="57210"/>
                </a:lnTo>
                <a:lnTo>
                  <a:pt x="84430" y="57200"/>
                </a:lnTo>
                <a:lnTo>
                  <a:pt x="84420" y="57200"/>
                </a:lnTo>
                <a:lnTo>
                  <a:pt x="84420" y="57190"/>
                </a:lnTo>
                <a:lnTo>
                  <a:pt x="84420" y="57200"/>
                </a:lnTo>
                <a:lnTo>
                  <a:pt x="84420" y="57210"/>
                </a:lnTo>
                <a:lnTo>
                  <a:pt x="84410" y="57210"/>
                </a:lnTo>
                <a:lnTo>
                  <a:pt x="84400" y="57210"/>
                </a:lnTo>
                <a:lnTo>
                  <a:pt x="84400" y="57200"/>
                </a:lnTo>
                <a:lnTo>
                  <a:pt x="84400" y="57190"/>
                </a:lnTo>
                <a:lnTo>
                  <a:pt x="84410" y="57180"/>
                </a:lnTo>
                <a:lnTo>
                  <a:pt x="84400" y="57180"/>
                </a:lnTo>
                <a:lnTo>
                  <a:pt x="84390" y="57180"/>
                </a:lnTo>
                <a:lnTo>
                  <a:pt x="84380" y="57180"/>
                </a:lnTo>
                <a:lnTo>
                  <a:pt x="84380" y="57190"/>
                </a:lnTo>
                <a:lnTo>
                  <a:pt x="84380" y="57180"/>
                </a:lnTo>
                <a:lnTo>
                  <a:pt x="84370" y="57180"/>
                </a:lnTo>
                <a:lnTo>
                  <a:pt x="84370" y="57190"/>
                </a:lnTo>
                <a:lnTo>
                  <a:pt x="84360" y="57190"/>
                </a:lnTo>
                <a:lnTo>
                  <a:pt x="84370" y="57190"/>
                </a:lnTo>
                <a:lnTo>
                  <a:pt x="84370" y="57200"/>
                </a:lnTo>
                <a:lnTo>
                  <a:pt x="84360" y="57200"/>
                </a:lnTo>
                <a:lnTo>
                  <a:pt x="84350" y="57200"/>
                </a:lnTo>
                <a:lnTo>
                  <a:pt x="84360" y="57190"/>
                </a:lnTo>
                <a:lnTo>
                  <a:pt x="84360" y="57180"/>
                </a:lnTo>
                <a:lnTo>
                  <a:pt x="84350" y="57180"/>
                </a:lnTo>
                <a:lnTo>
                  <a:pt x="84350" y="57170"/>
                </a:lnTo>
                <a:lnTo>
                  <a:pt x="84340" y="57170"/>
                </a:lnTo>
                <a:lnTo>
                  <a:pt x="84340" y="57180"/>
                </a:lnTo>
                <a:lnTo>
                  <a:pt x="84340" y="57190"/>
                </a:lnTo>
                <a:lnTo>
                  <a:pt x="84350" y="57190"/>
                </a:lnTo>
                <a:lnTo>
                  <a:pt x="84350" y="57200"/>
                </a:lnTo>
                <a:lnTo>
                  <a:pt x="84340" y="57200"/>
                </a:lnTo>
                <a:lnTo>
                  <a:pt x="84330" y="57200"/>
                </a:lnTo>
                <a:lnTo>
                  <a:pt x="84330" y="57190"/>
                </a:lnTo>
                <a:lnTo>
                  <a:pt x="84330" y="57180"/>
                </a:lnTo>
                <a:lnTo>
                  <a:pt x="84330" y="57170"/>
                </a:lnTo>
                <a:lnTo>
                  <a:pt x="84320" y="57170"/>
                </a:lnTo>
                <a:lnTo>
                  <a:pt x="84320" y="57160"/>
                </a:lnTo>
                <a:lnTo>
                  <a:pt x="84310" y="57160"/>
                </a:lnTo>
                <a:lnTo>
                  <a:pt x="84300" y="57170"/>
                </a:lnTo>
                <a:lnTo>
                  <a:pt x="84300" y="57160"/>
                </a:lnTo>
                <a:lnTo>
                  <a:pt x="84290" y="57160"/>
                </a:lnTo>
                <a:lnTo>
                  <a:pt x="84290" y="57170"/>
                </a:lnTo>
                <a:lnTo>
                  <a:pt x="84290" y="57180"/>
                </a:lnTo>
                <a:lnTo>
                  <a:pt x="84290" y="57170"/>
                </a:lnTo>
                <a:lnTo>
                  <a:pt x="84280" y="57170"/>
                </a:lnTo>
                <a:lnTo>
                  <a:pt x="84270" y="57170"/>
                </a:lnTo>
                <a:lnTo>
                  <a:pt x="84260" y="57170"/>
                </a:lnTo>
                <a:lnTo>
                  <a:pt x="84250" y="57170"/>
                </a:lnTo>
                <a:lnTo>
                  <a:pt x="84260" y="57180"/>
                </a:lnTo>
                <a:lnTo>
                  <a:pt x="84270" y="57180"/>
                </a:lnTo>
                <a:lnTo>
                  <a:pt x="84280" y="57180"/>
                </a:lnTo>
                <a:lnTo>
                  <a:pt x="84280" y="57190"/>
                </a:lnTo>
                <a:lnTo>
                  <a:pt x="84280" y="57200"/>
                </a:lnTo>
                <a:lnTo>
                  <a:pt x="84270" y="57200"/>
                </a:lnTo>
                <a:lnTo>
                  <a:pt x="84270" y="57190"/>
                </a:lnTo>
                <a:lnTo>
                  <a:pt x="84260" y="57190"/>
                </a:lnTo>
                <a:lnTo>
                  <a:pt x="84260" y="57200"/>
                </a:lnTo>
                <a:lnTo>
                  <a:pt x="84250" y="57200"/>
                </a:lnTo>
                <a:lnTo>
                  <a:pt x="84250" y="57210"/>
                </a:lnTo>
                <a:lnTo>
                  <a:pt x="84240" y="57210"/>
                </a:lnTo>
                <a:lnTo>
                  <a:pt x="84230" y="57210"/>
                </a:lnTo>
                <a:lnTo>
                  <a:pt x="84220" y="57220"/>
                </a:lnTo>
                <a:lnTo>
                  <a:pt x="84210" y="57220"/>
                </a:lnTo>
                <a:lnTo>
                  <a:pt x="84210" y="57230"/>
                </a:lnTo>
                <a:lnTo>
                  <a:pt x="84200" y="57230"/>
                </a:lnTo>
                <a:lnTo>
                  <a:pt x="84200" y="57220"/>
                </a:lnTo>
                <a:lnTo>
                  <a:pt x="84190" y="57220"/>
                </a:lnTo>
                <a:lnTo>
                  <a:pt x="84180" y="57220"/>
                </a:lnTo>
                <a:lnTo>
                  <a:pt x="84190" y="57230"/>
                </a:lnTo>
                <a:lnTo>
                  <a:pt x="84190" y="57240"/>
                </a:lnTo>
                <a:lnTo>
                  <a:pt x="84180" y="57240"/>
                </a:lnTo>
                <a:lnTo>
                  <a:pt x="84170" y="57240"/>
                </a:lnTo>
                <a:lnTo>
                  <a:pt x="84170" y="57230"/>
                </a:lnTo>
                <a:lnTo>
                  <a:pt x="84170" y="57240"/>
                </a:lnTo>
                <a:lnTo>
                  <a:pt x="84160" y="57240"/>
                </a:lnTo>
                <a:lnTo>
                  <a:pt x="84150" y="57240"/>
                </a:lnTo>
                <a:lnTo>
                  <a:pt x="84150" y="57230"/>
                </a:lnTo>
                <a:lnTo>
                  <a:pt x="84140" y="57230"/>
                </a:lnTo>
                <a:lnTo>
                  <a:pt x="84140" y="57240"/>
                </a:lnTo>
                <a:lnTo>
                  <a:pt x="84130" y="57240"/>
                </a:lnTo>
                <a:lnTo>
                  <a:pt x="84120" y="57230"/>
                </a:lnTo>
                <a:lnTo>
                  <a:pt x="84130" y="57230"/>
                </a:lnTo>
                <a:lnTo>
                  <a:pt x="84130" y="57220"/>
                </a:lnTo>
                <a:lnTo>
                  <a:pt x="84140" y="57220"/>
                </a:lnTo>
                <a:lnTo>
                  <a:pt x="84130" y="57210"/>
                </a:lnTo>
                <a:lnTo>
                  <a:pt x="84120" y="57210"/>
                </a:lnTo>
                <a:lnTo>
                  <a:pt x="84110" y="57210"/>
                </a:lnTo>
                <a:lnTo>
                  <a:pt x="84110" y="57200"/>
                </a:lnTo>
                <a:lnTo>
                  <a:pt x="84120" y="57200"/>
                </a:lnTo>
                <a:lnTo>
                  <a:pt x="84110" y="57200"/>
                </a:lnTo>
                <a:lnTo>
                  <a:pt x="84100" y="57200"/>
                </a:lnTo>
                <a:lnTo>
                  <a:pt x="84100" y="57210"/>
                </a:lnTo>
                <a:lnTo>
                  <a:pt x="84100" y="57220"/>
                </a:lnTo>
                <a:lnTo>
                  <a:pt x="84100" y="57230"/>
                </a:lnTo>
                <a:lnTo>
                  <a:pt x="84090" y="57230"/>
                </a:lnTo>
                <a:lnTo>
                  <a:pt x="84080" y="57230"/>
                </a:lnTo>
                <a:lnTo>
                  <a:pt x="84070" y="57230"/>
                </a:lnTo>
                <a:lnTo>
                  <a:pt x="84060" y="57230"/>
                </a:lnTo>
                <a:lnTo>
                  <a:pt x="84050" y="57230"/>
                </a:lnTo>
                <a:lnTo>
                  <a:pt x="84040" y="57230"/>
                </a:lnTo>
                <a:lnTo>
                  <a:pt x="84040" y="57240"/>
                </a:lnTo>
                <a:lnTo>
                  <a:pt x="84050" y="57240"/>
                </a:lnTo>
                <a:lnTo>
                  <a:pt x="84060" y="57240"/>
                </a:lnTo>
                <a:lnTo>
                  <a:pt x="84050" y="57240"/>
                </a:lnTo>
                <a:lnTo>
                  <a:pt x="84050" y="57250"/>
                </a:lnTo>
                <a:lnTo>
                  <a:pt x="84040" y="57260"/>
                </a:lnTo>
                <a:lnTo>
                  <a:pt x="84030" y="57260"/>
                </a:lnTo>
                <a:lnTo>
                  <a:pt x="84030" y="57270"/>
                </a:lnTo>
                <a:lnTo>
                  <a:pt x="84020" y="57270"/>
                </a:lnTo>
                <a:lnTo>
                  <a:pt x="84020" y="57260"/>
                </a:lnTo>
                <a:lnTo>
                  <a:pt x="84030" y="57260"/>
                </a:lnTo>
                <a:lnTo>
                  <a:pt x="84030" y="57250"/>
                </a:lnTo>
                <a:lnTo>
                  <a:pt x="84040" y="57250"/>
                </a:lnTo>
                <a:lnTo>
                  <a:pt x="84030" y="57250"/>
                </a:lnTo>
                <a:lnTo>
                  <a:pt x="84020" y="57250"/>
                </a:lnTo>
                <a:lnTo>
                  <a:pt x="84020" y="57260"/>
                </a:lnTo>
                <a:lnTo>
                  <a:pt x="84010" y="57260"/>
                </a:lnTo>
                <a:lnTo>
                  <a:pt x="84020" y="57260"/>
                </a:lnTo>
                <a:lnTo>
                  <a:pt x="84020" y="57250"/>
                </a:lnTo>
                <a:lnTo>
                  <a:pt x="84010" y="57250"/>
                </a:lnTo>
                <a:lnTo>
                  <a:pt x="84000" y="57250"/>
                </a:lnTo>
                <a:lnTo>
                  <a:pt x="83990" y="57240"/>
                </a:lnTo>
                <a:lnTo>
                  <a:pt x="83990" y="57230"/>
                </a:lnTo>
                <a:lnTo>
                  <a:pt x="83980" y="57230"/>
                </a:lnTo>
                <a:lnTo>
                  <a:pt x="83980" y="57240"/>
                </a:lnTo>
                <a:lnTo>
                  <a:pt x="83980" y="57250"/>
                </a:lnTo>
                <a:lnTo>
                  <a:pt x="83980" y="57260"/>
                </a:lnTo>
                <a:lnTo>
                  <a:pt x="83980" y="57270"/>
                </a:lnTo>
                <a:lnTo>
                  <a:pt x="83970" y="57280"/>
                </a:lnTo>
                <a:lnTo>
                  <a:pt x="83970" y="57290"/>
                </a:lnTo>
                <a:lnTo>
                  <a:pt x="83970" y="57300"/>
                </a:lnTo>
                <a:lnTo>
                  <a:pt x="83960" y="57300"/>
                </a:lnTo>
                <a:lnTo>
                  <a:pt x="83950" y="57310"/>
                </a:lnTo>
                <a:lnTo>
                  <a:pt x="83950" y="57300"/>
                </a:lnTo>
                <a:lnTo>
                  <a:pt x="83950" y="57290"/>
                </a:lnTo>
                <a:lnTo>
                  <a:pt x="83940" y="57290"/>
                </a:lnTo>
                <a:lnTo>
                  <a:pt x="83940" y="57300"/>
                </a:lnTo>
                <a:lnTo>
                  <a:pt x="83930" y="57310"/>
                </a:lnTo>
                <a:lnTo>
                  <a:pt x="83930" y="57300"/>
                </a:lnTo>
                <a:lnTo>
                  <a:pt x="83940" y="57300"/>
                </a:lnTo>
                <a:lnTo>
                  <a:pt x="83940" y="57290"/>
                </a:lnTo>
                <a:lnTo>
                  <a:pt x="83930" y="57290"/>
                </a:lnTo>
                <a:lnTo>
                  <a:pt x="83920" y="57290"/>
                </a:lnTo>
                <a:lnTo>
                  <a:pt x="83920" y="57300"/>
                </a:lnTo>
                <a:lnTo>
                  <a:pt x="83920" y="57310"/>
                </a:lnTo>
                <a:lnTo>
                  <a:pt x="83910" y="57310"/>
                </a:lnTo>
                <a:lnTo>
                  <a:pt x="83900" y="57310"/>
                </a:lnTo>
                <a:lnTo>
                  <a:pt x="83900" y="57300"/>
                </a:lnTo>
                <a:lnTo>
                  <a:pt x="83890" y="57300"/>
                </a:lnTo>
                <a:lnTo>
                  <a:pt x="83890" y="57310"/>
                </a:lnTo>
                <a:lnTo>
                  <a:pt x="83890" y="57320"/>
                </a:lnTo>
                <a:lnTo>
                  <a:pt x="83890" y="57330"/>
                </a:lnTo>
                <a:lnTo>
                  <a:pt x="83890" y="57340"/>
                </a:lnTo>
                <a:lnTo>
                  <a:pt x="83880" y="57340"/>
                </a:lnTo>
                <a:lnTo>
                  <a:pt x="83880" y="57330"/>
                </a:lnTo>
                <a:lnTo>
                  <a:pt x="83870" y="57330"/>
                </a:lnTo>
                <a:lnTo>
                  <a:pt x="83860" y="57330"/>
                </a:lnTo>
                <a:lnTo>
                  <a:pt x="83860" y="57340"/>
                </a:lnTo>
                <a:lnTo>
                  <a:pt x="83860" y="57350"/>
                </a:lnTo>
                <a:lnTo>
                  <a:pt x="83860" y="57360"/>
                </a:lnTo>
                <a:lnTo>
                  <a:pt x="83860" y="57370"/>
                </a:lnTo>
                <a:lnTo>
                  <a:pt x="83860" y="57380"/>
                </a:lnTo>
                <a:lnTo>
                  <a:pt x="83850" y="57380"/>
                </a:lnTo>
                <a:lnTo>
                  <a:pt x="83840" y="57380"/>
                </a:lnTo>
                <a:lnTo>
                  <a:pt x="83830" y="57380"/>
                </a:lnTo>
                <a:lnTo>
                  <a:pt x="83820" y="57380"/>
                </a:lnTo>
                <a:lnTo>
                  <a:pt x="83820" y="57390"/>
                </a:lnTo>
                <a:lnTo>
                  <a:pt x="83820" y="57380"/>
                </a:lnTo>
                <a:lnTo>
                  <a:pt x="83810" y="57380"/>
                </a:lnTo>
                <a:lnTo>
                  <a:pt x="83810" y="57390"/>
                </a:lnTo>
                <a:lnTo>
                  <a:pt x="83800" y="57390"/>
                </a:lnTo>
                <a:lnTo>
                  <a:pt x="83800" y="57380"/>
                </a:lnTo>
                <a:lnTo>
                  <a:pt x="83800" y="57370"/>
                </a:lnTo>
                <a:lnTo>
                  <a:pt x="83810" y="57370"/>
                </a:lnTo>
                <a:lnTo>
                  <a:pt x="83820" y="57370"/>
                </a:lnTo>
                <a:lnTo>
                  <a:pt x="83820" y="57360"/>
                </a:lnTo>
                <a:lnTo>
                  <a:pt x="83810" y="57360"/>
                </a:lnTo>
                <a:lnTo>
                  <a:pt x="83800" y="57360"/>
                </a:lnTo>
                <a:lnTo>
                  <a:pt x="83800" y="57370"/>
                </a:lnTo>
                <a:lnTo>
                  <a:pt x="83790" y="57360"/>
                </a:lnTo>
                <a:lnTo>
                  <a:pt x="83790" y="57350"/>
                </a:lnTo>
                <a:lnTo>
                  <a:pt x="83790" y="57340"/>
                </a:lnTo>
                <a:lnTo>
                  <a:pt x="83800" y="57340"/>
                </a:lnTo>
                <a:lnTo>
                  <a:pt x="83800" y="57330"/>
                </a:lnTo>
                <a:lnTo>
                  <a:pt x="83800" y="57320"/>
                </a:lnTo>
                <a:lnTo>
                  <a:pt x="83790" y="57320"/>
                </a:lnTo>
                <a:lnTo>
                  <a:pt x="83790" y="57310"/>
                </a:lnTo>
                <a:lnTo>
                  <a:pt x="83780" y="57310"/>
                </a:lnTo>
                <a:lnTo>
                  <a:pt x="83780" y="57320"/>
                </a:lnTo>
                <a:lnTo>
                  <a:pt x="83770" y="57320"/>
                </a:lnTo>
                <a:lnTo>
                  <a:pt x="83760" y="57320"/>
                </a:lnTo>
                <a:lnTo>
                  <a:pt x="83760" y="57310"/>
                </a:lnTo>
                <a:lnTo>
                  <a:pt x="83770" y="57310"/>
                </a:lnTo>
                <a:lnTo>
                  <a:pt x="83770" y="57300"/>
                </a:lnTo>
                <a:lnTo>
                  <a:pt x="83760" y="57300"/>
                </a:lnTo>
                <a:lnTo>
                  <a:pt x="83750" y="57300"/>
                </a:lnTo>
                <a:lnTo>
                  <a:pt x="83750" y="57310"/>
                </a:lnTo>
                <a:lnTo>
                  <a:pt x="83740" y="57310"/>
                </a:lnTo>
                <a:lnTo>
                  <a:pt x="83740" y="57320"/>
                </a:lnTo>
                <a:lnTo>
                  <a:pt x="83740" y="57330"/>
                </a:lnTo>
                <a:lnTo>
                  <a:pt x="83730" y="57330"/>
                </a:lnTo>
                <a:lnTo>
                  <a:pt x="83730" y="57340"/>
                </a:lnTo>
                <a:lnTo>
                  <a:pt x="83730" y="57350"/>
                </a:lnTo>
                <a:lnTo>
                  <a:pt x="83720" y="57350"/>
                </a:lnTo>
                <a:lnTo>
                  <a:pt x="83720" y="57360"/>
                </a:lnTo>
                <a:lnTo>
                  <a:pt x="83730" y="57360"/>
                </a:lnTo>
                <a:lnTo>
                  <a:pt x="83740" y="57360"/>
                </a:lnTo>
                <a:lnTo>
                  <a:pt x="83740" y="57370"/>
                </a:lnTo>
                <a:lnTo>
                  <a:pt x="83730" y="57370"/>
                </a:lnTo>
                <a:lnTo>
                  <a:pt x="83720" y="57370"/>
                </a:lnTo>
                <a:lnTo>
                  <a:pt x="83720" y="57380"/>
                </a:lnTo>
                <a:lnTo>
                  <a:pt x="83730" y="57380"/>
                </a:lnTo>
                <a:lnTo>
                  <a:pt x="83720" y="57390"/>
                </a:lnTo>
                <a:lnTo>
                  <a:pt x="83720" y="57400"/>
                </a:lnTo>
                <a:lnTo>
                  <a:pt x="83710" y="57400"/>
                </a:lnTo>
                <a:lnTo>
                  <a:pt x="83710" y="57390"/>
                </a:lnTo>
                <a:lnTo>
                  <a:pt x="83710" y="57380"/>
                </a:lnTo>
                <a:lnTo>
                  <a:pt x="83700" y="57380"/>
                </a:lnTo>
                <a:lnTo>
                  <a:pt x="83700" y="57390"/>
                </a:lnTo>
                <a:lnTo>
                  <a:pt x="83690" y="57390"/>
                </a:lnTo>
                <a:lnTo>
                  <a:pt x="83690" y="57380"/>
                </a:lnTo>
                <a:lnTo>
                  <a:pt x="83680" y="57380"/>
                </a:lnTo>
                <a:lnTo>
                  <a:pt x="83680" y="57390"/>
                </a:lnTo>
                <a:lnTo>
                  <a:pt x="83680" y="57400"/>
                </a:lnTo>
                <a:lnTo>
                  <a:pt x="83680" y="57410"/>
                </a:lnTo>
                <a:lnTo>
                  <a:pt x="83680" y="57420"/>
                </a:lnTo>
                <a:lnTo>
                  <a:pt x="83690" y="57420"/>
                </a:lnTo>
                <a:lnTo>
                  <a:pt x="83700" y="57420"/>
                </a:lnTo>
                <a:lnTo>
                  <a:pt x="83700" y="57430"/>
                </a:lnTo>
                <a:lnTo>
                  <a:pt x="83690" y="57430"/>
                </a:lnTo>
                <a:lnTo>
                  <a:pt x="83690" y="57440"/>
                </a:lnTo>
                <a:lnTo>
                  <a:pt x="83690" y="57450"/>
                </a:lnTo>
                <a:lnTo>
                  <a:pt x="83690" y="57460"/>
                </a:lnTo>
                <a:lnTo>
                  <a:pt x="83680" y="57460"/>
                </a:lnTo>
                <a:lnTo>
                  <a:pt x="83680" y="57470"/>
                </a:lnTo>
                <a:lnTo>
                  <a:pt x="83670" y="57470"/>
                </a:lnTo>
                <a:lnTo>
                  <a:pt x="83670" y="57480"/>
                </a:lnTo>
                <a:lnTo>
                  <a:pt x="83670" y="57490"/>
                </a:lnTo>
                <a:lnTo>
                  <a:pt x="83660" y="57490"/>
                </a:lnTo>
                <a:lnTo>
                  <a:pt x="83660" y="57500"/>
                </a:lnTo>
                <a:lnTo>
                  <a:pt x="83660" y="57510"/>
                </a:lnTo>
                <a:lnTo>
                  <a:pt x="83650" y="57520"/>
                </a:lnTo>
                <a:lnTo>
                  <a:pt x="83650" y="57510"/>
                </a:lnTo>
                <a:lnTo>
                  <a:pt x="83640" y="57510"/>
                </a:lnTo>
                <a:lnTo>
                  <a:pt x="83640" y="57500"/>
                </a:lnTo>
                <a:lnTo>
                  <a:pt x="83630" y="57500"/>
                </a:lnTo>
                <a:lnTo>
                  <a:pt x="83620" y="57500"/>
                </a:lnTo>
                <a:lnTo>
                  <a:pt x="83630" y="57500"/>
                </a:lnTo>
                <a:lnTo>
                  <a:pt x="83630" y="57510"/>
                </a:lnTo>
                <a:lnTo>
                  <a:pt x="83620" y="57520"/>
                </a:lnTo>
                <a:lnTo>
                  <a:pt x="83630" y="57520"/>
                </a:lnTo>
                <a:lnTo>
                  <a:pt x="83630" y="57530"/>
                </a:lnTo>
                <a:lnTo>
                  <a:pt x="83620" y="57530"/>
                </a:lnTo>
                <a:lnTo>
                  <a:pt x="83610" y="57530"/>
                </a:lnTo>
                <a:lnTo>
                  <a:pt x="83610" y="57520"/>
                </a:lnTo>
                <a:lnTo>
                  <a:pt x="83600" y="57520"/>
                </a:lnTo>
                <a:lnTo>
                  <a:pt x="83600" y="57510"/>
                </a:lnTo>
                <a:lnTo>
                  <a:pt x="83590" y="57510"/>
                </a:lnTo>
                <a:lnTo>
                  <a:pt x="83580" y="57520"/>
                </a:lnTo>
                <a:lnTo>
                  <a:pt x="83580" y="57510"/>
                </a:lnTo>
                <a:lnTo>
                  <a:pt x="83580" y="57500"/>
                </a:lnTo>
                <a:lnTo>
                  <a:pt x="83570" y="57500"/>
                </a:lnTo>
                <a:lnTo>
                  <a:pt x="83560" y="57500"/>
                </a:lnTo>
                <a:lnTo>
                  <a:pt x="83560" y="57510"/>
                </a:lnTo>
                <a:lnTo>
                  <a:pt x="83560" y="57520"/>
                </a:lnTo>
                <a:lnTo>
                  <a:pt x="83560" y="57530"/>
                </a:lnTo>
                <a:lnTo>
                  <a:pt x="83550" y="57530"/>
                </a:lnTo>
                <a:lnTo>
                  <a:pt x="83540" y="57520"/>
                </a:lnTo>
                <a:lnTo>
                  <a:pt x="83530" y="57520"/>
                </a:lnTo>
                <a:lnTo>
                  <a:pt x="83530" y="57530"/>
                </a:lnTo>
                <a:lnTo>
                  <a:pt x="83530" y="57540"/>
                </a:lnTo>
                <a:lnTo>
                  <a:pt x="83540" y="57540"/>
                </a:lnTo>
                <a:lnTo>
                  <a:pt x="83540" y="57550"/>
                </a:lnTo>
                <a:lnTo>
                  <a:pt x="83530" y="57540"/>
                </a:lnTo>
                <a:lnTo>
                  <a:pt x="83520" y="57540"/>
                </a:lnTo>
                <a:lnTo>
                  <a:pt x="83510" y="57540"/>
                </a:lnTo>
                <a:lnTo>
                  <a:pt x="83510" y="57550"/>
                </a:lnTo>
                <a:lnTo>
                  <a:pt x="83510" y="57560"/>
                </a:lnTo>
                <a:lnTo>
                  <a:pt x="83500" y="57560"/>
                </a:lnTo>
                <a:lnTo>
                  <a:pt x="83490" y="57570"/>
                </a:lnTo>
                <a:lnTo>
                  <a:pt x="83490" y="57580"/>
                </a:lnTo>
                <a:lnTo>
                  <a:pt x="83500" y="57580"/>
                </a:lnTo>
                <a:lnTo>
                  <a:pt x="83510" y="57580"/>
                </a:lnTo>
                <a:lnTo>
                  <a:pt x="83520" y="57580"/>
                </a:lnTo>
                <a:lnTo>
                  <a:pt x="83530" y="57580"/>
                </a:lnTo>
                <a:lnTo>
                  <a:pt x="83530" y="57590"/>
                </a:lnTo>
                <a:lnTo>
                  <a:pt x="83520" y="57590"/>
                </a:lnTo>
                <a:lnTo>
                  <a:pt x="83520" y="57600"/>
                </a:lnTo>
                <a:lnTo>
                  <a:pt x="83510" y="57600"/>
                </a:lnTo>
                <a:lnTo>
                  <a:pt x="83510" y="57610"/>
                </a:lnTo>
                <a:lnTo>
                  <a:pt x="83510" y="57620"/>
                </a:lnTo>
                <a:lnTo>
                  <a:pt x="83500" y="57620"/>
                </a:lnTo>
                <a:lnTo>
                  <a:pt x="83500" y="57630"/>
                </a:lnTo>
                <a:lnTo>
                  <a:pt x="83490" y="57630"/>
                </a:lnTo>
                <a:lnTo>
                  <a:pt x="83490" y="57640"/>
                </a:lnTo>
                <a:lnTo>
                  <a:pt x="83480" y="57650"/>
                </a:lnTo>
                <a:lnTo>
                  <a:pt x="83480" y="57660"/>
                </a:lnTo>
                <a:lnTo>
                  <a:pt x="83480" y="57670"/>
                </a:lnTo>
                <a:lnTo>
                  <a:pt x="83470" y="57670"/>
                </a:lnTo>
                <a:lnTo>
                  <a:pt x="83470" y="57680"/>
                </a:lnTo>
                <a:lnTo>
                  <a:pt x="83460" y="57680"/>
                </a:lnTo>
                <a:lnTo>
                  <a:pt x="83460" y="57670"/>
                </a:lnTo>
                <a:lnTo>
                  <a:pt x="83450" y="57680"/>
                </a:lnTo>
                <a:lnTo>
                  <a:pt x="83450" y="57690"/>
                </a:lnTo>
                <a:lnTo>
                  <a:pt x="83440" y="57690"/>
                </a:lnTo>
                <a:lnTo>
                  <a:pt x="83440" y="57700"/>
                </a:lnTo>
                <a:lnTo>
                  <a:pt x="83440" y="57710"/>
                </a:lnTo>
                <a:lnTo>
                  <a:pt x="83450" y="57710"/>
                </a:lnTo>
                <a:lnTo>
                  <a:pt x="83450" y="57720"/>
                </a:lnTo>
                <a:lnTo>
                  <a:pt x="83450" y="57730"/>
                </a:lnTo>
                <a:lnTo>
                  <a:pt x="83450" y="57740"/>
                </a:lnTo>
                <a:lnTo>
                  <a:pt x="83450" y="57750"/>
                </a:lnTo>
                <a:lnTo>
                  <a:pt x="83450" y="57760"/>
                </a:lnTo>
                <a:lnTo>
                  <a:pt x="83440" y="57770"/>
                </a:lnTo>
                <a:lnTo>
                  <a:pt x="83430" y="57770"/>
                </a:lnTo>
                <a:lnTo>
                  <a:pt x="83430" y="57760"/>
                </a:lnTo>
                <a:lnTo>
                  <a:pt x="83430" y="57750"/>
                </a:lnTo>
                <a:lnTo>
                  <a:pt x="83420" y="57750"/>
                </a:lnTo>
                <a:lnTo>
                  <a:pt x="83410" y="57750"/>
                </a:lnTo>
                <a:lnTo>
                  <a:pt x="83400" y="57750"/>
                </a:lnTo>
                <a:lnTo>
                  <a:pt x="83400" y="57760"/>
                </a:lnTo>
                <a:lnTo>
                  <a:pt x="83400" y="57770"/>
                </a:lnTo>
                <a:lnTo>
                  <a:pt x="83400" y="57780"/>
                </a:lnTo>
                <a:lnTo>
                  <a:pt x="83390" y="57780"/>
                </a:lnTo>
                <a:lnTo>
                  <a:pt x="83380" y="57780"/>
                </a:lnTo>
                <a:lnTo>
                  <a:pt x="83380" y="57770"/>
                </a:lnTo>
                <a:lnTo>
                  <a:pt x="83370" y="57770"/>
                </a:lnTo>
                <a:lnTo>
                  <a:pt x="83370" y="57780"/>
                </a:lnTo>
                <a:lnTo>
                  <a:pt x="83370" y="57790"/>
                </a:lnTo>
                <a:lnTo>
                  <a:pt x="83370" y="57800"/>
                </a:lnTo>
                <a:lnTo>
                  <a:pt x="83350" y="57780"/>
                </a:lnTo>
                <a:lnTo>
                  <a:pt x="83340" y="57780"/>
                </a:lnTo>
                <a:lnTo>
                  <a:pt x="83340" y="57790"/>
                </a:lnTo>
                <a:lnTo>
                  <a:pt x="83350" y="57790"/>
                </a:lnTo>
                <a:lnTo>
                  <a:pt x="83350" y="57800"/>
                </a:lnTo>
                <a:lnTo>
                  <a:pt x="83350" y="57810"/>
                </a:lnTo>
                <a:lnTo>
                  <a:pt x="83350" y="57820"/>
                </a:lnTo>
                <a:lnTo>
                  <a:pt x="83350" y="57830"/>
                </a:lnTo>
                <a:lnTo>
                  <a:pt x="83340" y="57840"/>
                </a:lnTo>
                <a:lnTo>
                  <a:pt x="83350" y="57850"/>
                </a:lnTo>
                <a:lnTo>
                  <a:pt x="83360" y="57850"/>
                </a:lnTo>
                <a:lnTo>
                  <a:pt x="83360" y="57860"/>
                </a:lnTo>
                <a:lnTo>
                  <a:pt x="83350" y="57860"/>
                </a:lnTo>
                <a:lnTo>
                  <a:pt x="83340" y="57860"/>
                </a:lnTo>
                <a:lnTo>
                  <a:pt x="83340" y="57870"/>
                </a:lnTo>
                <a:lnTo>
                  <a:pt x="83340" y="57880"/>
                </a:lnTo>
                <a:lnTo>
                  <a:pt x="83340" y="57890"/>
                </a:lnTo>
                <a:lnTo>
                  <a:pt x="83350" y="57890"/>
                </a:lnTo>
                <a:lnTo>
                  <a:pt x="83340" y="57890"/>
                </a:lnTo>
                <a:lnTo>
                  <a:pt x="83330" y="57900"/>
                </a:lnTo>
                <a:lnTo>
                  <a:pt x="83320" y="57900"/>
                </a:lnTo>
                <a:lnTo>
                  <a:pt x="83320" y="57910"/>
                </a:lnTo>
                <a:lnTo>
                  <a:pt x="83320" y="57920"/>
                </a:lnTo>
                <a:lnTo>
                  <a:pt x="83330" y="57920"/>
                </a:lnTo>
                <a:lnTo>
                  <a:pt x="83330" y="57930"/>
                </a:lnTo>
                <a:lnTo>
                  <a:pt x="83340" y="57930"/>
                </a:lnTo>
                <a:lnTo>
                  <a:pt x="83340" y="57940"/>
                </a:lnTo>
                <a:lnTo>
                  <a:pt x="83330" y="57940"/>
                </a:lnTo>
                <a:lnTo>
                  <a:pt x="83320" y="57940"/>
                </a:lnTo>
                <a:lnTo>
                  <a:pt x="83320" y="57950"/>
                </a:lnTo>
                <a:lnTo>
                  <a:pt x="83320" y="57960"/>
                </a:lnTo>
                <a:lnTo>
                  <a:pt x="83330" y="57970"/>
                </a:lnTo>
                <a:lnTo>
                  <a:pt x="83340" y="57970"/>
                </a:lnTo>
                <a:lnTo>
                  <a:pt x="83350" y="57970"/>
                </a:lnTo>
                <a:lnTo>
                  <a:pt x="83360" y="57970"/>
                </a:lnTo>
                <a:lnTo>
                  <a:pt x="83370" y="57970"/>
                </a:lnTo>
                <a:lnTo>
                  <a:pt x="83380" y="57970"/>
                </a:lnTo>
                <a:lnTo>
                  <a:pt x="83390" y="57980"/>
                </a:lnTo>
                <a:lnTo>
                  <a:pt x="83400" y="57990"/>
                </a:lnTo>
                <a:lnTo>
                  <a:pt x="83400" y="58000"/>
                </a:lnTo>
                <a:lnTo>
                  <a:pt x="83410" y="58000"/>
                </a:lnTo>
                <a:lnTo>
                  <a:pt x="83410" y="58010"/>
                </a:lnTo>
                <a:lnTo>
                  <a:pt x="83410" y="58020"/>
                </a:lnTo>
                <a:lnTo>
                  <a:pt x="83420" y="58020"/>
                </a:lnTo>
                <a:lnTo>
                  <a:pt x="83430" y="58030"/>
                </a:lnTo>
                <a:lnTo>
                  <a:pt x="83430" y="58040"/>
                </a:lnTo>
                <a:lnTo>
                  <a:pt x="83420" y="58040"/>
                </a:lnTo>
                <a:lnTo>
                  <a:pt x="83420" y="58030"/>
                </a:lnTo>
                <a:lnTo>
                  <a:pt x="83410" y="58030"/>
                </a:lnTo>
                <a:lnTo>
                  <a:pt x="83410" y="58040"/>
                </a:lnTo>
                <a:lnTo>
                  <a:pt x="83410" y="58050"/>
                </a:lnTo>
                <a:lnTo>
                  <a:pt x="83410" y="58060"/>
                </a:lnTo>
                <a:lnTo>
                  <a:pt x="83410" y="58070"/>
                </a:lnTo>
                <a:lnTo>
                  <a:pt x="83410" y="58080"/>
                </a:lnTo>
                <a:lnTo>
                  <a:pt x="83420" y="58080"/>
                </a:lnTo>
                <a:lnTo>
                  <a:pt x="83420" y="58090"/>
                </a:lnTo>
                <a:lnTo>
                  <a:pt x="83420" y="58100"/>
                </a:lnTo>
                <a:lnTo>
                  <a:pt x="83430" y="58100"/>
                </a:lnTo>
                <a:lnTo>
                  <a:pt x="83440" y="58100"/>
                </a:lnTo>
                <a:lnTo>
                  <a:pt x="83440" y="58110"/>
                </a:lnTo>
                <a:lnTo>
                  <a:pt x="83430" y="58110"/>
                </a:lnTo>
                <a:lnTo>
                  <a:pt x="83430" y="58120"/>
                </a:lnTo>
                <a:lnTo>
                  <a:pt x="83440" y="58120"/>
                </a:lnTo>
                <a:lnTo>
                  <a:pt x="83440" y="58130"/>
                </a:lnTo>
                <a:lnTo>
                  <a:pt x="83430" y="58130"/>
                </a:lnTo>
                <a:lnTo>
                  <a:pt x="83430" y="58140"/>
                </a:lnTo>
                <a:lnTo>
                  <a:pt x="83440" y="58140"/>
                </a:lnTo>
                <a:lnTo>
                  <a:pt x="83440" y="58150"/>
                </a:lnTo>
                <a:lnTo>
                  <a:pt x="83450" y="58150"/>
                </a:lnTo>
                <a:lnTo>
                  <a:pt x="83450" y="58140"/>
                </a:lnTo>
                <a:lnTo>
                  <a:pt x="83460" y="58140"/>
                </a:lnTo>
                <a:lnTo>
                  <a:pt x="83460" y="58150"/>
                </a:lnTo>
                <a:lnTo>
                  <a:pt x="83460" y="58160"/>
                </a:lnTo>
                <a:lnTo>
                  <a:pt x="83450" y="58160"/>
                </a:lnTo>
                <a:lnTo>
                  <a:pt x="83450" y="58170"/>
                </a:lnTo>
                <a:lnTo>
                  <a:pt x="83450" y="58180"/>
                </a:lnTo>
                <a:lnTo>
                  <a:pt x="83450" y="58190"/>
                </a:lnTo>
                <a:lnTo>
                  <a:pt x="83460" y="58190"/>
                </a:lnTo>
                <a:lnTo>
                  <a:pt x="83470" y="58200"/>
                </a:lnTo>
                <a:lnTo>
                  <a:pt x="83480" y="58200"/>
                </a:lnTo>
                <a:lnTo>
                  <a:pt x="83480" y="58210"/>
                </a:lnTo>
                <a:lnTo>
                  <a:pt x="83470" y="58220"/>
                </a:lnTo>
                <a:lnTo>
                  <a:pt x="83460" y="58220"/>
                </a:lnTo>
                <a:lnTo>
                  <a:pt x="83450" y="58220"/>
                </a:lnTo>
                <a:lnTo>
                  <a:pt x="83440" y="58220"/>
                </a:lnTo>
                <a:lnTo>
                  <a:pt x="83440" y="58230"/>
                </a:lnTo>
                <a:lnTo>
                  <a:pt x="83430" y="58240"/>
                </a:lnTo>
                <a:lnTo>
                  <a:pt x="83440" y="58240"/>
                </a:lnTo>
                <a:lnTo>
                  <a:pt x="83440" y="58250"/>
                </a:lnTo>
                <a:lnTo>
                  <a:pt x="83430" y="58250"/>
                </a:lnTo>
                <a:lnTo>
                  <a:pt x="83430" y="58260"/>
                </a:lnTo>
                <a:lnTo>
                  <a:pt x="83440" y="58260"/>
                </a:lnTo>
                <a:lnTo>
                  <a:pt x="83440" y="58270"/>
                </a:lnTo>
                <a:lnTo>
                  <a:pt x="83450" y="58270"/>
                </a:lnTo>
                <a:lnTo>
                  <a:pt x="83460" y="58280"/>
                </a:lnTo>
                <a:lnTo>
                  <a:pt x="83450" y="58280"/>
                </a:lnTo>
                <a:lnTo>
                  <a:pt x="83450" y="58290"/>
                </a:lnTo>
                <a:lnTo>
                  <a:pt x="83460" y="58300"/>
                </a:lnTo>
                <a:lnTo>
                  <a:pt x="83460" y="58310"/>
                </a:lnTo>
                <a:lnTo>
                  <a:pt x="83470" y="58310"/>
                </a:lnTo>
                <a:lnTo>
                  <a:pt x="83470" y="58300"/>
                </a:lnTo>
                <a:lnTo>
                  <a:pt x="83480" y="58300"/>
                </a:lnTo>
                <a:lnTo>
                  <a:pt x="83480" y="58290"/>
                </a:lnTo>
                <a:lnTo>
                  <a:pt x="83490" y="58290"/>
                </a:lnTo>
                <a:lnTo>
                  <a:pt x="83500" y="58290"/>
                </a:lnTo>
                <a:lnTo>
                  <a:pt x="83500" y="58300"/>
                </a:lnTo>
                <a:lnTo>
                  <a:pt x="83500" y="58310"/>
                </a:lnTo>
                <a:lnTo>
                  <a:pt x="83510" y="58310"/>
                </a:lnTo>
                <a:lnTo>
                  <a:pt x="83510" y="58320"/>
                </a:lnTo>
                <a:lnTo>
                  <a:pt x="83500" y="58310"/>
                </a:lnTo>
                <a:lnTo>
                  <a:pt x="83490" y="58310"/>
                </a:lnTo>
                <a:lnTo>
                  <a:pt x="83490" y="58320"/>
                </a:lnTo>
                <a:lnTo>
                  <a:pt x="83480" y="58320"/>
                </a:lnTo>
                <a:lnTo>
                  <a:pt x="83480" y="58330"/>
                </a:lnTo>
                <a:lnTo>
                  <a:pt x="83470" y="58330"/>
                </a:lnTo>
                <a:lnTo>
                  <a:pt x="83470" y="58340"/>
                </a:lnTo>
                <a:lnTo>
                  <a:pt x="83480" y="58340"/>
                </a:lnTo>
                <a:lnTo>
                  <a:pt x="83480" y="58350"/>
                </a:lnTo>
                <a:lnTo>
                  <a:pt x="83470" y="58350"/>
                </a:lnTo>
                <a:lnTo>
                  <a:pt x="83460" y="58350"/>
                </a:lnTo>
                <a:lnTo>
                  <a:pt x="83460" y="58360"/>
                </a:lnTo>
                <a:lnTo>
                  <a:pt x="83450" y="58370"/>
                </a:lnTo>
                <a:lnTo>
                  <a:pt x="83450" y="58380"/>
                </a:lnTo>
                <a:lnTo>
                  <a:pt x="83460" y="58380"/>
                </a:lnTo>
                <a:lnTo>
                  <a:pt x="83460" y="58390"/>
                </a:lnTo>
                <a:lnTo>
                  <a:pt x="83470" y="58390"/>
                </a:lnTo>
                <a:lnTo>
                  <a:pt x="83480" y="58390"/>
                </a:lnTo>
                <a:lnTo>
                  <a:pt x="83490" y="58390"/>
                </a:lnTo>
                <a:lnTo>
                  <a:pt x="83500" y="58390"/>
                </a:lnTo>
                <a:lnTo>
                  <a:pt x="83490" y="58390"/>
                </a:lnTo>
                <a:lnTo>
                  <a:pt x="83490" y="58380"/>
                </a:lnTo>
                <a:lnTo>
                  <a:pt x="83500" y="58380"/>
                </a:lnTo>
                <a:lnTo>
                  <a:pt x="83510" y="58390"/>
                </a:lnTo>
                <a:lnTo>
                  <a:pt x="83510" y="58380"/>
                </a:lnTo>
                <a:lnTo>
                  <a:pt x="83510" y="58370"/>
                </a:lnTo>
                <a:lnTo>
                  <a:pt x="83520" y="58370"/>
                </a:lnTo>
                <a:lnTo>
                  <a:pt x="83530" y="58380"/>
                </a:lnTo>
                <a:lnTo>
                  <a:pt x="83530" y="58390"/>
                </a:lnTo>
                <a:lnTo>
                  <a:pt x="83530" y="58400"/>
                </a:lnTo>
                <a:lnTo>
                  <a:pt x="83530" y="58410"/>
                </a:lnTo>
                <a:lnTo>
                  <a:pt x="83520" y="58420"/>
                </a:lnTo>
                <a:lnTo>
                  <a:pt x="83510" y="58420"/>
                </a:lnTo>
                <a:lnTo>
                  <a:pt x="83500" y="58420"/>
                </a:lnTo>
                <a:lnTo>
                  <a:pt x="83500" y="58430"/>
                </a:lnTo>
                <a:lnTo>
                  <a:pt x="83500" y="58440"/>
                </a:lnTo>
                <a:lnTo>
                  <a:pt x="83490" y="58440"/>
                </a:lnTo>
                <a:lnTo>
                  <a:pt x="83490" y="58450"/>
                </a:lnTo>
                <a:lnTo>
                  <a:pt x="83490" y="58460"/>
                </a:lnTo>
                <a:lnTo>
                  <a:pt x="83490" y="58470"/>
                </a:lnTo>
                <a:lnTo>
                  <a:pt x="83490" y="58480"/>
                </a:lnTo>
                <a:lnTo>
                  <a:pt x="83500" y="58480"/>
                </a:lnTo>
                <a:lnTo>
                  <a:pt x="83510" y="58480"/>
                </a:lnTo>
                <a:lnTo>
                  <a:pt x="83510" y="58490"/>
                </a:lnTo>
                <a:lnTo>
                  <a:pt x="83520" y="58490"/>
                </a:lnTo>
                <a:lnTo>
                  <a:pt x="83530" y="58490"/>
                </a:lnTo>
                <a:lnTo>
                  <a:pt x="83540" y="58480"/>
                </a:lnTo>
                <a:lnTo>
                  <a:pt x="83550" y="58480"/>
                </a:lnTo>
                <a:lnTo>
                  <a:pt x="83560" y="58480"/>
                </a:lnTo>
                <a:lnTo>
                  <a:pt x="83570" y="58480"/>
                </a:lnTo>
                <a:lnTo>
                  <a:pt x="83580" y="58480"/>
                </a:lnTo>
                <a:lnTo>
                  <a:pt x="83570" y="58490"/>
                </a:lnTo>
                <a:lnTo>
                  <a:pt x="83570" y="58500"/>
                </a:lnTo>
                <a:lnTo>
                  <a:pt x="83580" y="58500"/>
                </a:lnTo>
                <a:lnTo>
                  <a:pt x="83580" y="58510"/>
                </a:lnTo>
                <a:lnTo>
                  <a:pt x="83590" y="58510"/>
                </a:lnTo>
                <a:lnTo>
                  <a:pt x="83600" y="58510"/>
                </a:lnTo>
                <a:lnTo>
                  <a:pt x="83600" y="58520"/>
                </a:lnTo>
                <a:lnTo>
                  <a:pt x="83600" y="58530"/>
                </a:lnTo>
                <a:lnTo>
                  <a:pt x="83600" y="58540"/>
                </a:lnTo>
                <a:lnTo>
                  <a:pt x="83610" y="58540"/>
                </a:lnTo>
                <a:lnTo>
                  <a:pt x="83610" y="58550"/>
                </a:lnTo>
                <a:lnTo>
                  <a:pt x="83620" y="58550"/>
                </a:lnTo>
                <a:lnTo>
                  <a:pt x="83630" y="58550"/>
                </a:lnTo>
                <a:lnTo>
                  <a:pt x="83630" y="58540"/>
                </a:lnTo>
                <a:lnTo>
                  <a:pt x="83640" y="58540"/>
                </a:lnTo>
                <a:lnTo>
                  <a:pt x="83640" y="58550"/>
                </a:lnTo>
                <a:lnTo>
                  <a:pt x="83650" y="58550"/>
                </a:lnTo>
                <a:lnTo>
                  <a:pt x="83650" y="58560"/>
                </a:lnTo>
                <a:lnTo>
                  <a:pt x="83640" y="58560"/>
                </a:lnTo>
                <a:lnTo>
                  <a:pt x="83630" y="58560"/>
                </a:lnTo>
                <a:lnTo>
                  <a:pt x="83630" y="58570"/>
                </a:lnTo>
                <a:lnTo>
                  <a:pt x="83640" y="58570"/>
                </a:lnTo>
                <a:lnTo>
                  <a:pt x="83640" y="58580"/>
                </a:lnTo>
                <a:lnTo>
                  <a:pt x="83640" y="58590"/>
                </a:lnTo>
                <a:lnTo>
                  <a:pt x="83650" y="58590"/>
                </a:lnTo>
                <a:lnTo>
                  <a:pt x="83640" y="58600"/>
                </a:lnTo>
                <a:lnTo>
                  <a:pt x="83630" y="58600"/>
                </a:lnTo>
                <a:lnTo>
                  <a:pt x="83630" y="58610"/>
                </a:lnTo>
                <a:lnTo>
                  <a:pt x="83640" y="58610"/>
                </a:lnTo>
                <a:lnTo>
                  <a:pt x="83640" y="58620"/>
                </a:lnTo>
                <a:lnTo>
                  <a:pt x="83640" y="58630"/>
                </a:lnTo>
                <a:lnTo>
                  <a:pt x="83650" y="58630"/>
                </a:lnTo>
                <a:lnTo>
                  <a:pt x="83650" y="58620"/>
                </a:lnTo>
                <a:lnTo>
                  <a:pt x="83660" y="58620"/>
                </a:lnTo>
                <a:lnTo>
                  <a:pt x="83670" y="58620"/>
                </a:lnTo>
                <a:lnTo>
                  <a:pt x="83670" y="58630"/>
                </a:lnTo>
                <a:lnTo>
                  <a:pt x="83670" y="58640"/>
                </a:lnTo>
                <a:lnTo>
                  <a:pt x="83670" y="58650"/>
                </a:lnTo>
                <a:lnTo>
                  <a:pt x="83670" y="58660"/>
                </a:lnTo>
                <a:lnTo>
                  <a:pt x="83680" y="58670"/>
                </a:lnTo>
                <a:lnTo>
                  <a:pt x="83680" y="58680"/>
                </a:lnTo>
                <a:lnTo>
                  <a:pt x="83690" y="58690"/>
                </a:lnTo>
                <a:lnTo>
                  <a:pt x="83690" y="58700"/>
                </a:lnTo>
                <a:lnTo>
                  <a:pt x="83690" y="58710"/>
                </a:lnTo>
                <a:lnTo>
                  <a:pt x="83680" y="58710"/>
                </a:lnTo>
                <a:lnTo>
                  <a:pt x="83680" y="58720"/>
                </a:lnTo>
                <a:lnTo>
                  <a:pt x="83680" y="58730"/>
                </a:lnTo>
                <a:lnTo>
                  <a:pt x="83690" y="58730"/>
                </a:lnTo>
                <a:lnTo>
                  <a:pt x="83680" y="58730"/>
                </a:lnTo>
                <a:lnTo>
                  <a:pt x="83680" y="58740"/>
                </a:lnTo>
                <a:lnTo>
                  <a:pt x="83680" y="58750"/>
                </a:lnTo>
                <a:lnTo>
                  <a:pt x="83680" y="58760"/>
                </a:lnTo>
                <a:lnTo>
                  <a:pt x="83680" y="58770"/>
                </a:lnTo>
                <a:lnTo>
                  <a:pt x="83680" y="58780"/>
                </a:lnTo>
                <a:lnTo>
                  <a:pt x="83670" y="58790"/>
                </a:lnTo>
                <a:lnTo>
                  <a:pt x="83660" y="58790"/>
                </a:lnTo>
                <a:lnTo>
                  <a:pt x="83650" y="58790"/>
                </a:lnTo>
                <a:lnTo>
                  <a:pt x="83660" y="58800"/>
                </a:lnTo>
                <a:lnTo>
                  <a:pt x="83660" y="58810"/>
                </a:lnTo>
                <a:lnTo>
                  <a:pt x="83660" y="58820"/>
                </a:lnTo>
                <a:lnTo>
                  <a:pt x="83660" y="58830"/>
                </a:lnTo>
                <a:lnTo>
                  <a:pt x="83660" y="58840"/>
                </a:lnTo>
                <a:lnTo>
                  <a:pt x="83660" y="58850"/>
                </a:lnTo>
                <a:lnTo>
                  <a:pt x="83650" y="58850"/>
                </a:lnTo>
                <a:lnTo>
                  <a:pt x="83640" y="58850"/>
                </a:lnTo>
                <a:lnTo>
                  <a:pt x="83630" y="58850"/>
                </a:lnTo>
                <a:lnTo>
                  <a:pt x="83620" y="58850"/>
                </a:lnTo>
                <a:lnTo>
                  <a:pt x="83610" y="58850"/>
                </a:lnTo>
                <a:lnTo>
                  <a:pt x="83610" y="58840"/>
                </a:lnTo>
                <a:lnTo>
                  <a:pt x="83600" y="58840"/>
                </a:lnTo>
                <a:lnTo>
                  <a:pt x="83600" y="58850"/>
                </a:lnTo>
                <a:lnTo>
                  <a:pt x="83600" y="58860"/>
                </a:lnTo>
                <a:lnTo>
                  <a:pt x="83590" y="58860"/>
                </a:lnTo>
                <a:lnTo>
                  <a:pt x="83580" y="58860"/>
                </a:lnTo>
                <a:lnTo>
                  <a:pt x="83580" y="58870"/>
                </a:lnTo>
                <a:lnTo>
                  <a:pt x="83570" y="58870"/>
                </a:lnTo>
                <a:lnTo>
                  <a:pt x="83560" y="58870"/>
                </a:lnTo>
                <a:lnTo>
                  <a:pt x="83560" y="58880"/>
                </a:lnTo>
                <a:lnTo>
                  <a:pt x="83560" y="58890"/>
                </a:lnTo>
                <a:lnTo>
                  <a:pt x="83560" y="58900"/>
                </a:lnTo>
                <a:lnTo>
                  <a:pt x="83560" y="58910"/>
                </a:lnTo>
                <a:lnTo>
                  <a:pt x="83570" y="58910"/>
                </a:lnTo>
                <a:lnTo>
                  <a:pt x="83580" y="58910"/>
                </a:lnTo>
                <a:lnTo>
                  <a:pt x="83580" y="58900"/>
                </a:lnTo>
                <a:lnTo>
                  <a:pt x="83590" y="58910"/>
                </a:lnTo>
                <a:lnTo>
                  <a:pt x="83600" y="58910"/>
                </a:lnTo>
                <a:lnTo>
                  <a:pt x="83610" y="58910"/>
                </a:lnTo>
                <a:lnTo>
                  <a:pt x="83620" y="58910"/>
                </a:lnTo>
                <a:lnTo>
                  <a:pt x="83620" y="58920"/>
                </a:lnTo>
                <a:lnTo>
                  <a:pt x="83620" y="58930"/>
                </a:lnTo>
                <a:lnTo>
                  <a:pt x="83620" y="58940"/>
                </a:lnTo>
                <a:lnTo>
                  <a:pt x="83630" y="58940"/>
                </a:lnTo>
                <a:lnTo>
                  <a:pt x="83640" y="58950"/>
                </a:lnTo>
                <a:lnTo>
                  <a:pt x="83650" y="58950"/>
                </a:lnTo>
                <a:lnTo>
                  <a:pt x="83650" y="58960"/>
                </a:lnTo>
                <a:lnTo>
                  <a:pt x="83660" y="58970"/>
                </a:lnTo>
                <a:lnTo>
                  <a:pt x="83660" y="58980"/>
                </a:lnTo>
                <a:lnTo>
                  <a:pt x="83650" y="58980"/>
                </a:lnTo>
                <a:lnTo>
                  <a:pt x="83640" y="58980"/>
                </a:lnTo>
                <a:lnTo>
                  <a:pt x="83630" y="58980"/>
                </a:lnTo>
                <a:lnTo>
                  <a:pt x="83630" y="58970"/>
                </a:lnTo>
                <a:lnTo>
                  <a:pt x="83620" y="58970"/>
                </a:lnTo>
                <a:lnTo>
                  <a:pt x="83610" y="58990"/>
                </a:lnTo>
                <a:lnTo>
                  <a:pt x="83610" y="59000"/>
                </a:lnTo>
                <a:lnTo>
                  <a:pt x="83610" y="59010"/>
                </a:lnTo>
                <a:lnTo>
                  <a:pt x="83610" y="59020"/>
                </a:lnTo>
                <a:lnTo>
                  <a:pt x="83600" y="59020"/>
                </a:lnTo>
                <a:lnTo>
                  <a:pt x="83600" y="59030"/>
                </a:lnTo>
                <a:lnTo>
                  <a:pt x="83590" y="59030"/>
                </a:lnTo>
                <a:lnTo>
                  <a:pt x="83580" y="59030"/>
                </a:lnTo>
                <a:lnTo>
                  <a:pt x="83570" y="59030"/>
                </a:lnTo>
                <a:lnTo>
                  <a:pt x="83560" y="59030"/>
                </a:lnTo>
                <a:lnTo>
                  <a:pt x="83550" y="59030"/>
                </a:lnTo>
                <a:lnTo>
                  <a:pt x="83550" y="59020"/>
                </a:lnTo>
                <a:lnTo>
                  <a:pt x="83550" y="59010"/>
                </a:lnTo>
                <a:lnTo>
                  <a:pt x="83540" y="59010"/>
                </a:lnTo>
                <a:lnTo>
                  <a:pt x="83530" y="59010"/>
                </a:lnTo>
                <a:lnTo>
                  <a:pt x="83520" y="59020"/>
                </a:lnTo>
                <a:lnTo>
                  <a:pt x="83520" y="59030"/>
                </a:lnTo>
                <a:lnTo>
                  <a:pt x="83530" y="59030"/>
                </a:lnTo>
                <a:lnTo>
                  <a:pt x="83530" y="59040"/>
                </a:lnTo>
                <a:lnTo>
                  <a:pt x="83530" y="59050"/>
                </a:lnTo>
                <a:lnTo>
                  <a:pt x="83520" y="59050"/>
                </a:lnTo>
                <a:lnTo>
                  <a:pt x="83520" y="59060"/>
                </a:lnTo>
                <a:lnTo>
                  <a:pt x="83510" y="59060"/>
                </a:lnTo>
                <a:lnTo>
                  <a:pt x="83510" y="59070"/>
                </a:lnTo>
                <a:lnTo>
                  <a:pt x="83510" y="59080"/>
                </a:lnTo>
                <a:lnTo>
                  <a:pt x="83520" y="59080"/>
                </a:lnTo>
                <a:lnTo>
                  <a:pt x="83530" y="59090"/>
                </a:lnTo>
                <a:lnTo>
                  <a:pt x="83540" y="59090"/>
                </a:lnTo>
                <a:lnTo>
                  <a:pt x="83550" y="59090"/>
                </a:lnTo>
                <a:lnTo>
                  <a:pt x="83550" y="59080"/>
                </a:lnTo>
                <a:lnTo>
                  <a:pt x="83560" y="59080"/>
                </a:lnTo>
                <a:lnTo>
                  <a:pt x="83570" y="59080"/>
                </a:lnTo>
                <a:lnTo>
                  <a:pt x="83570" y="59090"/>
                </a:lnTo>
                <a:lnTo>
                  <a:pt x="83570" y="59100"/>
                </a:lnTo>
                <a:lnTo>
                  <a:pt x="83580" y="59110"/>
                </a:lnTo>
                <a:lnTo>
                  <a:pt x="83580" y="59120"/>
                </a:lnTo>
                <a:lnTo>
                  <a:pt x="83570" y="59130"/>
                </a:lnTo>
                <a:lnTo>
                  <a:pt x="83570" y="59120"/>
                </a:lnTo>
                <a:lnTo>
                  <a:pt x="83560" y="59130"/>
                </a:lnTo>
                <a:lnTo>
                  <a:pt x="83550" y="59130"/>
                </a:lnTo>
                <a:lnTo>
                  <a:pt x="83550" y="59140"/>
                </a:lnTo>
                <a:lnTo>
                  <a:pt x="83560" y="59140"/>
                </a:lnTo>
                <a:lnTo>
                  <a:pt x="83570" y="59140"/>
                </a:lnTo>
                <a:lnTo>
                  <a:pt x="83570" y="59150"/>
                </a:lnTo>
                <a:lnTo>
                  <a:pt x="83570" y="59160"/>
                </a:lnTo>
                <a:lnTo>
                  <a:pt x="83560" y="59160"/>
                </a:lnTo>
                <a:lnTo>
                  <a:pt x="83550" y="59160"/>
                </a:lnTo>
                <a:lnTo>
                  <a:pt x="83540" y="59160"/>
                </a:lnTo>
                <a:lnTo>
                  <a:pt x="83540" y="59150"/>
                </a:lnTo>
                <a:lnTo>
                  <a:pt x="83540" y="59140"/>
                </a:lnTo>
                <a:lnTo>
                  <a:pt x="83530" y="59140"/>
                </a:lnTo>
                <a:lnTo>
                  <a:pt x="83520" y="59130"/>
                </a:lnTo>
                <a:lnTo>
                  <a:pt x="83510" y="59140"/>
                </a:lnTo>
                <a:lnTo>
                  <a:pt x="83500" y="59140"/>
                </a:lnTo>
                <a:lnTo>
                  <a:pt x="83490" y="59140"/>
                </a:lnTo>
                <a:lnTo>
                  <a:pt x="83490" y="59130"/>
                </a:lnTo>
                <a:lnTo>
                  <a:pt x="83480" y="59130"/>
                </a:lnTo>
                <a:lnTo>
                  <a:pt x="83480" y="59140"/>
                </a:lnTo>
                <a:lnTo>
                  <a:pt x="83470" y="59140"/>
                </a:lnTo>
                <a:lnTo>
                  <a:pt x="83470" y="59150"/>
                </a:lnTo>
                <a:lnTo>
                  <a:pt x="83460" y="59150"/>
                </a:lnTo>
                <a:lnTo>
                  <a:pt x="83450" y="59160"/>
                </a:lnTo>
                <a:lnTo>
                  <a:pt x="83450" y="59170"/>
                </a:lnTo>
                <a:lnTo>
                  <a:pt x="83440" y="59170"/>
                </a:lnTo>
                <a:lnTo>
                  <a:pt x="83440" y="59180"/>
                </a:lnTo>
                <a:lnTo>
                  <a:pt x="83430" y="59190"/>
                </a:lnTo>
                <a:lnTo>
                  <a:pt x="83420" y="59200"/>
                </a:lnTo>
                <a:lnTo>
                  <a:pt x="83430" y="59210"/>
                </a:lnTo>
                <a:lnTo>
                  <a:pt x="83430" y="59220"/>
                </a:lnTo>
                <a:lnTo>
                  <a:pt x="83440" y="59220"/>
                </a:lnTo>
                <a:lnTo>
                  <a:pt x="83450" y="59220"/>
                </a:lnTo>
                <a:lnTo>
                  <a:pt x="83460" y="59220"/>
                </a:lnTo>
                <a:lnTo>
                  <a:pt x="83460" y="59230"/>
                </a:lnTo>
                <a:lnTo>
                  <a:pt x="83470" y="59230"/>
                </a:lnTo>
                <a:lnTo>
                  <a:pt x="83470" y="59240"/>
                </a:lnTo>
                <a:lnTo>
                  <a:pt x="83470" y="59250"/>
                </a:lnTo>
                <a:lnTo>
                  <a:pt x="83460" y="59260"/>
                </a:lnTo>
                <a:lnTo>
                  <a:pt x="83460" y="59270"/>
                </a:lnTo>
                <a:lnTo>
                  <a:pt x="83460" y="59290"/>
                </a:lnTo>
                <a:lnTo>
                  <a:pt x="83470" y="59300"/>
                </a:lnTo>
                <a:lnTo>
                  <a:pt x="83480" y="59300"/>
                </a:lnTo>
                <a:lnTo>
                  <a:pt x="83520" y="59340"/>
                </a:lnTo>
                <a:lnTo>
                  <a:pt x="83540" y="59370"/>
                </a:lnTo>
                <a:lnTo>
                  <a:pt x="83550" y="59400"/>
                </a:lnTo>
                <a:lnTo>
                  <a:pt x="83590" y="59430"/>
                </a:lnTo>
                <a:lnTo>
                  <a:pt x="83590" y="59470"/>
                </a:lnTo>
                <a:lnTo>
                  <a:pt x="83590" y="59490"/>
                </a:lnTo>
                <a:lnTo>
                  <a:pt x="83590" y="59520"/>
                </a:lnTo>
                <a:lnTo>
                  <a:pt x="83580" y="59540"/>
                </a:lnTo>
                <a:lnTo>
                  <a:pt x="83590" y="59580"/>
                </a:lnTo>
                <a:lnTo>
                  <a:pt x="83580" y="59590"/>
                </a:lnTo>
                <a:lnTo>
                  <a:pt x="83580" y="59600"/>
                </a:lnTo>
                <a:lnTo>
                  <a:pt x="83570" y="59620"/>
                </a:lnTo>
                <a:lnTo>
                  <a:pt x="83580" y="59630"/>
                </a:lnTo>
                <a:lnTo>
                  <a:pt x="83580" y="59650"/>
                </a:lnTo>
                <a:lnTo>
                  <a:pt x="83600" y="59660"/>
                </a:lnTo>
                <a:lnTo>
                  <a:pt x="83600" y="59670"/>
                </a:lnTo>
                <a:lnTo>
                  <a:pt x="83620" y="59700"/>
                </a:lnTo>
                <a:lnTo>
                  <a:pt x="83640" y="59720"/>
                </a:lnTo>
                <a:lnTo>
                  <a:pt x="83650" y="59730"/>
                </a:lnTo>
                <a:lnTo>
                  <a:pt x="83660" y="59740"/>
                </a:lnTo>
                <a:lnTo>
                  <a:pt x="83690" y="59740"/>
                </a:lnTo>
                <a:lnTo>
                  <a:pt x="83700" y="59740"/>
                </a:lnTo>
                <a:lnTo>
                  <a:pt x="83700" y="59750"/>
                </a:lnTo>
                <a:lnTo>
                  <a:pt x="83710" y="59750"/>
                </a:lnTo>
                <a:lnTo>
                  <a:pt x="83730" y="59770"/>
                </a:lnTo>
                <a:lnTo>
                  <a:pt x="83760" y="59780"/>
                </a:lnTo>
                <a:lnTo>
                  <a:pt x="83770" y="59770"/>
                </a:lnTo>
                <a:lnTo>
                  <a:pt x="83780" y="59770"/>
                </a:lnTo>
                <a:lnTo>
                  <a:pt x="83780" y="59780"/>
                </a:lnTo>
                <a:lnTo>
                  <a:pt x="83790" y="59780"/>
                </a:lnTo>
                <a:lnTo>
                  <a:pt x="83800" y="59770"/>
                </a:lnTo>
                <a:lnTo>
                  <a:pt x="83850" y="59790"/>
                </a:lnTo>
                <a:lnTo>
                  <a:pt x="83850" y="59820"/>
                </a:lnTo>
                <a:lnTo>
                  <a:pt x="83850" y="59860"/>
                </a:lnTo>
                <a:lnTo>
                  <a:pt x="83850" y="59900"/>
                </a:lnTo>
                <a:lnTo>
                  <a:pt x="83860" y="59920"/>
                </a:lnTo>
                <a:lnTo>
                  <a:pt x="83850" y="59930"/>
                </a:lnTo>
                <a:lnTo>
                  <a:pt x="83810" y="59950"/>
                </a:lnTo>
                <a:lnTo>
                  <a:pt x="83810" y="59970"/>
                </a:lnTo>
                <a:lnTo>
                  <a:pt x="83800" y="60010"/>
                </a:lnTo>
                <a:lnTo>
                  <a:pt x="83810" y="60020"/>
                </a:lnTo>
                <a:lnTo>
                  <a:pt x="83830" y="60020"/>
                </a:lnTo>
                <a:lnTo>
                  <a:pt x="83860" y="60030"/>
                </a:lnTo>
                <a:lnTo>
                  <a:pt x="83850" y="60070"/>
                </a:lnTo>
                <a:lnTo>
                  <a:pt x="83840" y="60110"/>
                </a:lnTo>
                <a:lnTo>
                  <a:pt x="83830" y="60110"/>
                </a:lnTo>
                <a:lnTo>
                  <a:pt x="83820" y="60110"/>
                </a:lnTo>
                <a:lnTo>
                  <a:pt x="83810" y="60110"/>
                </a:lnTo>
                <a:lnTo>
                  <a:pt x="83790" y="60100"/>
                </a:lnTo>
                <a:lnTo>
                  <a:pt x="83770" y="60150"/>
                </a:lnTo>
                <a:lnTo>
                  <a:pt x="83770" y="60160"/>
                </a:lnTo>
                <a:lnTo>
                  <a:pt x="83750" y="60150"/>
                </a:lnTo>
                <a:lnTo>
                  <a:pt x="83740" y="60160"/>
                </a:lnTo>
                <a:lnTo>
                  <a:pt x="83730" y="60170"/>
                </a:lnTo>
                <a:lnTo>
                  <a:pt x="83720" y="60160"/>
                </a:lnTo>
                <a:lnTo>
                  <a:pt x="83700" y="60160"/>
                </a:lnTo>
                <a:lnTo>
                  <a:pt x="83690" y="60170"/>
                </a:lnTo>
                <a:lnTo>
                  <a:pt x="83680" y="60170"/>
                </a:lnTo>
                <a:lnTo>
                  <a:pt x="83670" y="60180"/>
                </a:lnTo>
                <a:lnTo>
                  <a:pt x="83670" y="60190"/>
                </a:lnTo>
                <a:lnTo>
                  <a:pt x="83660" y="60190"/>
                </a:lnTo>
                <a:lnTo>
                  <a:pt x="83660" y="60200"/>
                </a:lnTo>
                <a:lnTo>
                  <a:pt x="83650" y="60200"/>
                </a:lnTo>
                <a:lnTo>
                  <a:pt x="83640" y="60200"/>
                </a:lnTo>
                <a:lnTo>
                  <a:pt x="83630" y="60200"/>
                </a:lnTo>
                <a:lnTo>
                  <a:pt x="83630" y="60210"/>
                </a:lnTo>
                <a:lnTo>
                  <a:pt x="83630" y="60220"/>
                </a:lnTo>
                <a:lnTo>
                  <a:pt x="83640" y="60220"/>
                </a:lnTo>
                <a:lnTo>
                  <a:pt x="83640" y="60230"/>
                </a:lnTo>
                <a:lnTo>
                  <a:pt x="83630" y="60230"/>
                </a:lnTo>
                <a:lnTo>
                  <a:pt x="83640" y="60230"/>
                </a:lnTo>
                <a:lnTo>
                  <a:pt x="83640" y="60240"/>
                </a:lnTo>
                <a:lnTo>
                  <a:pt x="83650" y="60240"/>
                </a:lnTo>
                <a:lnTo>
                  <a:pt x="83640" y="60250"/>
                </a:lnTo>
                <a:lnTo>
                  <a:pt x="83650" y="60260"/>
                </a:lnTo>
                <a:lnTo>
                  <a:pt x="83650" y="60270"/>
                </a:lnTo>
                <a:lnTo>
                  <a:pt x="83660" y="60270"/>
                </a:lnTo>
                <a:lnTo>
                  <a:pt x="83660" y="60280"/>
                </a:lnTo>
                <a:lnTo>
                  <a:pt x="83660" y="60290"/>
                </a:lnTo>
                <a:lnTo>
                  <a:pt x="83650" y="60290"/>
                </a:lnTo>
                <a:lnTo>
                  <a:pt x="83650" y="60300"/>
                </a:lnTo>
                <a:lnTo>
                  <a:pt x="83640" y="60300"/>
                </a:lnTo>
                <a:lnTo>
                  <a:pt x="83630" y="60300"/>
                </a:lnTo>
                <a:lnTo>
                  <a:pt x="83620" y="60300"/>
                </a:lnTo>
                <a:lnTo>
                  <a:pt x="83620" y="60310"/>
                </a:lnTo>
                <a:lnTo>
                  <a:pt x="83610" y="60310"/>
                </a:lnTo>
                <a:lnTo>
                  <a:pt x="83610" y="60320"/>
                </a:lnTo>
                <a:lnTo>
                  <a:pt x="83610" y="60330"/>
                </a:lnTo>
                <a:lnTo>
                  <a:pt x="83600" y="60330"/>
                </a:lnTo>
                <a:lnTo>
                  <a:pt x="83600" y="60340"/>
                </a:lnTo>
                <a:lnTo>
                  <a:pt x="83600" y="60350"/>
                </a:lnTo>
                <a:lnTo>
                  <a:pt x="83600" y="60360"/>
                </a:lnTo>
                <a:lnTo>
                  <a:pt x="83610" y="60360"/>
                </a:lnTo>
                <a:lnTo>
                  <a:pt x="83610" y="60370"/>
                </a:lnTo>
                <a:lnTo>
                  <a:pt x="83620" y="60370"/>
                </a:lnTo>
                <a:lnTo>
                  <a:pt x="83620" y="60380"/>
                </a:lnTo>
                <a:lnTo>
                  <a:pt x="83630" y="60380"/>
                </a:lnTo>
                <a:lnTo>
                  <a:pt x="83630" y="60390"/>
                </a:lnTo>
                <a:lnTo>
                  <a:pt x="83640" y="60390"/>
                </a:lnTo>
                <a:lnTo>
                  <a:pt x="83630" y="60390"/>
                </a:lnTo>
                <a:lnTo>
                  <a:pt x="83640" y="60390"/>
                </a:lnTo>
                <a:lnTo>
                  <a:pt x="83640" y="60400"/>
                </a:lnTo>
                <a:lnTo>
                  <a:pt x="83650" y="60410"/>
                </a:lnTo>
                <a:lnTo>
                  <a:pt x="83650" y="60420"/>
                </a:lnTo>
                <a:lnTo>
                  <a:pt x="83660" y="60420"/>
                </a:lnTo>
                <a:lnTo>
                  <a:pt x="83660" y="60430"/>
                </a:lnTo>
                <a:lnTo>
                  <a:pt x="83670" y="60430"/>
                </a:lnTo>
                <a:lnTo>
                  <a:pt x="83670" y="60440"/>
                </a:lnTo>
                <a:lnTo>
                  <a:pt x="83670" y="60430"/>
                </a:lnTo>
                <a:lnTo>
                  <a:pt x="83680" y="60430"/>
                </a:lnTo>
                <a:lnTo>
                  <a:pt x="83680" y="60440"/>
                </a:lnTo>
                <a:lnTo>
                  <a:pt x="83680" y="60450"/>
                </a:lnTo>
                <a:lnTo>
                  <a:pt x="83680" y="60440"/>
                </a:lnTo>
                <a:lnTo>
                  <a:pt x="83690" y="60440"/>
                </a:lnTo>
                <a:lnTo>
                  <a:pt x="83700" y="60440"/>
                </a:lnTo>
                <a:lnTo>
                  <a:pt x="83700" y="60430"/>
                </a:lnTo>
                <a:lnTo>
                  <a:pt x="83710" y="60430"/>
                </a:lnTo>
                <a:lnTo>
                  <a:pt x="83710" y="60420"/>
                </a:lnTo>
                <a:lnTo>
                  <a:pt x="83720" y="60420"/>
                </a:lnTo>
                <a:lnTo>
                  <a:pt x="83720" y="60430"/>
                </a:lnTo>
                <a:lnTo>
                  <a:pt x="83720" y="60420"/>
                </a:lnTo>
                <a:lnTo>
                  <a:pt x="83730" y="60420"/>
                </a:lnTo>
                <a:lnTo>
                  <a:pt x="83730" y="60410"/>
                </a:lnTo>
                <a:lnTo>
                  <a:pt x="83740" y="60410"/>
                </a:lnTo>
                <a:lnTo>
                  <a:pt x="83740" y="60420"/>
                </a:lnTo>
                <a:lnTo>
                  <a:pt x="83740" y="60410"/>
                </a:lnTo>
                <a:lnTo>
                  <a:pt x="83750" y="60410"/>
                </a:lnTo>
                <a:lnTo>
                  <a:pt x="83750" y="60420"/>
                </a:lnTo>
                <a:lnTo>
                  <a:pt x="83750" y="60410"/>
                </a:lnTo>
                <a:lnTo>
                  <a:pt x="83760" y="60410"/>
                </a:lnTo>
                <a:lnTo>
                  <a:pt x="83760" y="60400"/>
                </a:lnTo>
                <a:lnTo>
                  <a:pt x="83760" y="60410"/>
                </a:lnTo>
                <a:lnTo>
                  <a:pt x="83770" y="60400"/>
                </a:lnTo>
                <a:lnTo>
                  <a:pt x="83780" y="60400"/>
                </a:lnTo>
                <a:lnTo>
                  <a:pt x="83780" y="60410"/>
                </a:lnTo>
                <a:lnTo>
                  <a:pt x="83790" y="60410"/>
                </a:lnTo>
                <a:lnTo>
                  <a:pt x="83800" y="60410"/>
                </a:lnTo>
                <a:lnTo>
                  <a:pt x="83810" y="60410"/>
                </a:lnTo>
                <a:lnTo>
                  <a:pt x="83810" y="60420"/>
                </a:lnTo>
                <a:lnTo>
                  <a:pt x="83810" y="60430"/>
                </a:lnTo>
                <a:lnTo>
                  <a:pt x="83820" y="60430"/>
                </a:lnTo>
                <a:lnTo>
                  <a:pt x="83820" y="60440"/>
                </a:lnTo>
                <a:lnTo>
                  <a:pt x="83820" y="60450"/>
                </a:lnTo>
                <a:lnTo>
                  <a:pt x="83830" y="60450"/>
                </a:lnTo>
                <a:lnTo>
                  <a:pt x="83830" y="60460"/>
                </a:lnTo>
                <a:lnTo>
                  <a:pt x="83820" y="60460"/>
                </a:lnTo>
                <a:lnTo>
                  <a:pt x="83820" y="60450"/>
                </a:lnTo>
                <a:lnTo>
                  <a:pt x="83820" y="60460"/>
                </a:lnTo>
                <a:lnTo>
                  <a:pt x="83820" y="60470"/>
                </a:lnTo>
                <a:lnTo>
                  <a:pt x="83830" y="60470"/>
                </a:lnTo>
                <a:lnTo>
                  <a:pt x="83840" y="60470"/>
                </a:lnTo>
                <a:lnTo>
                  <a:pt x="83840" y="60480"/>
                </a:lnTo>
                <a:lnTo>
                  <a:pt x="83840" y="60490"/>
                </a:lnTo>
                <a:lnTo>
                  <a:pt x="83840" y="60500"/>
                </a:lnTo>
                <a:lnTo>
                  <a:pt x="83830" y="60500"/>
                </a:lnTo>
                <a:lnTo>
                  <a:pt x="83840" y="60500"/>
                </a:lnTo>
                <a:lnTo>
                  <a:pt x="83830" y="60500"/>
                </a:lnTo>
                <a:lnTo>
                  <a:pt x="83830" y="60510"/>
                </a:lnTo>
                <a:lnTo>
                  <a:pt x="83840" y="60510"/>
                </a:lnTo>
                <a:lnTo>
                  <a:pt x="83840" y="60520"/>
                </a:lnTo>
                <a:lnTo>
                  <a:pt x="83800" y="60540"/>
                </a:lnTo>
                <a:lnTo>
                  <a:pt x="83790" y="60510"/>
                </a:lnTo>
                <a:lnTo>
                  <a:pt x="83780" y="60500"/>
                </a:lnTo>
                <a:lnTo>
                  <a:pt x="83740" y="60530"/>
                </a:lnTo>
                <a:lnTo>
                  <a:pt x="83730" y="60530"/>
                </a:lnTo>
                <a:lnTo>
                  <a:pt x="83670" y="60580"/>
                </a:lnTo>
                <a:lnTo>
                  <a:pt x="83650" y="60590"/>
                </a:lnTo>
                <a:lnTo>
                  <a:pt x="83660" y="60620"/>
                </a:lnTo>
                <a:lnTo>
                  <a:pt x="83680" y="60640"/>
                </a:lnTo>
                <a:lnTo>
                  <a:pt x="83720" y="60700"/>
                </a:lnTo>
                <a:lnTo>
                  <a:pt x="83740" y="60720"/>
                </a:lnTo>
                <a:lnTo>
                  <a:pt x="83760" y="60760"/>
                </a:lnTo>
                <a:lnTo>
                  <a:pt x="83770" y="60790"/>
                </a:lnTo>
                <a:lnTo>
                  <a:pt x="83790" y="60820"/>
                </a:lnTo>
                <a:lnTo>
                  <a:pt x="83800" y="60870"/>
                </a:lnTo>
                <a:lnTo>
                  <a:pt x="83820" y="60950"/>
                </a:lnTo>
                <a:lnTo>
                  <a:pt x="83940" y="60920"/>
                </a:lnTo>
                <a:lnTo>
                  <a:pt x="84050" y="60910"/>
                </a:lnTo>
                <a:lnTo>
                  <a:pt x="84120" y="60890"/>
                </a:lnTo>
                <a:lnTo>
                  <a:pt x="84130" y="60890"/>
                </a:lnTo>
                <a:lnTo>
                  <a:pt x="84130" y="60900"/>
                </a:lnTo>
                <a:lnTo>
                  <a:pt x="84130" y="60910"/>
                </a:lnTo>
                <a:lnTo>
                  <a:pt x="84140" y="60930"/>
                </a:lnTo>
                <a:lnTo>
                  <a:pt x="84150" y="60930"/>
                </a:lnTo>
                <a:lnTo>
                  <a:pt x="84160" y="60940"/>
                </a:lnTo>
                <a:lnTo>
                  <a:pt x="84170" y="60950"/>
                </a:lnTo>
                <a:lnTo>
                  <a:pt x="84170" y="60960"/>
                </a:lnTo>
                <a:lnTo>
                  <a:pt x="84180" y="60970"/>
                </a:lnTo>
                <a:lnTo>
                  <a:pt x="84180" y="60980"/>
                </a:lnTo>
                <a:lnTo>
                  <a:pt x="84180" y="60990"/>
                </a:lnTo>
                <a:lnTo>
                  <a:pt x="84190" y="60990"/>
                </a:lnTo>
                <a:lnTo>
                  <a:pt x="84190" y="61000"/>
                </a:lnTo>
                <a:lnTo>
                  <a:pt x="84190" y="61010"/>
                </a:lnTo>
                <a:lnTo>
                  <a:pt x="84180" y="61010"/>
                </a:lnTo>
                <a:lnTo>
                  <a:pt x="84180" y="61020"/>
                </a:lnTo>
                <a:lnTo>
                  <a:pt x="84180" y="61030"/>
                </a:lnTo>
                <a:lnTo>
                  <a:pt x="84170" y="61030"/>
                </a:lnTo>
                <a:lnTo>
                  <a:pt x="84170" y="61040"/>
                </a:lnTo>
                <a:lnTo>
                  <a:pt x="84160" y="61040"/>
                </a:lnTo>
                <a:lnTo>
                  <a:pt x="84150" y="61040"/>
                </a:lnTo>
                <a:lnTo>
                  <a:pt x="84140" y="61040"/>
                </a:lnTo>
                <a:lnTo>
                  <a:pt x="84130" y="61040"/>
                </a:lnTo>
                <a:lnTo>
                  <a:pt x="84130" y="61050"/>
                </a:lnTo>
                <a:lnTo>
                  <a:pt x="84120" y="61050"/>
                </a:lnTo>
                <a:lnTo>
                  <a:pt x="84130" y="61050"/>
                </a:lnTo>
                <a:lnTo>
                  <a:pt x="84130" y="61060"/>
                </a:lnTo>
                <a:lnTo>
                  <a:pt x="84130" y="61070"/>
                </a:lnTo>
                <a:lnTo>
                  <a:pt x="84120" y="61070"/>
                </a:lnTo>
                <a:lnTo>
                  <a:pt x="84120" y="61080"/>
                </a:lnTo>
                <a:lnTo>
                  <a:pt x="84110" y="61080"/>
                </a:lnTo>
                <a:lnTo>
                  <a:pt x="84110" y="61090"/>
                </a:lnTo>
                <a:lnTo>
                  <a:pt x="84110" y="61100"/>
                </a:lnTo>
                <a:lnTo>
                  <a:pt x="84100" y="61100"/>
                </a:lnTo>
                <a:lnTo>
                  <a:pt x="84100" y="61110"/>
                </a:lnTo>
                <a:lnTo>
                  <a:pt x="84090" y="61100"/>
                </a:lnTo>
                <a:lnTo>
                  <a:pt x="84090" y="61110"/>
                </a:lnTo>
                <a:lnTo>
                  <a:pt x="84100" y="61110"/>
                </a:lnTo>
                <a:lnTo>
                  <a:pt x="84100" y="61120"/>
                </a:lnTo>
                <a:lnTo>
                  <a:pt x="84090" y="61120"/>
                </a:lnTo>
                <a:lnTo>
                  <a:pt x="84090" y="61130"/>
                </a:lnTo>
                <a:lnTo>
                  <a:pt x="84090" y="61140"/>
                </a:lnTo>
                <a:lnTo>
                  <a:pt x="84080" y="61140"/>
                </a:lnTo>
                <a:lnTo>
                  <a:pt x="84090" y="61140"/>
                </a:lnTo>
                <a:lnTo>
                  <a:pt x="84080" y="61140"/>
                </a:lnTo>
                <a:lnTo>
                  <a:pt x="84080" y="61150"/>
                </a:lnTo>
                <a:lnTo>
                  <a:pt x="84080" y="61160"/>
                </a:lnTo>
                <a:lnTo>
                  <a:pt x="84070" y="61160"/>
                </a:lnTo>
                <a:lnTo>
                  <a:pt x="84070" y="61170"/>
                </a:lnTo>
                <a:lnTo>
                  <a:pt x="84070" y="61180"/>
                </a:lnTo>
                <a:lnTo>
                  <a:pt x="84080" y="61190"/>
                </a:lnTo>
                <a:lnTo>
                  <a:pt x="84090" y="61190"/>
                </a:lnTo>
                <a:lnTo>
                  <a:pt x="84080" y="61190"/>
                </a:lnTo>
                <a:lnTo>
                  <a:pt x="84080" y="61200"/>
                </a:lnTo>
                <a:lnTo>
                  <a:pt x="84090" y="61200"/>
                </a:lnTo>
                <a:lnTo>
                  <a:pt x="84090" y="61210"/>
                </a:lnTo>
                <a:lnTo>
                  <a:pt x="84080" y="61210"/>
                </a:lnTo>
                <a:lnTo>
                  <a:pt x="84090" y="61220"/>
                </a:lnTo>
                <a:lnTo>
                  <a:pt x="84080" y="61220"/>
                </a:lnTo>
                <a:lnTo>
                  <a:pt x="84080" y="61230"/>
                </a:lnTo>
                <a:lnTo>
                  <a:pt x="84080" y="61240"/>
                </a:lnTo>
                <a:lnTo>
                  <a:pt x="84070" y="61240"/>
                </a:lnTo>
                <a:lnTo>
                  <a:pt x="84070" y="61250"/>
                </a:lnTo>
                <a:lnTo>
                  <a:pt x="84060" y="61250"/>
                </a:lnTo>
                <a:lnTo>
                  <a:pt x="84050" y="61250"/>
                </a:lnTo>
                <a:lnTo>
                  <a:pt x="84040" y="61250"/>
                </a:lnTo>
                <a:lnTo>
                  <a:pt x="84030" y="61250"/>
                </a:lnTo>
                <a:lnTo>
                  <a:pt x="84030" y="61240"/>
                </a:lnTo>
                <a:lnTo>
                  <a:pt x="84020" y="61240"/>
                </a:lnTo>
                <a:lnTo>
                  <a:pt x="84010" y="61240"/>
                </a:lnTo>
                <a:lnTo>
                  <a:pt x="84000" y="61240"/>
                </a:lnTo>
                <a:lnTo>
                  <a:pt x="83990" y="61240"/>
                </a:lnTo>
                <a:lnTo>
                  <a:pt x="83990" y="61250"/>
                </a:lnTo>
                <a:lnTo>
                  <a:pt x="83990" y="61240"/>
                </a:lnTo>
                <a:lnTo>
                  <a:pt x="83990" y="61250"/>
                </a:lnTo>
                <a:lnTo>
                  <a:pt x="83980" y="61250"/>
                </a:lnTo>
                <a:lnTo>
                  <a:pt x="83970" y="61250"/>
                </a:lnTo>
                <a:lnTo>
                  <a:pt x="83960" y="61250"/>
                </a:lnTo>
                <a:lnTo>
                  <a:pt x="83950" y="61250"/>
                </a:lnTo>
                <a:lnTo>
                  <a:pt x="83950" y="61240"/>
                </a:lnTo>
                <a:lnTo>
                  <a:pt x="83940" y="61240"/>
                </a:lnTo>
                <a:lnTo>
                  <a:pt x="83940" y="61250"/>
                </a:lnTo>
                <a:lnTo>
                  <a:pt x="83930" y="61250"/>
                </a:lnTo>
                <a:lnTo>
                  <a:pt x="83930" y="61240"/>
                </a:lnTo>
                <a:lnTo>
                  <a:pt x="83920" y="61250"/>
                </a:lnTo>
                <a:lnTo>
                  <a:pt x="83920" y="61240"/>
                </a:lnTo>
                <a:lnTo>
                  <a:pt x="83910" y="61240"/>
                </a:lnTo>
                <a:lnTo>
                  <a:pt x="83910" y="61250"/>
                </a:lnTo>
                <a:lnTo>
                  <a:pt x="83910" y="61240"/>
                </a:lnTo>
                <a:lnTo>
                  <a:pt x="83910" y="61250"/>
                </a:lnTo>
                <a:lnTo>
                  <a:pt x="83900" y="61250"/>
                </a:lnTo>
                <a:lnTo>
                  <a:pt x="83890" y="61250"/>
                </a:lnTo>
                <a:lnTo>
                  <a:pt x="83890" y="61260"/>
                </a:lnTo>
                <a:lnTo>
                  <a:pt x="83890" y="61270"/>
                </a:lnTo>
                <a:lnTo>
                  <a:pt x="83890" y="61280"/>
                </a:lnTo>
                <a:lnTo>
                  <a:pt x="83900" y="61280"/>
                </a:lnTo>
                <a:lnTo>
                  <a:pt x="83890" y="61280"/>
                </a:lnTo>
                <a:lnTo>
                  <a:pt x="83890" y="61290"/>
                </a:lnTo>
                <a:lnTo>
                  <a:pt x="83900" y="61290"/>
                </a:lnTo>
                <a:lnTo>
                  <a:pt x="83900" y="61300"/>
                </a:lnTo>
                <a:lnTo>
                  <a:pt x="83900" y="61310"/>
                </a:lnTo>
                <a:lnTo>
                  <a:pt x="83910" y="61310"/>
                </a:lnTo>
                <a:lnTo>
                  <a:pt x="83920" y="61310"/>
                </a:lnTo>
                <a:lnTo>
                  <a:pt x="83920" y="61320"/>
                </a:lnTo>
                <a:lnTo>
                  <a:pt x="83910" y="61320"/>
                </a:lnTo>
                <a:lnTo>
                  <a:pt x="83910" y="61330"/>
                </a:lnTo>
                <a:lnTo>
                  <a:pt x="83920" y="61330"/>
                </a:lnTo>
                <a:lnTo>
                  <a:pt x="83910" y="61340"/>
                </a:lnTo>
                <a:lnTo>
                  <a:pt x="83920" y="61340"/>
                </a:lnTo>
                <a:lnTo>
                  <a:pt x="83920" y="61350"/>
                </a:lnTo>
                <a:lnTo>
                  <a:pt x="83910" y="61350"/>
                </a:lnTo>
                <a:lnTo>
                  <a:pt x="83910" y="61360"/>
                </a:lnTo>
                <a:lnTo>
                  <a:pt x="83920" y="61360"/>
                </a:lnTo>
                <a:lnTo>
                  <a:pt x="83920" y="61370"/>
                </a:lnTo>
                <a:lnTo>
                  <a:pt x="83920" y="61380"/>
                </a:lnTo>
                <a:lnTo>
                  <a:pt x="83920" y="61390"/>
                </a:lnTo>
                <a:lnTo>
                  <a:pt x="83930" y="61390"/>
                </a:lnTo>
                <a:lnTo>
                  <a:pt x="83930" y="61400"/>
                </a:lnTo>
                <a:lnTo>
                  <a:pt x="83930" y="61410"/>
                </a:lnTo>
                <a:lnTo>
                  <a:pt x="83930" y="61420"/>
                </a:lnTo>
                <a:lnTo>
                  <a:pt x="83940" y="61410"/>
                </a:lnTo>
                <a:lnTo>
                  <a:pt x="83940" y="61420"/>
                </a:lnTo>
                <a:lnTo>
                  <a:pt x="83940" y="61430"/>
                </a:lnTo>
                <a:lnTo>
                  <a:pt x="83930" y="61430"/>
                </a:lnTo>
                <a:lnTo>
                  <a:pt x="83930" y="61440"/>
                </a:lnTo>
                <a:lnTo>
                  <a:pt x="83930" y="61450"/>
                </a:lnTo>
                <a:lnTo>
                  <a:pt x="83930" y="61460"/>
                </a:lnTo>
                <a:lnTo>
                  <a:pt x="83920" y="61460"/>
                </a:lnTo>
                <a:lnTo>
                  <a:pt x="83920" y="61470"/>
                </a:lnTo>
                <a:lnTo>
                  <a:pt x="83910" y="61470"/>
                </a:lnTo>
                <a:lnTo>
                  <a:pt x="83910" y="61480"/>
                </a:lnTo>
                <a:lnTo>
                  <a:pt x="83900" y="61480"/>
                </a:lnTo>
                <a:lnTo>
                  <a:pt x="83890" y="61480"/>
                </a:lnTo>
                <a:lnTo>
                  <a:pt x="83890" y="61470"/>
                </a:lnTo>
                <a:lnTo>
                  <a:pt x="83880" y="61470"/>
                </a:lnTo>
                <a:lnTo>
                  <a:pt x="83870" y="61470"/>
                </a:lnTo>
                <a:lnTo>
                  <a:pt x="83870" y="61480"/>
                </a:lnTo>
                <a:lnTo>
                  <a:pt x="83870" y="61470"/>
                </a:lnTo>
                <a:lnTo>
                  <a:pt x="83860" y="61470"/>
                </a:lnTo>
                <a:lnTo>
                  <a:pt x="83860" y="61480"/>
                </a:lnTo>
                <a:lnTo>
                  <a:pt x="83850" y="61480"/>
                </a:lnTo>
                <a:lnTo>
                  <a:pt x="83850" y="61490"/>
                </a:lnTo>
                <a:lnTo>
                  <a:pt x="83850" y="61500"/>
                </a:lnTo>
                <a:lnTo>
                  <a:pt x="83840" y="61500"/>
                </a:lnTo>
                <a:lnTo>
                  <a:pt x="83830" y="61500"/>
                </a:lnTo>
                <a:lnTo>
                  <a:pt x="83830" y="61510"/>
                </a:lnTo>
                <a:lnTo>
                  <a:pt x="83830" y="61520"/>
                </a:lnTo>
                <a:lnTo>
                  <a:pt x="83830" y="61530"/>
                </a:lnTo>
                <a:lnTo>
                  <a:pt x="83820" y="61530"/>
                </a:lnTo>
                <a:lnTo>
                  <a:pt x="83820" y="61540"/>
                </a:lnTo>
                <a:lnTo>
                  <a:pt x="83810" y="61540"/>
                </a:lnTo>
                <a:lnTo>
                  <a:pt x="83810" y="61530"/>
                </a:lnTo>
                <a:lnTo>
                  <a:pt x="83810" y="61520"/>
                </a:lnTo>
                <a:lnTo>
                  <a:pt x="83800" y="61520"/>
                </a:lnTo>
                <a:lnTo>
                  <a:pt x="83800" y="61510"/>
                </a:lnTo>
                <a:lnTo>
                  <a:pt x="83790" y="61510"/>
                </a:lnTo>
                <a:lnTo>
                  <a:pt x="83780" y="61510"/>
                </a:lnTo>
                <a:lnTo>
                  <a:pt x="83780" y="61520"/>
                </a:lnTo>
                <a:lnTo>
                  <a:pt x="83780" y="61530"/>
                </a:lnTo>
                <a:lnTo>
                  <a:pt x="83780" y="61540"/>
                </a:lnTo>
                <a:lnTo>
                  <a:pt x="83790" y="61540"/>
                </a:lnTo>
                <a:lnTo>
                  <a:pt x="83790" y="61550"/>
                </a:lnTo>
                <a:lnTo>
                  <a:pt x="83800" y="61550"/>
                </a:lnTo>
                <a:lnTo>
                  <a:pt x="83790" y="61550"/>
                </a:lnTo>
                <a:lnTo>
                  <a:pt x="83790" y="61560"/>
                </a:lnTo>
                <a:lnTo>
                  <a:pt x="83800" y="61560"/>
                </a:lnTo>
                <a:lnTo>
                  <a:pt x="83790" y="61560"/>
                </a:lnTo>
                <a:lnTo>
                  <a:pt x="83790" y="61570"/>
                </a:lnTo>
                <a:lnTo>
                  <a:pt x="83790" y="61580"/>
                </a:lnTo>
                <a:lnTo>
                  <a:pt x="83790" y="61590"/>
                </a:lnTo>
                <a:lnTo>
                  <a:pt x="83780" y="61590"/>
                </a:lnTo>
                <a:lnTo>
                  <a:pt x="83780" y="61600"/>
                </a:lnTo>
                <a:lnTo>
                  <a:pt x="83780" y="61590"/>
                </a:lnTo>
                <a:lnTo>
                  <a:pt x="83770" y="61600"/>
                </a:lnTo>
                <a:lnTo>
                  <a:pt x="83730" y="61610"/>
                </a:lnTo>
                <a:lnTo>
                  <a:pt x="83730" y="61640"/>
                </a:lnTo>
                <a:lnTo>
                  <a:pt x="83720" y="61640"/>
                </a:lnTo>
                <a:lnTo>
                  <a:pt x="83630" y="61620"/>
                </a:lnTo>
                <a:lnTo>
                  <a:pt x="83620" y="61620"/>
                </a:lnTo>
                <a:lnTo>
                  <a:pt x="83620" y="61610"/>
                </a:lnTo>
                <a:lnTo>
                  <a:pt x="83630" y="61610"/>
                </a:lnTo>
                <a:lnTo>
                  <a:pt x="83620" y="61610"/>
                </a:lnTo>
                <a:lnTo>
                  <a:pt x="83620" y="61620"/>
                </a:lnTo>
                <a:lnTo>
                  <a:pt x="83610" y="61620"/>
                </a:lnTo>
                <a:lnTo>
                  <a:pt x="83590" y="61660"/>
                </a:lnTo>
                <a:lnTo>
                  <a:pt x="83590" y="61700"/>
                </a:lnTo>
                <a:lnTo>
                  <a:pt x="83580" y="61710"/>
                </a:lnTo>
                <a:lnTo>
                  <a:pt x="83550" y="61730"/>
                </a:lnTo>
                <a:lnTo>
                  <a:pt x="83520" y="61760"/>
                </a:lnTo>
                <a:lnTo>
                  <a:pt x="83500" y="61770"/>
                </a:lnTo>
                <a:lnTo>
                  <a:pt x="83450" y="61750"/>
                </a:lnTo>
                <a:lnTo>
                  <a:pt x="83400" y="61760"/>
                </a:lnTo>
                <a:lnTo>
                  <a:pt x="83380" y="61760"/>
                </a:lnTo>
                <a:lnTo>
                  <a:pt x="83360" y="61780"/>
                </a:lnTo>
                <a:lnTo>
                  <a:pt x="83340" y="61810"/>
                </a:lnTo>
                <a:lnTo>
                  <a:pt x="83330" y="61850"/>
                </a:lnTo>
                <a:lnTo>
                  <a:pt x="83330" y="61900"/>
                </a:lnTo>
                <a:lnTo>
                  <a:pt x="83310" y="61930"/>
                </a:lnTo>
                <a:lnTo>
                  <a:pt x="83300" y="61970"/>
                </a:lnTo>
                <a:lnTo>
                  <a:pt x="83270" y="62000"/>
                </a:lnTo>
                <a:lnTo>
                  <a:pt x="83250" y="62000"/>
                </a:lnTo>
                <a:lnTo>
                  <a:pt x="83240" y="61970"/>
                </a:lnTo>
                <a:lnTo>
                  <a:pt x="83230" y="61960"/>
                </a:lnTo>
                <a:lnTo>
                  <a:pt x="83230" y="61920"/>
                </a:lnTo>
                <a:lnTo>
                  <a:pt x="83220" y="61900"/>
                </a:lnTo>
                <a:lnTo>
                  <a:pt x="83210" y="61880"/>
                </a:lnTo>
                <a:lnTo>
                  <a:pt x="83190" y="61850"/>
                </a:lnTo>
                <a:lnTo>
                  <a:pt x="83180" y="61850"/>
                </a:lnTo>
                <a:lnTo>
                  <a:pt x="83170" y="61850"/>
                </a:lnTo>
                <a:lnTo>
                  <a:pt x="83160" y="61850"/>
                </a:lnTo>
                <a:lnTo>
                  <a:pt x="83160" y="61860"/>
                </a:lnTo>
                <a:lnTo>
                  <a:pt x="83160" y="61870"/>
                </a:lnTo>
                <a:lnTo>
                  <a:pt x="83160" y="61880"/>
                </a:lnTo>
                <a:lnTo>
                  <a:pt x="83160" y="61890"/>
                </a:lnTo>
                <a:lnTo>
                  <a:pt x="83150" y="61890"/>
                </a:lnTo>
                <a:lnTo>
                  <a:pt x="83150" y="61900"/>
                </a:lnTo>
                <a:lnTo>
                  <a:pt x="83150" y="61910"/>
                </a:lnTo>
                <a:lnTo>
                  <a:pt x="83140" y="61910"/>
                </a:lnTo>
                <a:lnTo>
                  <a:pt x="83130" y="61910"/>
                </a:lnTo>
                <a:lnTo>
                  <a:pt x="83120" y="61910"/>
                </a:lnTo>
                <a:lnTo>
                  <a:pt x="83120" y="61900"/>
                </a:lnTo>
                <a:lnTo>
                  <a:pt x="83110" y="61900"/>
                </a:lnTo>
                <a:lnTo>
                  <a:pt x="83110" y="61890"/>
                </a:lnTo>
                <a:lnTo>
                  <a:pt x="83110" y="61880"/>
                </a:lnTo>
                <a:lnTo>
                  <a:pt x="83110" y="61870"/>
                </a:lnTo>
                <a:lnTo>
                  <a:pt x="83120" y="61870"/>
                </a:lnTo>
                <a:lnTo>
                  <a:pt x="83120" y="61860"/>
                </a:lnTo>
                <a:lnTo>
                  <a:pt x="83120" y="61850"/>
                </a:lnTo>
                <a:lnTo>
                  <a:pt x="83110" y="61810"/>
                </a:lnTo>
                <a:lnTo>
                  <a:pt x="83060" y="61830"/>
                </a:lnTo>
                <a:lnTo>
                  <a:pt x="83060" y="61820"/>
                </a:lnTo>
                <a:lnTo>
                  <a:pt x="83050" y="61820"/>
                </a:lnTo>
                <a:lnTo>
                  <a:pt x="83050" y="61800"/>
                </a:lnTo>
                <a:lnTo>
                  <a:pt x="83050" y="61790"/>
                </a:lnTo>
                <a:lnTo>
                  <a:pt x="83030" y="61800"/>
                </a:lnTo>
                <a:lnTo>
                  <a:pt x="83010" y="61790"/>
                </a:lnTo>
                <a:lnTo>
                  <a:pt x="82970" y="61760"/>
                </a:lnTo>
                <a:lnTo>
                  <a:pt x="82910" y="61730"/>
                </a:lnTo>
                <a:lnTo>
                  <a:pt x="82890" y="61710"/>
                </a:lnTo>
                <a:lnTo>
                  <a:pt x="82880" y="61710"/>
                </a:lnTo>
                <a:lnTo>
                  <a:pt x="82850" y="61690"/>
                </a:lnTo>
                <a:lnTo>
                  <a:pt x="82820" y="61670"/>
                </a:lnTo>
                <a:lnTo>
                  <a:pt x="82780" y="61650"/>
                </a:lnTo>
                <a:lnTo>
                  <a:pt x="82720" y="61610"/>
                </a:lnTo>
                <a:lnTo>
                  <a:pt x="82700" y="61600"/>
                </a:lnTo>
                <a:lnTo>
                  <a:pt x="82680" y="61580"/>
                </a:lnTo>
                <a:lnTo>
                  <a:pt x="82650" y="61580"/>
                </a:lnTo>
                <a:lnTo>
                  <a:pt x="82600" y="61570"/>
                </a:lnTo>
                <a:lnTo>
                  <a:pt x="82550" y="61560"/>
                </a:lnTo>
                <a:lnTo>
                  <a:pt x="82570" y="61500"/>
                </a:lnTo>
                <a:lnTo>
                  <a:pt x="82570" y="61480"/>
                </a:lnTo>
                <a:lnTo>
                  <a:pt x="82550" y="61480"/>
                </a:lnTo>
                <a:lnTo>
                  <a:pt x="82560" y="61470"/>
                </a:lnTo>
                <a:lnTo>
                  <a:pt x="82520" y="61450"/>
                </a:lnTo>
                <a:lnTo>
                  <a:pt x="82510" y="61440"/>
                </a:lnTo>
                <a:lnTo>
                  <a:pt x="82490" y="61430"/>
                </a:lnTo>
                <a:lnTo>
                  <a:pt x="82460" y="61420"/>
                </a:lnTo>
                <a:lnTo>
                  <a:pt x="82460" y="61410"/>
                </a:lnTo>
                <a:lnTo>
                  <a:pt x="82440" y="61400"/>
                </a:lnTo>
                <a:lnTo>
                  <a:pt x="82430" y="61390"/>
                </a:lnTo>
                <a:lnTo>
                  <a:pt x="82430" y="61380"/>
                </a:lnTo>
                <a:lnTo>
                  <a:pt x="82420" y="61380"/>
                </a:lnTo>
                <a:lnTo>
                  <a:pt x="82420" y="61370"/>
                </a:lnTo>
                <a:lnTo>
                  <a:pt x="82420" y="61360"/>
                </a:lnTo>
                <a:lnTo>
                  <a:pt x="82410" y="61360"/>
                </a:lnTo>
                <a:lnTo>
                  <a:pt x="82410" y="61350"/>
                </a:lnTo>
                <a:lnTo>
                  <a:pt x="82420" y="61350"/>
                </a:lnTo>
                <a:lnTo>
                  <a:pt x="82420" y="61340"/>
                </a:lnTo>
                <a:lnTo>
                  <a:pt x="82410" y="61340"/>
                </a:lnTo>
                <a:lnTo>
                  <a:pt x="82420" y="61340"/>
                </a:lnTo>
                <a:lnTo>
                  <a:pt x="82420" y="61330"/>
                </a:lnTo>
                <a:lnTo>
                  <a:pt x="82430" y="61330"/>
                </a:lnTo>
                <a:lnTo>
                  <a:pt x="82430" y="61320"/>
                </a:lnTo>
                <a:lnTo>
                  <a:pt x="82420" y="61320"/>
                </a:lnTo>
                <a:lnTo>
                  <a:pt x="82430" y="61320"/>
                </a:lnTo>
                <a:lnTo>
                  <a:pt x="82430" y="61310"/>
                </a:lnTo>
                <a:lnTo>
                  <a:pt x="82420" y="61300"/>
                </a:lnTo>
                <a:lnTo>
                  <a:pt x="82410" y="61290"/>
                </a:lnTo>
                <a:lnTo>
                  <a:pt x="82390" y="61280"/>
                </a:lnTo>
                <a:lnTo>
                  <a:pt x="82390" y="61270"/>
                </a:lnTo>
                <a:lnTo>
                  <a:pt x="82380" y="61270"/>
                </a:lnTo>
                <a:lnTo>
                  <a:pt x="82370" y="61260"/>
                </a:lnTo>
                <a:lnTo>
                  <a:pt x="82370" y="61250"/>
                </a:lnTo>
                <a:lnTo>
                  <a:pt x="82370" y="61240"/>
                </a:lnTo>
                <a:lnTo>
                  <a:pt x="82380" y="61230"/>
                </a:lnTo>
                <a:lnTo>
                  <a:pt x="82380" y="61220"/>
                </a:lnTo>
                <a:lnTo>
                  <a:pt x="82380" y="61210"/>
                </a:lnTo>
                <a:lnTo>
                  <a:pt x="82390" y="61210"/>
                </a:lnTo>
                <a:lnTo>
                  <a:pt x="82390" y="61200"/>
                </a:lnTo>
                <a:lnTo>
                  <a:pt x="82390" y="61190"/>
                </a:lnTo>
                <a:lnTo>
                  <a:pt x="82400" y="61190"/>
                </a:lnTo>
                <a:lnTo>
                  <a:pt x="82400" y="61180"/>
                </a:lnTo>
                <a:lnTo>
                  <a:pt x="82400" y="61170"/>
                </a:lnTo>
                <a:lnTo>
                  <a:pt x="82400" y="61160"/>
                </a:lnTo>
                <a:lnTo>
                  <a:pt x="82400" y="61150"/>
                </a:lnTo>
                <a:lnTo>
                  <a:pt x="82390" y="61160"/>
                </a:lnTo>
                <a:lnTo>
                  <a:pt x="82380" y="61160"/>
                </a:lnTo>
                <a:lnTo>
                  <a:pt x="82370" y="61160"/>
                </a:lnTo>
                <a:lnTo>
                  <a:pt x="82370" y="61150"/>
                </a:lnTo>
                <a:lnTo>
                  <a:pt x="82360" y="61150"/>
                </a:lnTo>
                <a:lnTo>
                  <a:pt x="82350" y="61150"/>
                </a:lnTo>
                <a:lnTo>
                  <a:pt x="82340" y="61160"/>
                </a:lnTo>
                <a:lnTo>
                  <a:pt x="82310" y="61160"/>
                </a:lnTo>
                <a:lnTo>
                  <a:pt x="82280" y="61160"/>
                </a:lnTo>
                <a:lnTo>
                  <a:pt x="82260" y="61180"/>
                </a:lnTo>
                <a:lnTo>
                  <a:pt x="82240" y="61180"/>
                </a:lnTo>
                <a:lnTo>
                  <a:pt x="82230" y="61240"/>
                </a:lnTo>
                <a:lnTo>
                  <a:pt x="82200" y="61270"/>
                </a:lnTo>
                <a:lnTo>
                  <a:pt x="82190" y="61280"/>
                </a:lnTo>
                <a:lnTo>
                  <a:pt x="82170" y="61270"/>
                </a:lnTo>
                <a:lnTo>
                  <a:pt x="82170" y="61280"/>
                </a:lnTo>
                <a:lnTo>
                  <a:pt x="82160" y="61290"/>
                </a:lnTo>
                <a:lnTo>
                  <a:pt x="82160" y="61280"/>
                </a:lnTo>
                <a:lnTo>
                  <a:pt x="82150" y="61310"/>
                </a:lnTo>
                <a:lnTo>
                  <a:pt x="82150" y="61320"/>
                </a:lnTo>
                <a:lnTo>
                  <a:pt x="82140" y="61320"/>
                </a:lnTo>
                <a:lnTo>
                  <a:pt x="82130" y="61330"/>
                </a:lnTo>
                <a:lnTo>
                  <a:pt x="82130" y="61340"/>
                </a:lnTo>
                <a:lnTo>
                  <a:pt x="82130" y="61350"/>
                </a:lnTo>
                <a:lnTo>
                  <a:pt x="82120" y="61350"/>
                </a:lnTo>
                <a:lnTo>
                  <a:pt x="82110" y="61350"/>
                </a:lnTo>
                <a:lnTo>
                  <a:pt x="82100" y="61350"/>
                </a:lnTo>
                <a:lnTo>
                  <a:pt x="82090" y="61350"/>
                </a:lnTo>
                <a:lnTo>
                  <a:pt x="82080" y="61340"/>
                </a:lnTo>
                <a:lnTo>
                  <a:pt x="82070" y="61340"/>
                </a:lnTo>
                <a:lnTo>
                  <a:pt x="82050" y="61360"/>
                </a:lnTo>
                <a:lnTo>
                  <a:pt x="82090" y="61420"/>
                </a:lnTo>
                <a:lnTo>
                  <a:pt x="82080" y="61430"/>
                </a:lnTo>
                <a:lnTo>
                  <a:pt x="82050" y="61470"/>
                </a:lnTo>
                <a:lnTo>
                  <a:pt x="82020" y="61490"/>
                </a:lnTo>
                <a:lnTo>
                  <a:pt x="82000" y="61510"/>
                </a:lnTo>
                <a:lnTo>
                  <a:pt x="81970" y="61540"/>
                </a:lnTo>
                <a:lnTo>
                  <a:pt x="81940" y="61540"/>
                </a:lnTo>
                <a:lnTo>
                  <a:pt x="81900" y="61540"/>
                </a:lnTo>
                <a:lnTo>
                  <a:pt x="81860" y="61530"/>
                </a:lnTo>
                <a:lnTo>
                  <a:pt x="81830" y="61530"/>
                </a:lnTo>
                <a:lnTo>
                  <a:pt x="81820" y="61530"/>
                </a:lnTo>
                <a:lnTo>
                  <a:pt x="81820" y="61520"/>
                </a:lnTo>
                <a:lnTo>
                  <a:pt x="81810" y="61520"/>
                </a:lnTo>
                <a:lnTo>
                  <a:pt x="81810" y="61510"/>
                </a:lnTo>
                <a:lnTo>
                  <a:pt x="81800" y="61500"/>
                </a:lnTo>
                <a:lnTo>
                  <a:pt x="81790" y="61500"/>
                </a:lnTo>
                <a:lnTo>
                  <a:pt x="81790" y="61490"/>
                </a:lnTo>
                <a:lnTo>
                  <a:pt x="81780" y="61490"/>
                </a:lnTo>
                <a:lnTo>
                  <a:pt x="81790" y="61490"/>
                </a:lnTo>
                <a:lnTo>
                  <a:pt x="81800" y="61480"/>
                </a:lnTo>
                <a:lnTo>
                  <a:pt x="81780" y="61480"/>
                </a:lnTo>
                <a:lnTo>
                  <a:pt x="81680" y="61480"/>
                </a:lnTo>
                <a:lnTo>
                  <a:pt x="81670" y="61500"/>
                </a:lnTo>
                <a:lnTo>
                  <a:pt x="81670" y="61510"/>
                </a:lnTo>
                <a:lnTo>
                  <a:pt x="81680" y="61540"/>
                </a:lnTo>
                <a:lnTo>
                  <a:pt x="81670" y="61540"/>
                </a:lnTo>
                <a:lnTo>
                  <a:pt x="81670" y="61550"/>
                </a:lnTo>
                <a:lnTo>
                  <a:pt x="81660" y="61570"/>
                </a:lnTo>
                <a:lnTo>
                  <a:pt x="81650" y="61580"/>
                </a:lnTo>
                <a:lnTo>
                  <a:pt x="81650" y="61590"/>
                </a:lnTo>
                <a:lnTo>
                  <a:pt x="81650" y="61600"/>
                </a:lnTo>
                <a:lnTo>
                  <a:pt x="81640" y="61580"/>
                </a:lnTo>
                <a:lnTo>
                  <a:pt x="81630" y="61560"/>
                </a:lnTo>
                <a:lnTo>
                  <a:pt x="81630" y="61550"/>
                </a:lnTo>
                <a:lnTo>
                  <a:pt x="81630" y="61510"/>
                </a:lnTo>
                <a:lnTo>
                  <a:pt x="81610" y="61520"/>
                </a:lnTo>
                <a:lnTo>
                  <a:pt x="81590" y="61520"/>
                </a:lnTo>
                <a:lnTo>
                  <a:pt x="81580" y="61520"/>
                </a:lnTo>
                <a:lnTo>
                  <a:pt x="81560" y="61520"/>
                </a:lnTo>
                <a:lnTo>
                  <a:pt x="81550" y="61520"/>
                </a:lnTo>
                <a:lnTo>
                  <a:pt x="81530" y="61530"/>
                </a:lnTo>
                <a:lnTo>
                  <a:pt x="81500" y="61530"/>
                </a:lnTo>
                <a:lnTo>
                  <a:pt x="81470" y="61540"/>
                </a:lnTo>
                <a:lnTo>
                  <a:pt x="81470" y="61500"/>
                </a:lnTo>
                <a:lnTo>
                  <a:pt x="81460" y="61480"/>
                </a:lnTo>
                <a:lnTo>
                  <a:pt x="81450" y="61470"/>
                </a:lnTo>
                <a:lnTo>
                  <a:pt x="81460" y="61440"/>
                </a:lnTo>
                <a:lnTo>
                  <a:pt x="81480" y="61430"/>
                </a:lnTo>
                <a:lnTo>
                  <a:pt x="81470" y="61430"/>
                </a:lnTo>
                <a:lnTo>
                  <a:pt x="81460" y="61440"/>
                </a:lnTo>
                <a:lnTo>
                  <a:pt x="81440" y="61450"/>
                </a:lnTo>
                <a:lnTo>
                  <a:pt x="81440" y="61460"/>
                </a:lnTo>
                <a:lnTo>
                  <a:pt x="81450" y="61460"/>
                </a:lnTo>
                <a:lnTo>
                  <a:pt x="81450" y="61470"/>
                </a:lnTo>
                <a:lnTo>
                  <a:pt x="81450" y="61480"/>
                </a:lnTo>
                <a:lnTo>
                  <a:pt x="81440" y="61490"/>
                </a:lnTo>
                <a:lnTo>
                  <a:pt x="81460" y="61540"/>
                </a:lnTo>
                <a:lnTo>
                  <a:pt x="81460" y="61560"/>
                </a:lnTo>
                <a:lnTo>
                  <a:pt x="81440" y="61610"/>
                </a:lnTo>
                <a:lnTo>
                  <a:pt x="81440" y="61620"/>
                </a:lnTo>
                <a:lnTo>
                  <a:pt x="81430" y="61640"/>
                </a:lnTo>
                <a:lnTo>
                  <a:pt x="81420" y="61640"/>
                </a:lnTo>
                <a:lnTo>
                  <a:pt x="81400" y="61640"/>
                </a:lnTo>
                <a:lnTo>
                  <a:pt x="81390" y="61630"/>
                </a:lnTo>
                <a:lnTo>
                  <a:pt x="81320" y="61640"/>
                </a:lnTo>
                <a:lnTo>
                  <a:pt x="81330" y="61670"/>
                </a:lnTo>
                <a:lnTo>
                  <a:pt x="81290" y="61660"/>
                </a:lnTo>
                <a:lnTo>
                  <a:pt x="81290" y="61670"/>
                </a:lnTo>
                <a:lnTo>
                  <a:pt x="81260" y="61660"/>
                </a:lnTo>
                <a:lnTo>
                  <a:pt x="81240" y="61650"/>
                </a:lnTo>
                <a:lnTo>
                  <a:pt x="81240" y="61670"/>
                </a:lnTo>
                <a:lnTo>
                  <a:pt x="81240" y="61660"/>
                </a:lnTo>
                <a:lnTo>
                  <a:pt x="81240" y="61670"/>
                </a:lnTo>
                <a:lnTo>
                  <a:pt x="81240" y="61680"/>
                </a:lnTo>
                <a:lnTo>
                  <a:pt x="81230" y="61700"/>
                </a:lnTo>
                <a:lnTo>
                  <a:pt x="81230" y="61710"/>
                </a:lnTo>
                <a:lnTo>
                  <a:pt x="81230" y="61730"/>
                </a:lnTo>
                <a:lnTo>
                  <a:pt x="81230" y="61740"/>
                </a:lnTo>
                <a:lnTo>
                  <a:pt x="81230" y="61750"/>
                </a:lnTo>
                <a:lnTo>
                  <a:pt x="81220" y="61760"/>
                </a:lnTo>
                <a:lnTo>
                  <a:pt x="81220" y="61770"/>
                </a:lnTo>
                <a:lnTo>
                  <a:pt x="81220" y="61780"/>
                </a:lnTo>
                <a:lnTo>
                  <a:pt x="81220" y="61790"/>
                </a:lnTo>
                <a:lnTo>
                  <a:pt x="81220" y="61800"/>
                </a:lnTo>
                <a:lnTo>
                  <a:pt x="81220" y="61810"/>
                </a:lnTo>
                <a:lnTo>
                  <a:pt x="81170" y="61760"/>
                </a:lnTo>
                <a:lnTo>
                  <a:pt x="81100" y="61680"/>
                </a:lnTo>
                <a:lnTo>
                  <a:pt x="81060" y="61690"/>
                </a:lnTo>
                <a:lnTo>
                  <a:pt x="81040" y="61700"/>
                </a:lnTo>
                <a:lnTo>
                  <a:pt x="81030" y="61680"/>
                </a:lnTo>
                <a:lnTo>
                  <a:pt x="80980" y="61690"/>
                </a:lnTo>
                <a:lnTo>
                  <a:pt x="80910" y="61690"/>
                </a:lnTo>
                <a:lnTo>
                  <a:pt x="80900" y="61700"/>
                </a:lnTo>
                <a:lnTo>
                  <a:pt x="80910" y="61710"/>
                </a:lnTo>
                <a:lnTo>
                  <a:pt x="80880" y="61710"/>
                </a:lnTo>
                <a:lnTo>
                  <a:pt x="80860" y="61700"/>
                </a:lnTo>
                <a:lnTo>
                  <a:pt x="80830" y="61700"/>
                </a:lnTo>
                <a:lnTo>
                  <a:pt x="80800" y="61700"/>
                </a:lnTo>
                <a:lnTo>
                  <a:pt x="80820" y="61750"/>
                </a:lnTo>
                <a:lnTo>
                  <a:pt x="80840" y="61830"/>
                </a:lnTo>
                <a:lnTo>
                  <a:pt x="80820" y="61840"/>
                </a:lnTo>
                <a:lnTo>
                  <a:pt x="80810" y="61840"/>
                </a:lnTo>
                <a:lnTo>
                  <a:pt x="80810" y="61850"/>
                </a:lnTo>
                <a:lnTo>
                  <a:pt x="80810" y="61860"/>
                </a:lnTo>
                <a:lnTo>
                  <a:pt x="80840" y="61840"/>
                </a:lnTo>
                <a:lnTo>
                  <a:pt x="80850" y="61890"/>
                </a:lnTo>
                <a:lnTo>
                  <a:pt x="80840" y="61920"/>
                </a:lnTo>
                <a:lnTo>
                  <a:pt x="80830" y="61920"/>
                </a:lnTo>
                <a:lnTo>
                  <a:pt x="80790" y="61980"/>
                </a:lnTo>
                <a:lnTo>
                  <a:pt x="80780" y="61970"/>
                </a:lnTo>
                <a:lnTo>
                  <a:pt x="80790" y="61980"/>
                </a:lnTo>
                <a:lnTo>
                  <a:pt x="80780" y="61980"/>
                </a:lnTo>
                <a:lnTo>
                  <a:pt x="80780" y="61970"/>
                </a:lnTo>
                <a:lnTo>
                  <a:pt x="80770" y="61980"/>
                </a:lnTo>
                <a:lnTo>
                  <a:pt x="80720" y="61960"/>
                </a:lnTo>
                <a:lnTo>
                  <a:pt x="80700" y="61960"/>
                </a:lnTo>
                <a:lnTo>
                  <a:pt x="80690" y="61970"/>
                </a:lnTo>
                <a:lnTo>
                  <a:pt x="80680" y="61970"/>
                </a:lnTo>
                <a:lnTo>
                  <a:pt x="80670" y="61960"/>
                </a:lnTo>
                <a:lnTo>
                  <a:pt x="80680" y="61950"/>
                </a:lnTo>
                <a:lnTo>
                  <a:pt x="80650" y="61950"/>
                </a:lnTo>
                <a:lnTo>
                  <a:pt x="80640" y="61950"/>
                </a:lnTo>
                <a:lnTo>
                  <a:pt x="80630" y="61940"/>
                </a:lnTo>
                <a:lnTo>
                  <a:pt x="80600" y="61950"/>
                </a:lnTo>
                <a:lnTo>
                  <a:pt x="80590" y="61970"/>
                </a:lnTo>
                <a:lnTo>
                  <a:pt x="80560" y="61990"/>
                </a:lnTo>
                <a:lnTo>
                  <a:pt x="80540" y="61960"/>
                </a:lnTo>
                <a:lnTo>
                  <a:pt x="80530" y="61950"/>
                </a:lnTo>
                <a:lnTo>
                  <a:pt x="80510" y="61930"/>
                </a:lnTo>
                <a:lnTo>
                  <a:pt x="80490" y="61910"/>
                </a:lnTo>
                <a:lnTo>
                  <a:pt x="80430" y="61850"/>
                </a:lnTo>
                <a:lnTo>
                  <a:pt x="80410" y="61820"/>
                </a:lnTo>
                <a:lnTo>
                  <a:pt x="80400" y="61740"/>
                </a:lnTo>
                <a:lnTo>
                  <a:pt x="80400" y="61680"/>
                </a:lnTo>
                <a:lnTo>
                  <a:pt x="80400" y="61650"/>
                </a:lnTo>
                <a:lnTo>
                  <a:pt x="80360" y="61600"/>
                </a:lnTo>
                <a:lnTo>
                  <a:pt x="80350" y="61590"/>
                </a:lnTo>
                <a:lnTo>
                  <a:pt x="80340" y="61590"/>
                </a:lnTo>
                <a:lnTo>
                  <a:pt x="80340" y="61580"/>
                </a:lnTo>
                <a:lnTo>
                  <a:pt x="80350" y="61530"/>
                </a:lnTo>
                <a:lnTo>
                  <a:pt x="80360" y="61530"/>
                </a:lnTo>
                <a:lnTo>
                  <a:pt x="80350" y="61530"/>
                </a:lnTo>
                <a:lnTo>
                  <a:pt x="80360" y="61530"/>
                </a:lnTo>
                <a:lnTo>
                  <a:pt x="80350" y="61530"/>
                </a:lnTo>
                <a:lnTo>
                  <a:pt x="80360" y="61530"/>
                </a:lnTo>
                <a:lnTo>
                  <a:pt x="80360" y="61510"/>
                </a:lnTo>
                <a:lnTo>
                  <a:pt x="80370" y="61480"/>
                </a:lnTo>
                <a:lnTo>
                  <a:pt x="80370" y="61470"/>
                </a:lnTo>
                <a:lnTo>
                  <a:pt x="80380" y="61460"/>
                </a:lnTo>
                <a:lnTo>
                  <a:pt x="80390" y="61440"/>
                </a:lnTo>
                <a:lnTo>
                  <a:pt x="80390" y="61430"/>
                </a:lnTo>
                <a:lnTo>
                  <a:pt x="80380" y="61400"/>
                </a:lnTo>
                <a:lnTo>
                  <a:pt x="80370" y="61390"/>
                </a:lnTo>
                <a:lnTo>
                  <a:pt x="80370" y="61380"/>
                </a:lnTo>
                <a:lnTo>
                  <a:pt x="80380" y="61370"/>
                </a:lnTo>
                <a:lnTo>
                  <a:pt x="80390" y="61360"/>
                </a:lnTo>
                <a:lnTo>
                  <a:pt x="80390" y="61350"/>
                </a:lnTo>
                <a:lnTo>
                  <a:pt x="80400" y="61350"/>
                </a:lnTo>
                <a:lnTo>
                  <a:pt x="80410" y="61350"/>
                </a:lnTo>
                <a:lnTo>
                  <a:pt x="80410" y="61340"/>
                </a:lnTo>
                <a:lnTo>
                  <a:pt x="80410" y="61350"/>
                </a:lnTo>
                <a:lnTo>
                  <a:pt x="80420" y="61340"/>
                </a:lnTo>
                <a:lnTo>
                  <a:pt x="80430" y="61340"/>
                </a:lnTo>
                <a:lnTo>
                  <a:pt x="80440" y="61340"/>
                </a:lnTo>
                <a:lnTo>
                  <a:pt x="80440" y="61330"/>
                </a:lnTo>
                <a:lnTo>
                  <a:pt x="80450" y="61320"/>
                </a:lnTo>
                <a:lnTo>
                  <a:pt x="80450" y="61310"/>
                </a:lnTo>
                <a:lnTo>
                  <a:pt x="80440" y="61310"/>
                </a:lnTo>
                <a:lnTo>
                  <a:pt x="80440" y="61300"/>
                </a:lnTo>
                <a:lnTo>
                  <a:pt x="80440" y="61290"/>
                </a:lnTo>
                <a:lnTo>
                  <a:pt x="80440" y="61280"/>
                </a:lnTo>
                <a:lnTo>
                  <a:pt x="80450" y="61280"/>
                </a:lnTo>
                <a:lnTo>
                  <a:pt x="80460" y="61280"/>
                </a:lnTo>
                <a:lnTo>
                  <a:pt x="80470" y="61280"/>
                </a:lnTo>
                <a:lnTo>
                  <a:pt x="80480" y="61280"/>
                </a:lnTo>
                <a:lnTo>
                  <a:pt x="80490" y="61280"/>
                </a:lnTo>
                <a:lnTo>
                  <a:pt x="80500" y="61280"/>
                </a:lnTo>
                <a:lnTo>
                  <a:pt x="80500" y="61290"/>
                </a:lnTo>
                <a:lnTo>
                  <a:pt x="80510" y="61290"/>
                </a:lnTo>
                <a:lnTo>
                  <a:pt x="80520" y="61300"/>
                </a:lnTo>
                <a:lnTo>
                  <a:pt x="80520" y="61290"/>
                </a:lnTo>
                <a:lnTo>
                  <a:pt x="80530" y="61290"/>
                </a:lnTo>
                <a:lnTo>
                  <a:pt x="80530" y="61280"/>
                </a:lnTo>
                <a:lnTo>
                  <a:pt x="80540" y="61280"/>
                </a:lnTo>
                <a:lnTo>
                  <a:pt x="80540" y="61270"/>
                </a:lnTo>
                <a:lnTo>
                  <a:pt x="80550" y="61270"/>
                </a:lnTo>
                <a:lnTo>
                  <a:pt x="80550" y="61260"/>
                </a:lnTo>
                <a:lnTo>
                  <a:pt x="80540" y="61260"/>
                </a:lnTo>
                <a:lnTo>
                  <a:pt x="80540" y="61250"/>
                </a:lnTo>
                <a:lnTo>
                  <a:pt x="80540" y="61240"/>
                </a:lnTo>
                <a:lnTo>
                  <a:pt x="80540" y="61230"/>
                </a:lnTo>
                <a:lnTo>
                  <a:pt x="80550" y="61230"/>
                </a:lnTo>
                <a:lnTo>
                  <a:pt x="80540" y="61230"/>
                </a:lnTo>
                <a:lnTo>
                  <a:pt x="80540" y="61220"/>
                </a:lnTo>
                <a:lnTo>
                  <a:pt x="80550" y="61220"/>
                </a:lnTo>
                <a:lnTo>
                  <a:pt x="80550" y="61210"/>
                </a:lnTo>
                <a:lnTo>
                  <a:pt x="80560" y="61210"/>
                </a:lnTo>
                <a:lnTo>
                  <a:pt x="80570" y="61210"/>
                </a:lnTo>
                <a:lnTo>
                  <a:pt x="80570" y="61200"/>
                </a:lnTo>
                <a:lnTo>
                  <a:pt x="80570" y="61190"/>
                </a:lnTo>
                <a:lnTo>
                  <a:pt x="80580" y="61190"/>
                </a:lnTo>
                <a:lnTo>
                  <a:pt x="80590" y="61190"/>
                </a:lnTo>
                <a:lnTo>
                  <a:pt x="80590" y="61180"/>
                </a:lnTo>
                <a:lnTo>
                  <a:pt x="80590" y="61170"/>
                </a:lnTo>
                <a:lnTo>
                  <a:pt x="80580" y="61160"/>
                </a:lnTo>
                <a:lnTo>
                  <a:pt x="80580" y="61170"/>
                </a:lnTo>
                <a:lnTo>
                  <a:pt x="80570" y="61160"/>
                </a:lnTo>
                <a:lnTo>
                  <a:pt x="80580" y="61160"/>
                </a:lnTo>
                <a:lnTo>
                  <a:pt x="80580" y="61150"/>
                </a:lnTo>
                <a:lnTo>
                  <a:pt x="80570" y="61150"/>
                </a:lnTo>
                <a:lnTo>
                  <a:pt x="80570" y="61140"/>
                </a:lnTo>
                <a:lnTo>
                  <a:pt x="80560" y="61140"/>
                </a:lnTo>
                <a:lnTo>
                  <a:pt x="80560" y="61130"/>
                </a:lnTo>
                <a:lnTo>
                  <a:pt x="80560" y="61120"/>
                </a:lnTo>
                <a:lnTo>
                  <a:pt x="80550" y="61120"/>
                </a:lnTo>
                <a:lnTo>
                  <a:pt x="80550" y="61110"/>
                </a:lnTo>
                <a:lnTo>
                  <a:pt x="80540" y="61110"/>
                </a:lnTo>
                <a:lnTo>
                  <a:pt x="80540" y="61120"/>
                </a:lnTo>
                <a:lnTo>
                  <a:pt x="80540" y="61110"/>
                </a:lnTo>
                <a:lnTo>
                  <a:pt x="80530" y="61110"/>
                </a:lnTo>
                <a:lnTo>
                  <a:pt x="80530" y="61100"/>
                </a:lnTo>
                <a:lnTo>
                  <a:pt x="80540" y="61100"/>
                </a:lnTo>
                <a:lnTo>
                  <a:pt x="80540" y="61090"/>
                </a:lnTo>
                <a:lnTo>
                  <a:pt x="80540" y="61080"/>
                </a:lnTo>
                <a:lnTo>
                  <a:pt x="80550" y="61080"/>
                </a:lnTo>
                <a:lnTo>
                  <a:pt x="80550" y="61070"/>
                </a:lnTo>
                <a:lnTo>
                  <a:pt x="80560" y="61070"/>
                </a:lnTo>
                <a:lnTo>
                  <a:pt x="80560" y="61060"/>
                </a:lnTo>
                <a:lnTo>
                  <a:pt x="80560" y="61070"/>
                </a:lnTo>
                <a:lnTo>
                  <a:pt x="80550" y="61060"/>
                </a:lnTo>
                <a:lnTo>
                  <a:pt x="80540" y="61060"/>
                </a:lnTo>
                <a:lnTo>
                  <a:pt x="80530" y="61060"/>
                </a:lnTo>
                <a:lnTo>
                  <a:pt x="80520" y="61060"/>
                </a:lnTo>
                <a:lnTo>
                  <a:pt x="80520" y="61050"/>
                </a:lnTo>
                <a:lnTo>
                  <a:pt x="80520" y="61040"/>
                </a:lnTo>
                <a:lnTo>
                  <a:pt x="80520" y="61030"/>
                </a:lnTo>
                <a:lnTo>
                  <a:pt x="80530" y="61030"/>
                </a:lnTo>
                <a:lnTo>
                  <a:pt x="80530" y="61020"/>
                </a:lnTo>
                <a:lnTo>
                  <a:pt x="80540" y="61020"/>
                </a:lnTo>
                <a:lnTo>
                  <a:pt x="80540" y="61010"/>
                </a:lnTo>
                <a:lnTo>
                  <a:pt x="80530" y="61010"/>
                </a:lnTo>
                <a:lnTo>
                  <a:pt x="80520" y="61000"/>
                </a:lnTo>
                <a:lnTo>
                  <a:pt x="80530" y="61000"/>
                </a:lnTo>
                <a:lnTo>
                  <a:pt x="80530" y="60990"/>
                </a:lnTo>
                <a:lnTo>
                  <a:pt x="80530" y="60980"/>
                </a:lnTo>
                <a:lnTo>
                  <a:pt x="80540" y="60980"/>
                </a:lnTo>
                <a:lnTo>
                  <a:pt x="80550" y="60980"/>
                </a:lnTo>
                <a:lnTo>
                  <a:pt x="80540" y="60980"/>
                </a:lnTo>
                <a:lnTo>
                  <a:pt x="80550" y="60980"/>
                </a:lnTo>
                <a:lnTo>
                  <a:pt x="80550" y="60970"/>
                </a:lnTo>
                <a:lnTo>
                  <a:pt x="80560" y="60970"/>
                </a:lnTo>
                <a:lnTo>
                  <a:pt x="80570" y="60970"/>
                </a:lnTo>
                <a:lnTo>
                  <a:pt x="80580" y="60970"/>
                </a:lnTo>
                <a:lnTo>
                  <a:pt x="80580" y="60960"/>
                </a:lnTo>
                <a:lnTo>
                  <a:pt x="80590" y="60960"/>
                </a:lnTo>
                <a:lnTo>
                  <a:pt x="80590" y="60970"/>
                </a:lnTo>
                <a:lnTo>
                  <a:pt x="80590" y="60960"/>
                </a:lnTo>
                <a:lnTo>
                  <a:pt x="80600" y="60960"/>
                </a:lnTo>
                <a:lnTo>
                  <a:pt x="80600" y="60950"/>
                </a:lnTo>
                <a:lnTo>
                  <a:pt x="80610" y="60950"/>
                </a:lnTo>
                <a:lnTo>
                  <a:pt x="80620" y="60950"/>
                </a:lnTo>
                <a:lnTo>
                  <a:pt x="80620" y="60940"/>
                </a:lnTo>
                <a:lnTo>
                  <a:pt x="80630" y="60940"/>
                </a:lnTo>
                <a:lnTo>
                  <a:pt x="80630" y="60930"/>
                </a:lnTo>
                <a:lnTo>
                  <a:pt x="80640" y="60930"/>
                </a:lnTo>
                <a:lnTo>
                  <a:pt x="80630" y="60930"/>
                </a:lnTo>
                <a:lnTo>
                  <a:pt x="80640" y="60930"/>
                </a:lnTo>
                <a:lnTo>
                  <a:pt x="80640" y="60920"/>
                </a:lnTo>
                <a:lnTo>
                  <a:pt x="80640" y="60910"/>
                </a:lnTo>
                <a:lnTo>
                  <a:pt x="80650" y="60910"/>
                </a:lnTo>
                <a:lnTo>
                  <a:pt x="80650" y="60900"/>
                </a:lnTo>
                <a:lnTo>
                  <a:pt x="80650" y="60890"/>
                </a:lnTo>
                <a:lnTo>
                  <a:pt x="80650" y="60880"/>
                </a:lnTo>
                <a:lnTo>
                  <a:pt x="80660" y="60880"/>
                </a:lnTo>
                <a:lnTo>
                  <a:pt x="80650" y="60880"/>
                </a:lnTo>
                <a:lnTo>
                  <a:pt x="80650" y="60870"/>
                </a:lnTo>
                <a:lnTo>
                  <a:pt x="80660" y="60870"/>
                </a:lnTo>
                <a:lnTo>
                  <a:pt x="80650" y="60870"/>
                </a:lnTo>
                <a:lnTo>
                  <a:pt x="80650" y="60860"/>
                </a:lnTo>
                <a:lnTo>
                  <a:pt x="80660" y="60860"/>
                </a:lnTo>
                <a:lnTo>
                  <a:pt x="80660" y="60870"/>
                </a:lnTo>
                <a:lnTo>
                  <a:pt x="80660" y="60860"/>
                </a:lnTo>
                <a:lnTo>
                  <a:pt x="80670" y="60860"/>
                </a:lnTo>
                <a:lnTo>
                  <a:pt x="80660" y="60860"/>
                </a:lnTo>
                <a:lnTo>
                  <a:pt x="80660" y="60850"/>
                </a:lnTo>
                <a:lnTo>
                  <a:pt x="80670" y="60850"/>
                </a:lnTo>
                <a:lnTo>
                  <a:pt x="80680" y="60850"/>
                </a:lnTo>
                <a:lnTo>
                  <a:pt x="80680" y="60840"/>
                </a:lnTo>
                <a:lnTo>
                  <a:pt x="80680" y="60830"/>
                </a:lnTo>
                <a:lnTo>
                  <a:pt x="80680" y="60820"/>
                </a:lnTo>
                <a:lnTo>
                  <a:pt x="80690" y="60820"/>
                </a:lnTo>
                <a:lnTo>
                  <a:pt x="80690" y="60810"/>
                </a:lnTo>
                <a:lnTo>
                  <a:pt x="80690" y="60800"/>
                </a:lnTo>
                <a:lnTo>
                  <a:pt x="80690" y="60790"/>
                </a:lnTo>
                <a:lnTo>
                  <a:pt x="80690" y="60780"/>
                </a:lnTo>
                <a:lnTo>
                  <a:pt x="80690" y="60770"/>
                </a:lnTo>
                <a:lnTo>
                  <a:pt x="80690" y="60760"/>
                </a:lnTo>
                <a:lnTo>
                  <a:pt x="80700" y="60760"/>
                </a:lnTo>
                <a:lnTo>
                  <a:pt x="80700" y="60750"/>
                </a:lnTo>
                <a:lnTo>
                  <a:pt x="80710" y="60750"/>
                </a:lnTo>
                <a:lnTo>
                  <a:pt x="80710" y="60760"/>
                </a:lnTo>
                <a:lnTo>
                  <a:pt x="80720" y="60760"/>
                </a:lnTo>
                <a:lnTo>
                  <a:pt x="80720" y="60750"/>
                </a:lnTo>
                <a:lnTo>
                  <a:pt x="80720" y="60740"/>
                </a:lnTo>
                <a:lnTo>
                  <a:pt x="80720" y="60730"/>
                </a:lnTo>
                <a:lnTo>
                  <a:pt x="80720" y="60720"/>
                </a:lnTo>
                <a:lnTo>
                  <a:pt x="80770" y="60690"/>
                </a:lnTo>
                <a:lnTo>
                  <a:pt x="80790" y="60690"/>
                </a:lnTo>
                <a:lnTo>
                  <a:pt x="80790" y="60680"/>
                </a:lnTo>
                <a:lnTo>
                  <a:pt x="80800" y="60680"/>
                </a:lnTo>
                <a:lnTo>
                  <a:pt x="80800" y="60670"/>
                </a:lnTo>
                <a:lnTo>
                  <a:pt x="80810" y="60670"/>
                </a:lnTo>
                <a:lnTo>
                  <a:pt x="80810" y="60660"/>
                </a:lnTo>
                <a:lnTo>
                  <a:pt x="80820" y="60660"/>
                </a:lnTo>
                <a:lnTo>
                  <a:pt x="80820" y="60650"/>
                </a:lnTo>
                <a:lnTo>
                  <a:pt x="80820" y="60640"/>
                </a:lnTo>
                <a:lnTo>
                  <a:pt x="80820" y="60630"/>
                </a:lnTo>
                <a:lnTo>
                  <a:pt x="80830" y="60630"/>
                </a:lnTo>
                <a:lnTo>
                  <a:pt x="80830" y="60620"/>
                </a:lnTo>
                <a:lnTo>
                  <a:pt x="80820" y="60620"/>
                </a:lnTo>
                <a:lnTo>
                  <a:pt x="80830" y="60620"/>
                </a:lnTo>
                <a:lnTo>
                  <a:pt x="80830" y="60610"/>
                </a:lnTo>
                <a:lnTo>
                  <a:pt x="80820" y="60610"/>
                </a:lnTo>
                <a:lnTo>
                  <a:pt x="80820" y="60600"/>
                </a:lnTo>
                <a:lnTo>
                  <a:pt x="80820" y="60590"/>
                </a:lnTo>
                <a:lnTo>
                  <a:pt x="80830" y="60590"/>
                </a:lnTo>
                <a:lnTo>
                  <a:pt x="80820" y="60590"/>
                </a:lnTo>
                <a:lnTo>
                  <a:pt x="80820" y="60580"/>
                </a:lnTo>
                <a:lnTo>
                  <a:pt x="80830" y="60580"/>
                </a:lnTo>
                <a:lnTo>
                  <a:pt x="80830" y="60570"/>
                </a:lnTo>
                <a:lnTo>
                  <a:pt x="80830" y="60560"/>
                </a:lnTo>
                <a:lnTo>
                  <a:pt x="80830" y="60550"/>
                </a:lnTo>
                <a:lnTo>
                  <a:pt x="80830" y="60540"/>
                </a:lnTo>
                <a:lnTo>
                  <a:pt x="80830" y="60530"/>
                </a:lnTo>
                <a:lnTo>
                  <a:pt x="80830" y="60520"/>
                </a:lnTo>
                <a:lnTo>
                  <a:pt x="80710" y="60490"/>
                </a:lnTo>
                <a:lnTo>
                  <a:pt x="80650" y="60480"/>
                </a:lnTo>
                <a:lnTo>
                  <a:pt x="80630" y="60480"/>
                </a:lnTo>
                <a:lnTo>
                  <a:pt x="80600" y="60470"/>
                </a:lnTo>
                <a:lnTo>
                  <a:pt x="80590" y="60460"/>
                </a:lnTo>
                <a:lnTo>
                  <a:pt x="80570" y="60440"/>
                </a:lnTo>
                <a:lnTo>
                  <a:pt x="80550" y="60420"/>
                </a:lnTo>
                <a:lnTo>
                  <a:pt x="80540" y="60410"/>
                </a:lnTo>
                <a:lnTo>
                  <a:pt x="80520" y="60390"/>
                </a:lnTo>
                <a:lnTo>
                  <a:pt x="80510" y="60380"/>
                </a:lnTo>
                <a:lnTo>
                  <a:pt x="80460" y="60340"/>
                </a:lnTo>
                <a:lnTo>
                  <a:pt x="80430" y="60310"/>
                </a:lnTo>
                <a:lnTo>
                  <a:pt x="80440" y="60350"/>
                </a:lnTo>
                <a:lnTo>
                  <a:pt x="80410" y="60370"/>
                </a:lnTo>
                <a:lnTo>
                  <a:pt x="80390" y="60350"/>
                </a:lnTo>
                <a:lnTo>
                  <a:pt x="80380" y="60340"/>
                </a:lnTo>
                <a:lnTo>
                  <a:pt x="80340" y="60310"/>
                </a:lnTo>
                <a:lnTo>
                  <a:pt x="80280" y="60270"/>
                </a:lnTo>
                <a:lnTo>
                  <a:pt x="80250" y="60210"/>
                </a:lnTo>
                <a:lnTo>
                  <a:pt x="80280" y="60190"/>
                </a:lnTo>
                <a:lnTo>
                  <a:pt x="80270" y="60170"/>
                </a:lnTo>
                <a:lnTo>
                  <a:pt x="80270" y="60160"/>
                </a:lnTo>
                <a:lnTo>
                  <a:pt x="80260" y="60150"/>
                </a:lnTo>
                <a:lnTo>
                  <a:pt x="80290" y="60140"/>
                </a:lnTo>
                <a:lnTo>
                  <a:pt x="80330" y="60130"/>
                </a:lnTo>
                <a:lnTo>
                  <a:pt x="80340" y="60110"/>
                </a:lnTo>
                <a:lnTo>
                  <a:pt x="80350" y="60080"/>
                </a:lnTo>
                <a:lnTo>
                  <a:pt x="80350" y="60050"/>
                </a:lnTo>
                <a:lnTo>
                  <a:pt x="80360" y="60040"/>
                </a:lnTo>
                <a:lnTo>
                  <a:pt x="80350" y="60030"/>
                </a:lnTo>
                <a:lnTo>
                  <a:pt x="80340" y="60010"/>
                </a:lnTo>
                <a:lnTo>
                  <a:pt x="80350" y="59980"/>
                </a:lnTo>
                <a:lnTo>
                  <a:pt x="80360" y="59960"/>
                </a:lnTo>
                <a:lnTo>
                  <a:pt x="80350" y="59940"/>
                </a:lnTo>
                <a:lnTo>
                  <a:pt x="80340" y="59940"/>
                </a:lnTo>
                <a:lnTo>
                  <a:pt x="80340" y="59930"/>
                </a:lnTo>
                <a:lnTo>
                  <a:pt x="80340" y="59920"/>
                </a:lnTo>
                <a:lnTo>
                  <a:pt x="80340" y="59900"/>
                </a:lnTo>
                <a:lnTo>
                  <a:pt x="80330" y="59880"/>
                </a:lnTo>
                <a:lnTo>
                  <a:pt x="80330" y="59840"/>
                </a:lnTo>
                <a:lnTo>
                  <a:pt x="80310" y="59820"/>
                </a:lnTo>
                <a:lnTo>
                  <a:pt x="80260" y="59770"/>
                </a:lnTo>
                <a:lnTo>
                  <a:pt x="80250" y="59770"/>
                </a:lnTo>
                <a:lnTo>
                  <a:pt x="80220" y="59790"/>
                </a:lnTo>
                <a:lnTo>
                  <a:pt x="80210" y="59800"/>
                </a:lnTo>
                <a:lnTo>
                  <a:pt x="80210" y="59790"/>
                </a:lnTo>
                <a:lnTo>
                  <a:pt x="80210" y="59760"/>
                </a:lnTo>
                <a:lnTo>
                  <a:pt x="80210" y="59750"/>
                </a:lnTo>
                <a:lnTo>
                  <a:pt x="80210" y="59720"/>
                </a:lnTo>
                <a:lnTo>
                  <a:pt x="80220" y="59690"/>
                </a:lnTo>
                <a:lnTo>
                  <a:pt x="80210" y="59690"/>
                </a:lnTo>
                <a:lnTo>
                  <a:pt x="80190" y="59640"/>
                </a:lnTo>
                <a:lnTo>
                  <a:pt x="80180" y="59620"/>
                </a:lnTo>
                <a:lnTo>
                  <a:pt x="80170" y="59610"/>
                </a:lnTo>
                <a:lnTo>
                  <a:pt x="80160" y="59580"/>
                </a:lnTo>
                <a:lnTo>
                  <a:pt x="80140" y="59550"/>
                </a:lnTo>
                <a:lnTo>
                  <a:pt x="80120" y="59520"/>
                </a:lnTo>
                <a:lnTo>
                  <a:pt x="80120" y="59510"/>
                </a:lnTo>
                <a:lnTo>
                  <a:pt x="80110" y="59480"/>
                </a:lnTo>
                <a:lnTo>
                  <a:pt x="80110" y="59460"/>
                </a:lnTo>
                <a:lnTo>
                  <a:pt x="80090" y="59400"/>
                </a:lnTo>
                <a:lnTo>
                  <a:pt x="80080" y="59390"/>
                </a:lnTo>
                <a:lnTo>
                  <a:pt x="80050" y="59340"/>
                </a:lnTo>
                <a:lnTo>
                  <a:pt x="80040" y="59320"/>
                </a:lnTo>
                <a:lnTo>
                  <a:pt x="80030" y="59320"/>
                </a:lnTo>
                <a:lnTo>
                  <a:pt x="80020" y="59320"/>
                </a:lnTo>
                <a:lnTo>
                  <a:pt x="80010" y="59320"/>
                </a:lnTo>
                <a:lnTo>
                  <a:pt x="80010" y="59310"/>
                </a:lnTo>
                <a:lnTo>
                  <a:pt x="80010" y="59300"/>
                </a:lnTo>
                <a:lnTo>
                  <a:pt x="80000" y="59290"/>
                </a:lnTo>
                <a:lnTo>
                  <a:pt x="79990" y="59290"/>
                </a:lnTo>
                <a:lnTo>
                  <a:pt x="79990" y="59280"/>
                </a:lnTo>
                <a:lnTo>
                  <a:pt x="79980" y="59290"/>
                </a:lnTo>
                <a:lnTo>
                  <a:pt x="79980" y="59280"/>
                </a:lnTo>
                <a:lnTo>
                  <a:pt x="79970" y="59280"/>
                </a:lnTo>
                <a:lnTo>
                  <a:pt x="79960" y="59280"/>
                </a:lnTo>
                <a:lnTo>
                  <a:pt x="79950" y="59280"/>
                </a:lnTo>
                <a:lnTo>
                  <a:pt x="79950" y="59290"/>
                </a:lnTo>
                <a:lnTo>
                  <a:pt x="79950" y="59300"/>
                </a:lnTo>
                <a:lnTo>
                  <a:pt x="79940" y="59290"/>
                </a:lnTo>
                <a:lnTo>
                  <a:pt x="79930" y="59290"/>
                </a:lnTo>
                <a:lnTo>
                  <a:pt x="79930" y="59280"/>
                </a:lnTo>
                <a:lnTo>
                  <a:pt x="79920" y="59280"/>
                </a:lnTo>
                <a:lnTo>
                  <a:pt x="79910" y="59280"/>
                </a:lnTo>
                <a:lnTo>
                  <a:pt x="79900" y="59280"/>
                </a:lnTo>
                <a:lnTo>
                  <a:pt x="79900" y="59290"/>
                </a:lnTo>
                <a:lnTo>
                  <a:pt x="79900" y="59300"/>
                </a:lnTo>
                <a:lnTo>
                  <a:pt x="79890" y="59300"/>
                </a:lnTo>
                <a:lnTo>
                  <a:pt x="79880" y="59300"/>
                </a:lnTo>
                <a:lnTo>
                  <a:pt x="79870" y="59300"/>
                </a:lnTo>
                <a:lnTo>
                  <a:pt x="79860" y="59300"/>
                </a:lnTo>
                <a:lnTo>
                  <a:pt x="79850" y="59300"/>
                </a:lnTo>
                <a:lnTo>
                  <a:pt x="79830" y="59280"/>
                </a:lnTo>
                <a:lnTo>
                  <a:pt x="79820" y="59280"/>
                </a:lnTo>
                <a:lnTo>
                  <a:pt x="79810" y="59280"/>
                </a:lnTo>
                <a:lnTo>
                  <a:pt x="79810" y="59270"/>
                </a:lnTo>
                <a:lnTo>
                  <a:pt x="79810" y="59280"/>
                </a:lnTo>
                <a:lnTo>
                  <a:pt x="79810" y="59290"/>
                </a:lnTo>
                <a:lnTo>
                  <a:pt x="79820" y="59290"/>
                </a:lnTo>
                <a:lnTo>
                  <a:pt x="79820" y="59300"/>
                </a:lnTo>
                <a:lnTo>
                  <a:pt x="79810" y="59300"/>
                </a:lnTo>
                <a:lnTo>
                  <a:pt x="79800" y="59310"/>
                </a:lnTo>
                <a:lnTo>
                  <a:pt x="79800" y="59320"/>
                </a:lnTo>
                <a:lnTo>
                  <a:pt x="79800" y="59330"/>
                </a:lnTo>
                <a:lnTo>
                  <a:pt x="79800" y="59340"/>
                </a:lnTo>
                <a:lnTo>
                  <a:pt x="79790" y="59340"/>
                </a:lnTo>
                <a:lnTo>
                  <a:pt x="79790" y="59350"/>
                </a:lnTo>
                <a:lnTo>
                  <a:pt x="79780" y="59350"/>
                </a:lnTo>
                <a:lnTo>
                  <a:pt x="79770" y="59350"/>
                </a:lnTo>
                <a:lnTo>
                  <a:pt x="79770" y="59360"/>
                </a:lnTo>
                <a:lnTo>
                  <a:pt x="79760" y="59370"/>
                </a:lnTo>
                <a:lnTo>
                  <a:pt x="79750" y="59380"/>
                </a:lnTo>
                <a:lnTo>
                  <a:pt x="79740" y="59370"/>
                </a:lnTo>
                <a:lnTo>
                  <a:pt x="79700" y="59340"/>
                </a:lnTo>
                <a:lnTo>
                  <a:pt x="79690" y="59340"/>
                </a:lnTo>
                <a:lnTo>
                  <a:pt x="79680" y="59340"/>
                </a:lnTo>
                <a:lnTo>
                  <a:pt x="79650" y="59340"/>
                </a:lnTo>
                <a:lnTo>
                  <a:pt x="79620" y="59340"/>
                </a:lnTo>
                <a:lnTo>
                  <a:pt x="79610" y="59340"/>
                </a:lnTo>
                <a:lnTo>
                  <a:pt x="79580" y="59340"/>
                </a:lnTo>
                <a:lnTo>
                  <a:pt x="79550" y="59340"/>
                </a:lnTo>
                <a:lnTo>
                  <a:pt x="79510" y="59350"/>
                </a:lnTo>
                <a:lnTo>
                  <a:pt x="79500" y="59350"/>
                </a:lnTo>
                <a:lnTo>
                  <a:pt x="79460" y="59370"/>
                </a:lnTo>
                <a:lnTo>
                  <a:pt x="79450" y="59370"/>
                </a:lnTo>
                <a:lnTo>
                  <a:pt x="79440" y="59380"/>
                </a:lnTo>
                <a:lnTo>
                  <a:pt x="79380" y="59370"/>
                </a:lnTo>
                <a:lnTo>
                  <a:pt x="79290" y="59350"/>
                </a:lnTo>
                <a:lnTo>
                  <a:pt x="79250" y="59340"/>
                </a:lnTo>
                <a:lnTo>
                  <a:pt x="79230" y="59330"/>
                </a:lnTo>
                <a:lnTo>
                  <a:pt x="79220" y="59330"/>
                </a:lnTo>
                <a:lnTo>
                  <a:pt x="79190" y="59340"/>
                </a:lnTo>
                <a:lnTo>
                  <a:pt x="79100" y="59350"/>
                </a:lnTo>
                <a:lnTo>
                  <a:pt x="79090" y="59350"/>
                </a:lnTo>
                <a:lnTo>
                  <a:pt x="79070" y="59350"/>
                </a:lnTo>
                <a:lnTo>
                  <a:pt x="79060" y="59350"/>
                </a:lnTo>
                <a:lnTo>
                  <a:pt x="79050" y="59350"/>
                </a:lnTo>
                <a:lnTo>
                  <a:pt x="78960" y="59320"/>
                </a:lnTo>
                <a:lnTo>
                  <a:pt x="78950" y="59320"/>
                </a:lnTo>
                <a:lnTo>
                  <a:pt x="78820" y="59270"/>
                </a:lnTo>
                <a:lnTo>
                  <a:pt x="78810" y="59270"/>
                </a:lnTo>
                <a:lnTo>
                  <a:pt x="78800" y="59260"/>
                </a:lnTo>
                <a:lnTo>
                  <a:pt x="78790" y="59260"/>
                </a:lnTo>
                <a:lnTo>
                  <a:pt x="78770" y="59250"/>
                </a:lnTo>
                <a:lnTo>
                  <a:pt x="78750" y="59240"/>
                </a:lnTo>
                <a:lnTo>
                  <a:pt x="78720" y="59230"/>
                </a:lnTo>
                <a:lnTo>
                  <a:pt x="78670" y="59240"/>
                </a:lnTo>
                <a:lnTo>
                  <a:pt x="78610" y="59250"/>
                </a:lnTo>
                <a:lnTo>
                  <a:pt x="78560" y="59260"/>
                </a:lnTo>
                <a:lnTo>
                  <a:pt x="78540" y="59250"/>
                </a:lnTo>
                <a:lnTo>
                  <a:pt x="78540" y="59240"/>
                </a:lnTo>
                <a:lnTo>
                  <a:pt x="78530" y="59240"/>
                </a:lnTo>
                <a:lnTo>
                  <a:pt x="78520" y="59240"/>
                </a:lnTo>
                <a:lnTo>
                  <a:pt x="78510" y="59240"/>
                </a:lnTo>
                <a:lnTo>
                  <a:pt x="78510" y="59230"/>
                </a:lnTo>
                <a:lnTo>
                  <a:pt x="78500" y="59230"/>
                </a:lnTo>
                <a:lnTo>
                  <a:pt x="78490" y="59220"/>
                </a:lnTo>
                <a:lnTo>
                  <a:pt x="78490" y="59210"/>
                </a:lnTo>
                <a:lnTo>
                  <a:pt x="78480" y="59210"/>
                </a:lnTo>
                <a:lnTo>
                  <a:pt x="78440" y="59170"/>
                </a:lnTo>
                <a:lnTo>
                  <a:pt x="78410" y="59150"/>
                </a:lnTo>
                <a:lnTo>
                  <a:pt x="78410" y="59140"/>
                </a:lnTo>
                <a:lnTo>
                  <a:pt x="78420" y="59130"/>
                </a:lnTo>
                <a:lnTo>
                  <a:pt x="78420" y="59120"/>
                </a:lnTo>
                <a:lnTo>
                  <a:pt x="78420" y="59110"/>
                </a:lnTo>
                <a:lnTo>
                  <a:pt x="78420" y="59100"/>
                </a:lnTo>
                <a:lnTo>
                  <a:pt x="78420" y="59090"/>
                </a:lnTo>
                <a:lnTo>
                  <a:pt x="78420" y="59080"/>
                </a:lnTo>
                <a:lnTo>
                  <a:pt x="78410" y="59080"/>
                </a:lnTo>
                <a:lnTo>
                  <a:pt x="78410" y="59070"/>
                </a:lnTo>
                <a:lnTo>
                  <a:pt x="78400" y="59070"/>
                </a:lnTo>
                <a:lnTo>
                  <a:pt x="78400" y="59060"/>
                </a:lnTo>
                <a:lnTo>
                  <a:pt x="78390" y="59060"/>
                </a:lnTo>
                <a:lnTo>
                  <a:pt x="78390" y="59050"/>
                </a:lnTo>
                <a:lnTo>
                  <a:pt x="78390" y="59040"/>
                </a:lnTo>
                <a:lnTo>
                  <a:pt x="78390" y="59030"/>
                </a:lnTo>
                <a:lnTo>
                  <a:pt x="78380" y="59030"/>
                </a:lnTo>
                <a:lnTo>
                  <a:pt x="78370" y="59030"/>
                </a:lnTo>
                <a:lnTo>
                  <a:pt x="78360" y="59020"/>
                </a:lnTo>
                <a:lnTo>
                  <a:pt x="78360" y="59010"/>
                </a:lnTo>
                <a:lnTo>
                  <a:pt x="78360" y="59000"/>
                </a:lnTo>
                <a:lnTo>
                  <a:pt x="78360" y="58990"/>
                </a:lnTo>
                <a:lnTo>
                  <a:pt x="78370" y="58990"/>
                </a:lnTo>
                <a:lnTo>
                  <a:pt x="78370" y="58980"/>
                </a:lnTo>
                <a:lnTo>
                  <a:pt x="78360" y="58980"/>
                </a:lnTo>
                <a:lnTo>
                  <a:pt x="78350" y="58980"/>
                </a:lnTo>
                <a:lnTo>
                  <a:pt x="78340" y="58960"/>
                </a:lnTo>
                <a:lnTo>
                  <a:pt x="78330" y="58960"/>
                </a:lnTo>
                <a:lnTo>
                  <a:pt x="78320" y="58970"/>
                </a:lnTo>
                <a:lnTo>
                  <a:pt x="78320" y="58980"/>
                </a:lnTo>
                <a:lnTo>
                  <a:pt x="78310" y="58980"/>
                </a:lnTo>
                <a:lnTo>
                  <a:pt x="78300" y="58980"/>
                </a:lnTo>
                <a:lnTo>
                  <a:pt x="78290" y="58980"/>
                </a:lnTo>
                <a:lnTo>
                  <a:pt x="78290" y="58990"/>
                </a:lnTo>
                <a:lnTo>
                  <a:pt x="78280" y="58990"/>
                </a:lnTo>
                <a:lnTo>
                  <a:pt x="78280" y="59000"/>
                </a:lnTo>
                <a:lnTo>
                  <a:pt x="78270" y="58990"/>
                </a:lnTo>
                <a:lnTo>
                  <a:pt x="78260" y="58990"/>
                </a:lnTo>
                <a:lnTo>
                  <a:pt x="78250" y="58980"/>
                </a:lnTo>
                <a:lnTo>
                  <a:pt x="78240" y="58980"/>
                </a:lnTo>
                <a:lnTo>
                  <a:pt x="78240" y="58970"/>
                </a:lnTo>
                <a:lnTo>
                  <a:pt x="78230" y="58970"/>
                </a:lnTo>
                <a:lnTo>
                  <a:pt x="78220" y="58970"/>
                </a:lnTo>
                <a:lnTo>
                  <a:pt x="78210" y="58970"/>
                </a:lnTo>
                <a:lnTo>
                  <a:pt x="78210" y="58960"/>
                </a:lnTo>
                <a:lnTo>
                  <a:pt x="78200" y="58970"/>
                </a:lnTo>
                <a:lnTo>
                  <a:pt x="78200" y="58960"/>
                </a:lnTo>
                <a:lnTo>
                  <a:pt x="78200" y="58970"/>
                </a:lnTo>
                <a:lnTo>
                  <a:pt x="78190" y="58960"/>
                </a:lnTo>
                <a:lnTo>
                  <a:pt x="78180" y="58960"/>
                </a:lnTo>
                <a:lnTo>
                  <a:pt x="78170" y="58960"/>
                </a:lnTo>
                <a:lnTo>
                  <a:pt x="78170" y="58950"/>
                </a:lnTo>
                <a:lnTo>
                  <a:pt x="78160" y="58950"/>
                </a:lnTo>
                <a:lnTo>
                  <a:pt x="78160" y="58940"/>
                </a:lnTo>
                <a:lnTo>
                  <a:pt x="78150" y="58940"/>
                </a:lnTo>
                <a:lnTo>
                  <a:pt x="78150" y="58930"/>
                </a:lnTo>
                <a:lnTo>
                  <a:pt x="78140" y="58930"/>
                </a:lnTo>
                <a:lnTo>
                  <a:pt x="78140" y="58920"/>
                </a:lnTo>
                <a:lnTo>
                  <a:pt x="78140" y="58910"/>
                </a:lnTo>
                <a:lnTo>
                  <a:pt x="78150" y="58910"/>
                </a:lnTo>
                <a:lnTo>
                  <a:pt x="78160" y="58910"/>
                </a:lnTo>
                <a:lnTo>
                  <a:pt x="78160" y="58900"/>
                </a:lnTo>
                <a:lnTo>
                  <a:pt x="78160" y="58910"/>
                </a:lnTo>
                <a:lnTo>
                  <a:pt x="78160" y="58900"/>
                </a:lnTo>
                <a:lnTo>
                  <a:pt x="78170" y="58900"/>
                </a:lnTo>
                <a:lnTo>
                  <a:pt x="78170" y="58890"/>
                </a:lnTo>
                <a:lnTo>
                  <a:pt x="78170" y="58880"/>
                </a:lnTo>
                <a:lnTo>
                  <a:pt x="78170" y="58870"/>
                </a:lnTo>
                <a:lnTo>
                  <a:pt x="78160" y="58870"/>
                </a:lnTo>
                <a:lnTo>
                  <a:pt x="78160" y="58860"/>
                </a:lnTo>
                <a:lnTo>
                  <a:pt x="78150" y="58860"/>
                </a:lnTo>
                <a:lnTo>
                  <a:pt x="78150" y="58850"/>
                </a:lnTo>
                <a:lnTo>
                  <a:pt x="78140" y="58850"/>
                </a:lnTo>
                <a:lnTo>
                  <a:pt x="78130" y="58850"/>
                </a:lnTo>
                <a:lnTo>
                  <a:pt x="78130" y="58860"/>
                </a:lnTo>
                <a:lnTo>
                  <a:pt x="78120" y="58860"/>
                </a:lnTo>
                <a:lnTo>
                  <a:pt x="78120" y="58870"/>
                </a:lnTo>
                <a:lnTo>
                  <a:pt x="78110" y="58870"/>
                </a:lnTo>
                <a:lnTo>
                  <a:pt x="78110" y="58880"/>
                </a:lnTo>
                <a:lnTo>
                  <a:pt x="78100" y="58880"/>
                </a:lnTo>
                <a:lnTo>
                  <a:pt x="78100" y="58870"/>
                </a:lnTo>
                <a:lnTo>
                  <a:pt x="78090" y="58870"/>
                </a:lnTo>
                <a:lnTo>
                  <a:pt x="78080" y="58870"/>
                </a:lnTo>
                <a:lnTo>
                  <a:pt x="78080" y="58860"/>
                </a:lnTo>
                <a:lnTo>
                  <a:pt x="78080" y="58850"/>
                </a:lnTo>
                <a:lnTo>
                  <a:pt x="78080" y="58840"/>
                </a:lnTo>
                <a:lnTo>
                  <a:pt x="78070" y="58840"/>
                </a:lnTo>
                <a:lnTo>
                  <a:pt x="78070" y="58850"/>
                </a:lnTo>
                <a:lnTo>
                  <a:pt x="78060" y="58850"/>
                </a:lnTo>
                <a:lnTo>
                  <a:pt x="78060" y="58860"/>
                </a:lnTo>
                <a:lnTo>
                  <a:pt x="78050" y="58860"/>
                </a:lnTo>
                <a:lnTo>
                  <a:pt x="78060" y="58860"/>
                </a:lnTo>
                <a:lnTo>
                  <a:pt x="78050" y="58860"/>
                </a:lnTo>
                <a:lnTo>
                  <a:pt x="78050" y="58870"/>
                </a:lnTo>
                <a:lnTo>
                  <a:pt x="78050" y="58880"/>
                </a:lnTo>
                <a:lnTo>
                  <a:pt x="78040" y="58880"/>
                </a:lnTo>
                <a:lnTo>
                  <a:pt x="78030" y="58880"/>
                </a:lnTo>
                <a:lnTo>
                  <a:pt x="78030" y="58870"/>
                </a:lnTo>
                <a:lnTo>
                  <a:pt x="78020" y="58870"/>
                </a:lnTo>
                <a:lnTo>
                  <a:pt x="78030" y="58870"/>
                </a:lnTo>
                <a:lnTo>
                  <a:pt x="78030" y="58860"/>
                </a:lnTo>
                <a:lnTo>
                  <a:pt x="78020" y="58860"/>
                </a:lnTo>
                <a:lnTo>
                  <a:pt x="78020" y="58850"/>
                </a:lnTo>
                <a:lnTo>
                  <a:pt x="78000" y="58870"/>
                </a:lnTo>
                <a:lnTo>
                  <a:pt x="77950" y="58930"/>
                </a:lnTo>
                <a:lnTo>
                  <a:pt x="77940" y="58950"/>
                </a:lnTo>
                <a:lnTo>
                  <a:pt x="77960" y="59030"/>
                </a:lnTo>
                <a:lnTo>
                  <a:pt x="77920" y="59050"/>
                </a:lnTo>
                <a:lnTo>
                  <a:pt x="77890" y="59060"/>
                </a:lnTo>
                <a:lnTo>
                  <a:pt x="77880" y="59070"/>
                </a:lnTo>
                <a:lnTo>
                  <a:pt x="77840" y="59090"/>
                </a:lnTo>
                <a:lnTo>
                  <a:pt x="77800" y="59130"/>
                </a:lnTo>
                <a:lnTo>
                  <a:pt x="77790" y="59150"/>
                </a:lnTo>
                <a:lnTo>
                  <a:pt x="77780" y="59150"/>
                </a:lnTo>
                <a:lnTo>
                  <a:pt x="77770" y="59160"/>
                </a:lnTo>
                <a:lnTo>
                  <a:pt x="77770" y="59170"/>
                </a:lnTo>
                <a:lnTo>
                  <a:pt x="77760" y="59170"/>
                </a:lnTo>
                <a:lnTo>
                  <a:pt x="77760" y="59180"/>
                </a:lnTo>
                <a:lnTo>
                  <a:pt x="77750" y="59190"/>
                </a:lnTo>
                <a:lnTo>
                  <a:pt x="77740" y="59200"/>
                </a:lnTo>
                <a:lnTo>
                  <a:pt x="77720" y="59230"/>
                </a:lnTo>
                <a:lnTo>
                  <a:pt x="77710" y="59240"/>
                </a:lnTo>
                <a:lnTo>
                  <a:pt x="77680" y="59140"/>
                </a:lnTo>
                <a:lnTo>
                  <a:pt x="77630" y="59140"/>
                </a:lnTo>
                <a:lnTo>
                  <a:pt x="77570" y="59140"/>
                </a:lnTo>
                <a:lnTo>
                  <a:pt x="77480" y="59140"/>
                </a:lnTo>
                <a:lnTo>
                  <a:pt x="77450" y="59130"/>
                </a:lnTo>
                <a:lnTo>
                  <a:pt x="77420" y="59120"/>
                </a:lnTo>
                <a:lnTo>
                  <a:pt x="77410" y="59090"/>
                </a:lnTo>
                <a:lnTo>
                  <a:pt x="77370" y="59030"/>
                </a:lnTo>
                <a:lnTo>
                  <a:pt x="77340" y="58970"/>
                </a:lnTo>
                <a:lnTo>
                  <a:pt x="77290" y="58900"/>
                </a:lnTo>
                <a:lnTo>
                  <a:pt x="77270" y="58880"/>
                </a:lnTo>
                <a:lnTo>
                  <a:pt x="77240" y="58820"/>
                </a:lnTo>
                <a:lnTo>
                  <a:pt x="77230" y="58800"/>
                </a:lnTo>
                <a:lnTo>
                  <a:pt x="77230" y="58780"/>
                </a:lnTo>
                <a:lnTo>
                  <a:pt x="77220" y="58760"/>
                </a:lnTo>
                <a:lnTo>
                  <a:pt x="77220" y="58740"/>
                </a:lnTo>
                <a:lnTo>
                  <a:pt x="77190" y="58660"/>
                </a:lnTo>
                <a:lnTo>
                  <a:pt x="77180" y="58630"/>
                </a:lnTo>
                <a:lnTo>
                  <a:pt x="77180" y="58610"/>
                </a:lnTo>
                <a:lnTo>
                  <a:pt x="77170" y="58600"/>
                </a:lnTo>
                <a:lnTo>
                  <a:pt x="77170" y="58590"/>
                </a:lnTo>
                <a:lnTo>
                  <a:pt x="77160" y="58580"/>
                </a:lnTo>
                <a:lnTo>
                  <a:pt x="77150" y="58570"/>
                </a:lnTo>
                <a:lnTo>
                  <a:pt x="77150" y="58560"/>
                </a:lnTo>
                <a:lnTo>
                  <a:pt x="77120" y="58590"/>
                </a:lnTo>
                <a:lnTo>
                  <a:pt x="77110" y="58600"/>
                </a:lnTo>
                <a:lnTo>
                  <a:pt x="77000" y="58610"/>
                </a:lnTo>
                <a:lnTo>
                  <a:pt x="77000" y="58590"/>
                </a:lnTo>
                <a:lnTo>
                  <a:pt x="77000" y="58580"/>
                </a:lnTo>
                <a:lnTo>
                  <a:pt x="77000" y="58570"/>
                </a:lnTo>
                <a:lnTo>
                  <a:pt x="77000" y="58510"/>
                </a:lnTo>
                <a:lnTo>
                  <a:pt x="77000" y="58500"/>
                </a:lnTo>
                <a:lnTo>
                  <a:pt x="77000" y="58470"/>
                </a:lnTo>
                <a:lnTo>
                  <a:pt x="77000" y="58460"/>
                </a:lnTo>
                <a:lnTo>
                  <a:pt x="76980" y="58440"/>
                </a:lnTo>
                <a:lnTo>
                  <a:pt x="76960" y="58430"/>
                </a:lnTo>
                <a:lnTo>
                  <a:pt x="76940" y="58410"/>
                </a:lnTo>
                <a:lnTo>
                  <a:pt x="76890" y="58390"/>
                </a:lnTo>
                <a:lnTo>
                  <a:pt x="76860" y="58370"/>
                </a:lnTo>
                <a:lnTo>
                  <a:pt x="76850" y="58320"/>
                </a:lnTo>
                <a:lnTo>
                  <a:pt x="76850" y="58290"/>
                </a:lnTo>
                <a:lnTo>
                  <a:pt x="76840" y="58230"/>
                </a:lnTo>
                <a:lnTo>
                  <a:pt x="76820" y="58230"/>
                </a:lnTo>
                <a:lnTo>
                  <a:pt x="76760" y="58230"/>
                </a:lnTo>
                <a:lnTo>
                  <a:pt x="76670" y="58230"/>
                </a:lnTo>
                <a:lnTo>
                  <a:pt x="76660" y="58220"/>
                </a:lnTo>
                <a:lnTo>
                  <a:pt x="76650" y="58230"/>
                </a:lnTo>
                <a:lnTo>
                  <a:pt x="76640" y="58230"/>
                </a:lnTo>
                <a:lnTo>
                  <a:pt x="76620" y="58220"/>
                </a:lnTo>
                <a:lnTo>
                  <a:pt x="76620" y="58210"/>
                </a:lnTo>
                <a:lnTo>
                  <a:pt x="76610" y="58200"/>
                </a:lnTo>
                <a:lnTo>
                  <a:pt x="76600" y="58180"/>
                </a:lnTo>
                <a:lnTo>
                  <a:pt x="76610" y="58180"/>
                </a:lnTo>
                <a:lnTo>
                  <a:pt x="76590" y="58160"/>
                </a:lnTo>
                <a:lnTo>
                  <a:pt x="76590" y="58150"/>
                </a:lnTo>
                <a:lnTo>
                  <a:pt x="76570" y="58140"/>
                </a:lnTo>
                <a:lnTo>
                  <a:pt x="76550" y="58130"/>
                </a:lnTo>
                <a:lnTo>
                  <a:pt x="76550" y="58120"/>
                </a:lnTo>
                <a:lnTo>
                  <a:pt x="76520" y="58100"/>
                </a:lnTo>
                <a:lnTo>
                  <a:pt x="76520" y="58080"/>
                </a:lnTo>
                <a:lnTo>
                  <a:pt x="76510" y="58060"/>
                </a:lnTo>
                <a:lnTo>
                  <a:pt x="76510" y="58030"/>
                </a:lnTo>
                <a:lnTo>
                  <a:pt x="76520" y="58030"/>
                </a:lnTo>
                <a:lnTo>
                  <a:pt x="76520" y="58010"/>
                </a:lnTo>
                <a:lnTo>
                  <a:pt x="76530" y="58000"/>
                </a:lnTo>
                <a:lnTo>
                  <a:pt x="76540" y="57990"/>
                </a:lnTo>
                <a:lnTo>
                  <a:pt x="76550" y="58000"/>
                </a:lnTo>
                <a:lnTo>
                  <a:pt x="76550" y="58010"/>
                </a:lnTo>
                <a:lnTo>
                  <a:pt x="76570" y="58010"/>
                </a:lnTo>
                <a:lnTo>
                  <a:pt x="76590" y="58020"/>
                </a:lnTo>
                <a:lnTo>
                  <a:pt x="76610" y="58040"/>
                </a:lnTo>
                <a:lnTo>
                  <a:pt x="76640" y="58030"/>
                </a:lnTo>
                <a:lnTo>
                  <a:pt x="76650" y="58030"/>
                </a:lnTo>
                <a:lnTo>
                  <a:pt x="76690" y="58020"/>
                </a:lnTo>
                <a:lnTo>
                  <a:pt x="76690" y="58010"/>
                </a:lnTo>
                <a:lnTo>
                  <a:pt x="76700" y="58000"/>
                </a:lnTo>
                <a:lnTo>
                  <a:pt x="76710" y="58000"/>
                </a:lnTo>
                <a:lnTo>
                  <a:pt x="76720" y="57990"/>
                </a:lnTo>
                <a:lnTo>
                  <a:pt x="76720" y="58000"/>
                </a:lnTo>
                <a:lnTo>
                  <a:pt x="76730" y="57980"/>
                </a:lnTo>
                <a:lnTo>
                  <a:pt x="76770" y="57970"/>
                </a:lnTo>
                <a:lnTo>
                  <a:pt x="76790" y="57970"/>
                </a:lnTo>
                <a:lnTo>
                  <a:pt x="76830" y="57960"/>
                </a:lnTo>
                <a:lnTo>
                  <a:pt x="76830" y="57950"/>
                </a:lnTo>
                <a:lnTo>
                  <a:pt x="76820" y="57950"/>
                </a:lnTo>
                <a:lnTo>
                  <a:pt x="76790" y="57910"/>
                </a:lnTo>
                <a:lnTo>
                  <a:pt x="76800" y="57900"/>
                </a:lnTo>
                <a:lnTo>
                  <a:pt x="76790" y="57860"/>
                </a:lnTo>
                <a:lnTo>
                  <a:pt x="76760" y="57860"/>
                </a:lnTo>
                <a:lnTo>
                  <a:pt x="76760" y="57850"/>
                </a:lnTo>
                <a:lnTo>
                  <a:pt x="76750" y="57850"/>
                </a:lnTo>
                <a:lnTo>
                  <a:pt x="76730" y="57850"/>
                </a:lnTo>
                <a:lnTo>
                  <a:pt x="76690" y="57880"/>
                </a:lnTo>
                <a:lnTo>
                  <a:pt x="76680" y="57890"/>
                </a:lnTo>
                <a:lnTo>
                  <a:pt x="76660" y="57900"/>
                </a:lnTo>
                <a:lnTo>
                  <a:pt x="76650" y="57910"/>
                </a:lnTo>
                <a:lnTo>
                  <a:pt x="76630" y="57920"/>
                </a:lnTo>
                <a:lnTo>
                  <a:pt x="76630" y="57910"/>
                </a:lnTo>
                <a:lnTo>
                  <a:pt x="76610" y="57910"/>
                </a:lnTo>
                <a:lnTo>
                  <a:pt x="76600" y="57890"/>
                </a:lnTo>
                <a:lnTo>
                  <a:pt x="76590" y="57870"/>
                </a:lnTo>
                <a:lnTo>
                  <a:pt x="76590" y="57860"/>
                </a:lnTo>
                <a:lnTo>
                  <a:pt x="76590" y="57840"/>
                </a:lnTo>
                <a:lnTo>
                  <a:pt x="76590" y="57830"/>
                </a:lnTo>
                <a:lnTo>
                  <a:pt x="76580" y="57780"/>
                </a:lnTo>
                <a:lnTo>
                  <a:pt x="76570" y="57760"/>
                </a:lnTo>
                <a:lnTo>
                  <a:pt x="76560" y="57740"/>
                </a:lnTo>
                <a:lnTo>
                  <a:pt x="76580" y="57730"/>
                </a:lnTo>
                <a:lnTo>
                  <a:pt x="76570" y="57670"/>
                </a:lnTo>
                <a:lnTo>
                  <a:pt x="76550" y="57650"/>
                </a:lnTo>
                <a:lnTo>
                  <a:pt x="76540" y="57620"/>
                </a:lnTo>
                <a:lnTo>
                  <a:pt x="76570" y="57610"/>
                </a:lnTo>
                <a:lnTo>
                  <a:pt x="76600" y="57620"/>
                </a:lnTo>
                <a:lnTo>
                  <a:pt x="76610" y="57600"/>
                </a:lnTo>
                <a:lnTo>
                  <a:pt x="76580" y="57580"/>
                </a:lnTo>
                <a:lnTo>
                  <a:pt x="76550" y="57550"/>
                </a:lnTo>
                <a:lnTo>
                  <a:pt x="76540" y="57540"/>
                </a:lnTo>
                <a:lnTo>
                  <a:pt x="76510" y="57540"/>
                </a:lnTo>
                <a:lnTo>
                  <a:pt x="76480" y="57520"/>
                </a:lnTo>
                <a:lnTo>
                  <a:pt x="76470" y="57490"/>
                </a:lnTo>
                <a:lnTo>
                  <a:pt x="76470" y="57460"/>
                </a:lnTo>
                <a:lnTo>
                  <a:pt x="76470" y="57450"/>
                </a:lnTo>
                <a:lnTo>
                  <a:pt x="76480" y="57420"/>
                </a:lnTo>
                <a:lnTo>
                  <a:pt x="76480" y="57410"/>
                </a:lnTo>
                <a:lnTo>
                  <a:pt x="76490" y="57410"/>
                </a:lnTo>
                <a:lnTo>
                  <a:pt x="76480" y="57410"/>
                </a:lnTo>
                <a:lnTo>
                  <a:pt x="76480" y="57400"/>
                </a:lnTo>
                <a:lnTo>
                  <a:pt x="76490" y="57400"/>
                </a:lnTo>
                <a:lnTo>
                  <a:pt x="76490" y="57390"/>
                </a:lnTo>
                <a:lnTo>
                  <a:pt x="76490" y="57380"/>
                </a:lnTo>
                <a:lnTo>
                  <a:pt x="76500" y="57380"/>
                </a:lnTo>
                <a:lnTo>
                  <a:pt x="76490" y="57380"/>
                </a:lnTo>
                <a:lnTo>
                  <a:pt x="76490" y="57370"/>
                </a:lnTo>
                <a:lnTo>
                  <a:pt x="76490" y="57380"/>
                </a:lnTo>
                <a:lnTo>
                  <a:pt x="76480" y="57380"/>
                </a:lnTo>
                <a:lnTo>
                  <a:pt x="76480" y="57370"/>
                </a:lnTo>
                <a:lnTo>
                  <a:pt x="76480" y="57360"/>
                </a:lnTo>
                <a:lnTo>
                  <a:pt x="76490" y="57360"/>
                </a:lnTo>
                <a:lnTo>
                  <a:pt x="76490" y="57370"/>
                </a:lnTo>
                <a:lnTo>
                  <a:pt x="76490" y="57360"/>
                </a:lnTo>
                <a:lnTo>
                  <a:pt x="76500" y="57360"/>
                </a:lnTo>
                <a:lnTo>
                  <a:pt x="76490" y="57360"/>
                </a:lnTo>
                <a:lnTo>
                  <a:pt x="76490" y="57350"/>
                </a:lnTo>
                <a:lnTo>
                  <a:pt x="76500" y="57350"/>
                </a:lnTo>
                <a:lnTo>
                  <a:pt x="76500" y="57340"/>
                </a:lnTo>
                <a:lnTo>
                  <a:pt x="76510" y="57350"/>
                </a:lnTo>
                <a:lnTo>
                  <a:pt x="76510" y="57340"/>
                </a:lnTo>
                <a:lnTo>
                  <a:pt x="76510" y="57330"/>
                </a:lnTo>
                <a:lnTo>
                  <a:pt x="76510" y="57320"/>
                </a:lnTo>
                <a:lnTo>
                  <a:pt x="76470" y="57330"/>
                </a:lnTo>
                <a:lnTo>
                  <a:pt x="76470" y="57320"/>
                </a:lnTo>
                <a:lnTo>
                  <a:pt x="76460" y="57320"/>
                </a:lnTo>
                <a:lnTo>
                  <a:pt x="76370" y="57320"/>
                </a:lnTo>
                <a:lnTo>
                  <a:pt x="76280" y="57310"/>
                </a:lnTo>
                <a:lnTo>
                  <a:pt x="76170" y="57300"/>
                </a:lnTo>
                <a:lnTo>
                  <a:pt x="76160" y="57300"/>
                </a:lnTo>
                <a:lnTo>
                  <a:pt x="76160" y="57310"/>
                </a:lnTo>
                <a:lnTo>
                  <a:pt x="76170" y="57320"/>
                </a:lnTo>
                <a:lnTo>
                  <a:pt x="76160" y="57340"/>
                </a:lnTo>
                <a:lnTo>
                  <a:pt x="76160" y="57350"/>
                </a:lnTo>
                <a:lnTo>
                  <a:pt x="76160" y="57360"/>
                </a:lnTo>
                <a:lnTo>
                  <a:pt x="76160" y="57370"/>
                </a:lnTo>
                <a:lnTo>
                  <a:pt x="76160" y="57380"/>
                </a:lnTo>
                <a:lnTo>
                  <a:pt x="76170" y="57390"/>
                </a:lnTo>
                <a:lnTo>
                  <a:pt x="76170" y="57400"/>
                </a:lnTo>
                <a:lnTo>
                  <a:pt x="76170" y="57420"/>
                </a:lnTo>
                <a:lnTo>
                  <a:pt x="76180" y="57420"/>
                </a:lnTo>
                <a:lnTo>
                  <a:pt x="76170" y="57420"/>
                </a:lnTo>
                <a:lnTo>
                  <a:pt x="76140" y="57420"/>
                </a:lnTo>
                <a:lnTo>
                  <a:pt x="76120" y="57420"/>
                </a:lnTo>
                <a:lnTo>
                  <a:pt x="76040" y="57420"/>
                </a:lnTo>
                <a:lnTo>
                  <a:pt x="75920" y="57510"/>
                </a:lnTo>
                <a:lnTo>
                  <a:pt x="75870" y="57550"/>
                </a:lnTo>
                <a:lnTo>
                  <a:pt x="75840" y="57570"/>
                </a:lnTo>
                <a:lnTo>
                  <a:pt x="75830" y="57580"/>
                </a:lnTo>
                <a:lnTo>
                  <a:pt x="75820" y="57580"/>
                </a:lnTo>
                <a:lnTo>
                  <a:pt x="75830" y="57730"/>
                </a:lnTo>
                <a:lnTo>
                  <a:pt x="75830" y="57770"/>
                </a:lnTo>
                <a:lnTo>
                  <a:pt x="75730" y="57770"/>
                </a:lnTo>
                <a:lnTo>
                  <a:pt x="75570" y="57780"/>
                </a:lnTo>
                <a:lnTo>
                  <a:pt x="75520" y="57780"/>
                </a:lnTo>
                <a:lnTo>
                  <a:pt x="75490" y="57780"/>
                </a:lnTo>
                <a:lnTo>
                  <a:pt x="75430" y="57780"/>
                </a:lnTo>
                <a:lnTo>
                  <a:pt x="75380" y="57790"/>
                </a:lnTo>
                <a:lnTo>
                  <a:pt x="75370" y="57800"/>
                </a:lnTo>
                <a:lnTo>
                  <a:pt x="75390" y="57810"/>
                </a:lnTo>
                <a:lnTo>
                  <a:pt x="75380" y="57820"/>
                </a:lnTo>
                <a:lnTo>
                  <a:pt x="75370" y="57830"/>
                </a:lnTo>
                <a:lnTo>
                  <a:pt x="75360" y="57840"/>
                </a:lnTo>
                <a:lnTo>
                  <a:pt x="75340" y="57850"/>
                </a:lnTo>
                <a:lnTo>
                  <a:pt x="75340" y="57860"/>
                </a:lnTo>
                <a:lnTo>
                  <a:pt x="75320" y="57860"/>
                </a:lnTo>
                <a:lnTo>
                  <a:pt x="75300" y="57890"/>
                </a:lnTo>
                <a:lnTo>
                  <a:pt x="75320" y="57900"/>
                </a:lnTo>
                <a:lnTo>
                  <a:pt x="75320" y="57930"/>
                </a:lnTo>
                <a:lnTo>
                  <a:pt x="75300" y="57920"/>
                </a:lnTo>
                <a:lnTo>
                  <a:pt x="75270" y="57960"/>
                </a:lnTo>
                <a:lnTo>
                  <a:pt x="75220" y="57990"/>
                </a:lnTo>
                <a:lnTo>
                  <a:pt x="75120" y="58010"/>
                </a:lnTo>
                <a:lnTo>
                  <a:pt x="75120" y="58020"/>
                </a:lnTo>
                <a:lnTo>
                  <a:pt x="75130" y="58040"/>
                </a:lnTo>
                <a:lnTo>
                  <a:pt x="75090" y="58080"/>
                </a:lnTo>
                <a:lnTo>
                  <a:pt x="75080" y="58080"/>
                </a:lnTo>
                <a:lnTo>
                  <a:pt x="75080" y="58070"/>
                </a:lnTo>
                <a:lnTo>
                  <a:pt x="75080" y="58060"/>
                </a:lnTo>
                <a:lnTo>
                  <a:pt x="75070" y="58060"/>
                </a:lnTo>
                <a:lnTo>
                  <a:pt x="75070" y="58050"/>
                </a:lnTo>
                <a:lnTo>
                  <a:pt x="75060" y="58040"/>
                </a:lnTo>
                <a:lnTo>
                  <a:pt x="75050" y="58040"/>
                </a:lnTo>
                <a:lnTo>
                  <a:pt x="75040" y="58030"/>
                </a:lnTo>
                <a:lnTo>
                  <a:pt x="75030" y="58030"/>
                </a:lnTo>
                <a:lnTo>
                  <a:pt x="75020" y="58020"/>
                </a:lnTo>
                <a:lnTo>
                  <a:pt x="75010" y="58020"/>
                </a:lnTo>
                <a:lnTo>
                  <a:pt x="74990" y="58010"/>
                </a:lnTo>
                <a:lnTo>
                  <a:pt x="74980" y="58020"/>
                </a:lnTo>
                <a:lnTo>
                  <a:pt x="74980" y="58030"/>
                </a:lnTo>
                <a:lnTo>
                  <a:pt x="74980" y="58040"/>
                </a:lnTo>
                <a:lnTo>
                  <a:pt x="74970" y="58040"/>
                </a:lnTo>
                <a:lnTo>
                  <a:pt x="74960" y="58040"/>
                </a:lnTo>
                <a:lnTo>
                  <a:pt x="74960" y="58030"/>
                </a:lnTo>
                <a:lnTo>
                  <a:pt x="74950" y="58030"/>
                </a:lnTo>
                <a:lnTo>
                  <a:pt x="74940" y="58030"/>
                </a:lnTo>
                <a:lnTo>
                  <a:pt x="74940" y="58040"/>
                </a:lnTo>
                <a:lnTo>
                  <a:pt x="74940" y="58050"/>
                </a:lnTo>
                <a:lnTo>
                  <a:pt x="74930" y="58050"/>
                </a:lnTo>
                <a:lnTo>
                  <a:pt x="74930" y="58060"/>
                </a:lnTo>
                <a:lnTo>
                  <a:pt x="74920" y="58060"/>
                </a:lnTo>
                <a:lnTo>
                  <a:pt x="74910" y="58060"/>
                </a:lnTo>
                <a:lnTo>
                  <a:pt x="74900" y="58060"/>
                </a:lnTo>
                <a:lnTo>
                  <a:pt x="74890" y="58070"/>
                </a:lnTo>
                <a:lnTo>
                  <a:pt x="74890" y="58080"/>
                </a:lnTo>
                <a:lnTo>
                  <a:pt x="74880" y="58080"/>
                </a:lnTo>
                <a:lnTo>
                  <a:pt x="74870" y="58090"/>
                </a:lnTo>
                <a:lnTo>
                  <a:pt x="74860" y="58090"/>
                </a:lnTo>
                <a:lnTo>
                  <a:pt x="74860" y="58100"/>
                </a:lnTo>
                <a:lnTo>
                  <a:pt x="74850" y="58100"/>
                </a:lnTo>
                <a:lnTo>
                  <a:pt x="74840" y="58100"/>
                </a:lnTo>
                <a:lnTo>
                  <a:pt x="74840" y="58090"/>
                </a:lnTo>
                <a:lnTo>
                  <a:pt x="74840" y="58100"/>
                </a:lnTo>
                <a:lnTo>
                  <a:pt x="74830" y="58100"/>
                </a:lnTo>
                <a:lnTo>
                  <a:pt x="74820" y="58100"/>
                </a:lnTo>
                <a:lnTo>
                  <a:pt x="74810" y="58110"/>
                </a:lnTo>
                <a:lnTo>
                  <a:pt x="74800" y="58110"/>
                </a:lnTo>
                <a:lnTo>
                  <a:pt x="74790" y="58110"/>
                </a:lnTo>
                <a:lnTo>
                  <a:pt x="74780" y="58120"/>
                </a:lnTo>
                <a:lnTo>
                  <a:pt x="74770" y="58120"/>
                </a:lnTo>
                <a:lnTo>
                  <a:pt x="74760" y="58120"/>
                </a:lnTo>
                <a:lnTo>
                  <a:pt x="74760" y="58130"/>
                </a:lnTo>
                <a:lnTo>
                  <a:pt x="74750" y="58130"/>
                </a:lnTo>
                <a:lnTo>
                  <a:pt x="74750" y="58120"/>
                </a:lnTo>
                <a:lnTo>
                  <a:pt x="74740" y="58120"/>
                </a:lnTo>
                <a:lnTo>
                  <a:pt x="74730" y="58120"/>
                </a:lnTo>
                <a:lnTo>
                  <a:pt x="74720" y="58120"/>
                </a:lnTo>
                <a:lnTo>
                  <a:pt x="74710" y="58120"/>
                </a:lnTo>
                <a:lnTo>
                  <a:pt x="74700" y="58120"/>
                </a:lnTo>
                <a:lnTo>
                  <a:pt x="74690" y="58120"/>
                </a:lnTo>
                <a:lnTo>
                  <a:pt x="74680" y="58120"/>
                </a:lnTo>
                <a:lnTo>
                  <a:pt x="74680" y="58130"/>
                </a:lnTo>
                <a:lnTo>
                  <a:pt x="74670" y="58130"/>
                </a:lnTo>
                <a:lnTo>
                  <a:pt x="74670" y="58140"/>
                </a:lnTo>
                <a:lnTo>
                  <a:pt x="74660" y="58140"/>
                </a:lnTo>
                <a:lnTo>
                  <a:pt x="74660" y="58150"/>
                </a:lnTo>
                <a:lnTo>
                  <a:pt x="74650" y="58150"/>
                </a:lnTo>
                <a:lnTo>
                  <a:pt x="74640" y="58160"/>
                </a:lnTo>
                <a:lnTo>
                  <a:pt x="74640" y="58170"/>
                </a:lnTo>
                <a:lnTo>
                  <a:pt x="74630" y="58180"/>
                </a:lnTo>
                <a:lnTo>
                  <a:pt x="74620" y="58180"/>
                </a:lnTo>
                <a:lnTo>
                  <a:pt x="74610" y="58180"/>
                </a:lnTo>
                <a:lnTo>
                  <a:pt x="74600" y="58180"/>
                </a:lnTo>
                <a:lnTo>
                  <a:pt x="74600" y="58170"/>
                </a:lnTo>
                <a:lnTo>
                  <a:pt x="74590" y="58170"/>
                </a:lnTo>
                <a:lnTo>
                  <a:pt x="74580" y="58180"/>
                </a:lnTo>
                <a:lnTo>
                  <a:pt x="74560" y="58190"/>
                </a:lnTo>
                <a:lnTo>
                  <a:pt x="74560" y="58200"/>
                </a:lnTo>
                <a:lnTo>
                  <a:pt x="74550" y="58200"/>
                </a:lnTo>
                <a:lnTo>
                  <a:pt x="74550" y="58210"/>
                </a:lnTo>
                <a:lnTo>
                  <a:pt x="74550" y="58220"/>
                </a:lnTo>
                <a:lnTo>
                  <a:pt x="74540" y="58220"/>
                </a:lnTo>
                <a:lnTo>
                  <a:pt x="74540" y="58230"/>
                </a:lnTo>
                <a:lnTo>
                  <a:pt x="74540" y="58240"/>
                </a:lnTo>
                <a:lnTo>
                  <a:pt x="74530" y="58250"/>
                </a:lnTo>
                <a:lnTo>
                  <a:pt x="74530" y="58260"/>
                </a:lnTo>
                <a:lnTo>
                  <a:pt x="74520" y="58260"/>
                </a:lnTo>
                <a:lnTo>
                  <a:pt x="74520" y="58270"/>
                </a:lnTo>
                <a:lnTo>
                  <a:pt x="74510" y="58270"/>
                </a:lnTo>
                <a:lnTo>
                  <a:pt x="74500" y="58270"/>
                </a:lnTo>
                <a:lnTo>
                  <a:pt x="74490" y="58260"/>
                </a:lnTo>
                <a:lnTo>
                  <a:pt x="74480" y="58260"/>
                </a:lnTo>
                <a:lnTo>
                  <a:pt x="74470" y="58270"/>
                </a:lnTo>
                <a:lnTo>
                  <a:pt x="74460" y="58270"/>
                </a:lnTo>
                <a:lnTo>
                  <a:pt x="74450" y="58270"/>
                </a:lnTo>
                <a:lnTo>
                  <a:pt x="74450" y="58280"/>
                </a:lnTo>
                <a:lnTo>
                  <a:pt x="74440" y="58280"/>
                </a:lnTo>
                <a:lnTo>
                  <a:pt x="74440" y="58290"/>
                </a:lnTo>
                <a:lnTo>
                  <a:pt x="74430" y="58290"/>
                </a:lnTo>
                <a:lnTo>
                  <a:pt x="74420" y="58300"/>
                </a:lnTo>
                <a:lnTo>
                  <a:pt x="74420" y="58310"/>
                </a:lnTo>
                <a:lnTo>
                  <a:pt x="74410" y="58310"/>
                </a:lnTo>
                <a:lnTo>
                  <a:pt x="74410" y="58320"/>
                </a:lnTo>
                <a:lnTo>
                  <a:pt x="74410" y="58330"/>
                </a:lnTo>
                <a:lnTo>
                  <a:pt x="74410" y="58340"/>
                </a:lnTo>
                <a:lnTo>
                  <a:pt x="74400" y="58340"/>
                </a:lnTo>
                <a:lnTo>
                  <a:pt x="74400" y="58350"/>
                </a:lnTo>
                <a:lnTo>
                  <a:pt x="74390" y="58350"/>
                </a:lnTo>
                <a:lnTo>
                  <a:pt x="74390" y="58360"/>
                </a:lnTo>
                <a:lnTo>
                  <a:pt x="74380" y="58370"/>
                </a:lnTo>
                <a:lnTo>
                  <a:pt x="74380" y="58380"/>
                </a:lnTo>
                <a:lnTo>
                  <a:pt x="74380" y="58390"/>
                </a:lnTo>
                <a:lnTo>
                  <a:pt x="74380" y="58400"/>
                </a:lnTo>
                <a:lnTo>
                  <a:pt x="74370" y="58400"/>
                </a:lnTo>
                <a:lnTo>
                  <a:pt x="74360" y="58410"/>
                </a:lnTo>
                <a:lnTo>
                  <a:pt x="74360" y="58420"/>
                </a:lnTo>
                <a:lnTo>
                  <a:pt x="74350" y="58420"/>
                </a:lnTo>
                <a:lnTo>
                  <a:pt x="74340" y="58430"/>
                </a:lnTo>
                <a:lnTo>
                  <a:pt x="74330" y="58430"/>
                </a:lnTo>
                <a:lnTo>
                  <a:pt x="74320" y="58430"/>
                </a:lnTo>
                <a:lnTo>
                  <a:pt x="74310" y="58430"/>
                </a:lnTo>
                <a:lnTo>
                  <a:pt x="74300" y="58430"/>
                </a:lnTo>
                <a:lnTo>
                  <a:pt x="74290" y="58430"/>
                </a:lnTo>
                <a:lnTo>
                  <a:pt x="74280" y="58430"/>
                </a:lnTo>
                <a:lnTo>
                  <a:pt x="74280" y="58440"/>
                </a:lnTo>
                <a:lnTo>
                  <a:pt x="74270" y="58450"/>
                </a:lnTo>
                <a:lnTo>
                  <a:pt x="74260" y="58450"/>
                </a:lnTo>
                <a:lnTo>
                  <a:pt x="74250" y="58450"/>
                </a:lnTo>
                <a:lnTo>
                  <a:pt x="74240" y="58450"/>
                </a:lnTo>
                <a:lnTo>
                  <a:pt x="74230" y="58450"/>
                </a:lnTo>
                <a:lnTo>
                  <a:pt x="74220" y="58460"/>
                </a:lnTo>
                <a:lnTo>
                  <a:pt x="74160" y="58470"/>
                </a:lnTo>
                <a:lnTo>
                  <a:pt x="74150" y="58470"/>
                </a:lnTo>
                <a:lnTo>
                  <a:pt x="74140" y="58480"/>
                </a:lnTo>
                <a:lnTo>
                  <a:pt x="74110" y="58490"/>
                </a:lnTo>
                <a:lnTo>
                  <a:pt x="74100" y="58490"/>
                </a:lnTo>
                <a:lnTo>
                  <a:pt x="74100" y="58500"/>
                </a:lnTo>
                <a:lnTo>
                  <a:pt x="74090" y="58500"/>
                </a:lnTo>
                <a:lnTo>
                  <a:pt x="74090" y="58510"/>
                </a:lnTo>
                <a:lnTo>
                  <a:pt x="74080" y="58510"/>
                </a:lnTo>
                <a:lnTo>
                  <a:pt x="74080" y="58520"/>
                </a:lnTo>
                <a:lnTo>
                  <a:pt x="74070" y="58520"/>
                </a:lnTo>
                <a:lnTo>
                  <a:pt x="74070" y="58530"/>
                </a:lnTo>
                <a:lnTo>
                  <a:pt x="74060" y="58540"/>
                </a:lnTo>
                <a:lnTo>
                  <a:pt x="74060" y="58550"/>
                </a:lnTo>
                <a:lnTo>
                  <a:pt x="74050" y="58550"/>
                </a:lnTo>
                <a:lnTo>
                  <a:pt x="74050" y="58560"/>
                </a:lnTo>
                <a:lnTo>
                  <a:pt x="74040" y="58560"/>
                </a:lnTo>
                <a:lnTo>
                  <a:pt x="74030" y="58560"/>
                </a:lnTo>
                <a:lnTo>
                  <a:pt x="74020" y="58560"/>
                </a:lnTo>
                <a:lnTo>
                  <a:pt x="74020" y="58570"/>
                </a:lnTo>
                <a:lnTo>
                  <a:pt x="74010" y="58580"/>
                </a:lnTo>
                <a:lnTo>
                  <a:pt x="74000" y="58590"/>
                </a:lnTo>
                <a:lnTo>
                  <a:pt x="73990" y="58590"/>
                </a:lnTo>
                <a:lnTo>
                  <a:pt x="73990" y="58600"/>
                </a:lnTo>
                <a:lnTo>
                  <a:pt x="73990" y="58610"/>
                </a:lnTo>
                <a:lnTo>
                  <a:pt x="73980" y="58620"/>
                </a:lnTo>
                <a:lnTo>
                  <a:pt x="73970" y="58620"/>
                </a:lnTo>
                <a:lnTo>
                  <a:pt x="73970" y="58630"/>
                </a:lnTo>
                <a:lnTo>
                  <a:pt x="73970" y="58640"/>
                </a:lnTo>
                <a:lnTo>
                  <a:pt x="73960" y="58640"/>
                </a:lnTo>
                <a:lnTo>
                  <a:pt x="73950" y="58640"/>
                </a:lnTo>
                <a:lnTo>
                  <a:pt x="73950" y="58650"/>
                </a:lnTo>
                <a:lnTo>
                  <a:pt x="73940" y="58650"/>
                </a:lnTo>
                <a:lnTo>
                  <a:pt x="73940" y="58660"/>
                </a:lnTo>
                <a:lnTo>
                  <a:pt x="73930" y="58670"/>
                </a:lnTo>
                <a:lnTo>
                  <a:pt x="73920" y="58680"/>
                </a:lnTo>
                <a:lnTo>
                  <a:pt x="73910" y="58680"/>
                </a:lnTo>
                <a:lnTo>
                  <a:pt x="73900" y="58680"/>
                </a:lnTo>
                <a:lnTo>
                  <a:pt x="73890" y="58680"/>
                </a:lnTo>
                <a:lnTo>
                  <a:pt x="73880" y="58690"/>
                </a:lnTo>
                <a:lnTo>
                  <a:pt x="73880" y="58700"/>
                </a:lnTo>
                <a:lnTo>
                  <a:pt x="73850" y="58690"/>
                </a:lnTo>
                <a:lnTo>
                  <a:pt x="73830" y="58690"/>
                </a:lnTo>
                <a:lnTo>
                  <a:pt x="73810" y="58690"/>
                </a:lnTo>
                <a:lnTo>
                  <a:pt x="73760" y="58660"/>
                </a:lnTo>
                <a:lnTo>
                  <a:pt x="73750" y="58650"/>
                </a:lnTo>
                <a:lnTo>
                  <a:pt x="73740" y="58630"/>
                </a:lnTo>
                <a:lnTo>
                  <a:pt x="73720" y="58600"/>
                </a:lnTo>
                <a:lnTo>
                  <a:pt x="73710" y="58600"/>
                </a:lnTo>
                <a:lnTo>
                  <a:pt x="73680" y="58590"/>
                </a:lnTo>
                <a:lnTo>
                  <a:pt x="73680" y="58580"/>
                </a:lnTo>
                <a:lnTo>
                  <a:pt x="73690" y="58570"/>
                </a:lnTo>
                <a:lnTo>
                  <a:pt x="73690" y="58560"/>
                </a:lnTo>
                <a:lnTo>
                  <a:pt x="73690" y="58550"/>
                </a:lnTo>
                <a:lnTo>
                  <a:pt x="73690" y="58540"/>
                </a:lnTo>
                <a:lnTo>
                  <a:pt x="73690" y="58530"/>
                </a:lnTo>
                <a:lnTo>
                  <a:pt x="73690" y="58520"/>
                </a:lnTo>
                <a:lnTo>
                  <a:pt x="73670" y="58470"/>
                </a:lnTo>
                <a:lnTo>
                  <a:pt x="73700" y="58420"/>
                </a:lnTo>
                <a:lnTo>
                  <a:pt x="73690" y="58400"/>
                </a:lnTo>
                <a:lnTo>
                  <a:pt x="73680" y="58390"/>
                </a:lnTo>
                <a:lnTo>
                  <a:pt x="73690" y="58380"/>
                </a:lnTo>
                <a:lnTo>
                  <a:pt x="73670" y="58370"/>
                </a:lnTo>
                <a:lnTo>
                  <a:pt x="73640" y="58350"/>
                </a:lnTo>
                <a:lnTo>
                  <a:pt x="73650" y="58350"/>
                </a:lnTo>
                <a:lnTo>
                  <a:pt x="73650" y="58330"/>
                </a:lnTo>
                <a:lnTo>
                  <a:pt x="73660" y="58320"/>
                </a:lnTo>
                <a:lnTo>
                  <a:pt x="73660" y="58310"/>
                </a:lnTo>
                <a:lnTo>
                  <a:pt x="73670" y="58310"/>
                </a:lnTo>
                <a:lnTo>
                  <a:pt x="73670" y="58300"/>
                </a:lnTo>
                <a:lnTo>
                  <a:pt x="73680" y="58300"/>
                </a:lnTo>
                <a:lnTo>
                  <a:pt x="73690" y="58300"/>
                </a:lnTo>
                <a:lnTo>
                  <a:pt x="73700" y="58300"/>
                </a:lnTo>
                <a:lnTo>
                  <a:pt x="73710" y="58300"/>
                </a:lnTo>
                <a:lnTo>
                  <a:pt x="73710" y="58310"/>
                </a:lnTo>
                <a:lnTo>
                  <a:pt x="73720" y="58290"/>
                </a:lnTo>
                <a:lnTo>
                  <a:pt x="73720" y="58280"/>
                </a:lnTo>
                <a:lnTo>
                  <a:pt x="73710" y="58280"/>
                </a:lnTo>
                <a:lnTo>
                  <a:pt x="73710" y="58270"/>
                </a:lnTo>
                <a:lnTo>
                  <a:pt x="73720" y="58270"/>
                </a:lnTo>
                <a:lnTo>
                  <a:pt x="73720" y="58250"/>
                </a:lnTo>
                <a:lnTo>
                  <a:pt x="73710" y="58220"/>
                </a:lnTo>
                <a:lnTo>
                  <a:pt x="73710" y="58200"/>
                </a:lnTo>
                <a:lnTo>
                  <a:pt x="73710" y="58180"/>
                </a:lnTo>
                <a:lnTo>
                  <a:pt x="73710" y="58170"/>
                </a:lnTo>
                <a:lnTo>
                  <a:pt x="73710" y="58160"/>
                </a:lnTo>
                <a:lnTo>
                  <a:pt x="73710" y="58140"/>
                </a:lnTo>
                <a:lnTo>
                  <a:pt x="73710" y="58120"/>
                </a:lnTo>
                <a:lnTo>
                  <a:pt x="73710" y="58110"/>
                </a:lnTo>
                <a:lnTo>
                  <a:pt x="73710" y="58100"/>
                </a:lnTo>
                <a:lnTo>
                  <a:pt x="73700" y="58100"/>
                </a:lnTo>
                <a:lnTo>
                  <a:pt x="73690" y="58100"/>
                </a:lnTo>
                <a:lnTo>
                  <a:pt x="73700" y="58100"/>
                </a:lnTo>
                <a:lnTo>
                  <a:pt x="73710" y="58090"/>
                </a:lnTo>
                <a:lnTo>
                  <a:pt x="73710" y="58080"/>
                </a:lnTo>
                <a:lnTo>
                  <a:pt x="73710" y="58070"/>
                </a:lnTo>
                <a:lnTo>
                  <a:pt x="73710" y="58050"/>
                </a:lnTo>
                <a:lnTo>
                  <a:pt x="73700" y="58040"/>
                </a:lnTo>
                <a:lnTo>
                  <a:pt x="73700" y="58030"/>
                </a:lnTo>
                <a:lnTo>
                  <a:pt x="73690" y="58020"/>
                </a:lnTo>
                <a:lnTo>
                  <a:pt x="73680" y="58020"/>
                </a:lnTo>
                <a:lnTo>
                  <a:pt x="73680" y="58010"/>
                </a:lnTo>
                <a:lnTo>
                  <a:pt x="73670" y="58000"/>
                </a:lnTo>
                <a:lnTo>
                  <a:pt x="73670" y="57990"/>
                </a:lnTo>
                <a:lnTo>
                  <a:pt x="73660" y="57990"/>
                </a:lnTo>
                <a:lnTo>
                  <a:pt x="73650" y="57990"/>
                </a:lnTo>
                <a:lnTo>
                  <a:pt x="73650" y="58000"/>
                </a:lnTo>
                <a:lnTo>
                  <a:pt x="73650" y="58010"/>
                </a:lnTo>
                <a:lnTo>
                  <a:pt x="73640" y="58010"/>
                </a:lnTo>
                <a:lnTo>
                  <a:pt x="73630" y="58000"/>
                </a:lnTo>
                <a:lnTo>
                  <a:pt x="73590" y="58000"/>
                </a:lnTo>
                <a:lnTo>
                  <a:pt x="73610" y="57990"/>
                </a:lnTo>
                <a:lnTo>
                  <a:pt x="73590" y="57990"/>
                </a:lnTo>
                <a:lnTo>
                  <a:pt x="73580" y="57980"/>
                </a:lnTo>
                <a:lnTo>
                  <a:pt x="73570" y="57970"/>
                </a:lnTo>
                <a:lnTo>
                  <a:pt x="73560" y="57960"/>
                </a:lnTo>
                <a:lnTo>
                  <a:pt x="73550" y="57950"/>
                </a:lnTo>
                <a:lnTo>
                  <a:pt x="73530" y="57940"/>
                </a:lnTo>
                <a:lnTo>
                  <a:pt x="73520" y="57930"/>
                </a:lnTo>
                <a:lnTo>
                  <a:pt x="73520" y="57910"/>
                </a:lnTo>
                <a:lnTo>
                  <a:pt x="73500" y="57880"/>
                </a:lnTo>
                <a:lnTo>
                  <a:pt x="73480" y="57810"/>
                </a:lnTo>
                <a:lnTo>
                  <a:pt x="73460" y="57780"/>
                </a:lnTo>
                <a:lnTo>
                  <a:pt x="73460" y="57760"/>
                </a:lnTo>
                <a:lnTo>
                  <a:pt x="73460" y="57740"/>
                </a:lnTo>
                <a:lnTo>
                  <a:pt x="73430" y="57730"/>
                </a:lnTo>
                <a:lnTo>
                  <a:pt x="73420" y="57700"/>
                </a:lnTo>
                <a:lnTo>
                  <a:pt x="73400" y="57660"/>
                </a:lnTo>
                <a:lnTo>
                  <a:pt x="73420" y="57650"/>
                </a:lnTo>
                <a:lnTo>
                  <a:pt x="73440" y="57630"/>
                </a:lnTo>
                <a:lnTo>
                  <a:pt x="73440" y="57610"/>
                </a:lnTo>
                <a:lnTo>
                  <a:pt x="73430" y="57570"/>
                </a:lnTo>
                <a:lnTo>
                  <a:pt x="73430" y="57520"/>
                </a:lnTo>
                <a:lnTo>
                  <a:pt x="73430" y="57510"/>
                </a:lnTo>
                <a:lnTo>
                  <a:pt x="73390" y="57490"/>
                </a:lnTo>
                <a:lnTo>
                  <a:pt x="73360" y="57490"/>
                </a:lnTo>
                <a:lnTo>
                  <a:pt x="73330" y="57470"/>
                </a:lnTo>
                <a:lnTo>
                  <a:pt x="73310" y="57470"/>
                </a:lnTo>
                <a:lnTo>
                  <a:pt x="73300" y="57450"/>
                </a:lnTo>
                <a:lnTo>
                  <a:pt x="73250" y="57450"/>
                </a:lnTo>
                <a:lnTo>
                  <a:pt x="73190" y="57410"/>
                </a:lnTo>
                <a:lnTo>
                  <a:pt x="73180" y="57370"/>
                </a:lnTo>
                <a:lnTo>
                  <a:pt x="73200" y="57340"/>
                </a:lnTo>
                <a:lnTo>
                  <a:pt x="73210" y="57320"/>
                </a:lnTo>
                <a:lnTo>
                  <a:pt x="73230" y="57340"/>
                </a:lnTo>
                <a:lnTo>
                  <a:pt x="73240" y="57330"/>
                </a:lnTo>
                <a:lnTo>
                  <a:pt x="73250" y="57310"/>
                </a:lnTo>
                <a:lnTo>
                  <a:pt x="73230" y="57300"/>
                </a:lnTo>
                <a:lnTo>
                  <a:pt x="73250" y="57260"/>
                </a:lnTo>
                <a:lnTo>
                  <a:pt x="73250" y="57240"/>
                </a:lnTo>
                <a:lnTo>
                  <a:pt x="73230" y="57190"/>
                </a:lnTo>
                <a:lnTo>
                  <a:pt x="73220" y="57150"/>
                </a:lnTo>
                <a:lnTo>
                  <a:pt x="73230" y="57140"/>
                </a:lnTo>
                <a:lnTo>
                  <a:pt x="73250" y="57110"/>
                </a:lnTo>
                <a:lnTo>
                  <a:pt x="73240" y="57090"/>
                </a:lnTo>
                <a:lnTo>
                  <a:pt x="73240" y="57070"/>
                </a:lnTo>
                <a:lnTo>
                  <a:pt x="73240" y="57010"/>
                </a:lnTo>
                <a:lnTo>
                  <a:pt x="73240" y="57000"/>
                </a:lnTo>
                <a:lnTo>
                  <a:pt x="73230" y="57000"/>
                </a:lnTo>
                <a:lnTo>
                  <a:pt x="73220" y="57000"/>
                </a:lnTo>
                <a:lnTo>
                  <a:pt x="73220" y="56990"/>
                </a:lnTo>
                <a:lnTo>
                  <a:pt x="73230" y="56990"/>
                </a:lnTo>
                <a:lnTo>
                  <a:pt x="73240" y="56980"/>
                </a:lnTo>
                <a:lnTo>
                  <a:pt x="73250" y="56900"/>
                </a:lnTo>
                <a:lnTo>
                  <a:pt x="73250" y="56880"/>
                </a:lnTo>
                <a:lnTo>
                  <a:pt x="73270" y="56860"/>
                </a:lnTo>
                <a:lnTo>
                  <a:pt x="73290" y="56830"/>
                </a:lnTo>
                <a:lnTo>
                  <a:pt x="73330" y="56790"/>
                </a:lnTo>
                <a:lnTo>
                  <a:pt x="73360" y="56770"/>
                </a:lnTo>
                <a:lnTo>
                  <a:pt x="73360" y="56760"/>
                </a:lnTo>
                <a:lnTo>
                  <a:pt x="73370" y="56730"/>
                </a:lnTo>
                <a:lnTo>
                  <a:pt x="73380" y="56700"/>
                </a:lnTo>
                <a:lnTo>
                  <a:pt x="73390" y="56630"/>
                </a:lnTo>
                <a:lnTo>
                  <a:pt x="73350" y="56580"/>
                </a:lnTo>
                <a:lnTo>
                  <a:pt x="73400" y="56580"/>
                </a:lnTo>
                <a:lnTo>
                  <a:pt x="73400" y="56550"/>
                </a:lnTo>
                <a:lnTo>
                  <a:pt x="73390" y="56490"/>
                </a:lnTo>
                <a:lnTo>
                  <a:pt x="73370" y="56480"/>
                </a:lnTo>
                <a:lnTo>
                  <a:pt x="73380" y="56450"/>
                </a:lnTo>
                <a:lnTo>
                  <a:pt x="73390" y="56420"/>
                </a:lnTo>
                <a:lnTo>
                  <a:pt x="73390" y="56410"/>
                </a:lnTo>
                <a:lnTo>
                  <a:pt x="73380" y="56410"/>
                </a:lnTo>
                <a:lnTo>
                  <a:pt x="73380" y="56400"/>
                </a:lnTo>
                <a:lnTo>
                  <a:pt x="73370" y="56400"/>
                </a:lnTo>
                <a:lnTo>
                  <a:pt x="73370" y="56390"/>
                </a:lnTo>
                <a:lnTo>
                  <a:pt x="73360" y="56380"/>
                </a:lnTo>
                <a:lnTo>
                  <a:pt x="73360" y="56370"/>
                </a:lnTo>
                <a:lnTo>
                  <a:pt x="73350" y="56370"/>
                </a:lnTo>
                <a:lnTo>
                  <a:pt x="73340" y="56370"/>
                </a:lnTo>
                <a:lnTo>
                  <a:pt x="73340" y="56360"/>
                </a:lnTo>
                <a:lnTo>
                  <a:pt x="73330" y="56350"/>
                </a:lnTo>
                <a:lnTo>
                  <a:pt x="73330" y="56340"/>
                </a:lnTo>
                <a:lnTo>
                  <a:pt x="73320" y="56340"/>
                </a:lnTo>
                <a:lnTo>
                  <a:pt x="73310" y="56340"/>
                </a:lnTo>
                <a:lnTo>
                  <a:pt x="73310" y="56330"/>
                </a:lnTo>
                <a:lnTo>
                  <a:pt x="73310" y="56340"/>
                </a:lnTo>
                <a:lnTo>
                  <a:pt x="73300" y="56340"/>
                </a:lnTo>
                <a:lnTo>
                  <a:pt x="73290" y="56340"/>
                </a:lnTo>
                <a:lnTo>
                  <a:pt x="73280" y="56340"/>
                </a:lnTo>
                <a:lnTo>
                  <a:pt x="73270" y="56340"/>
                </a:lnTo>
                <a:lnTo>
                  <a:pt x="73260" y="56340"/>
                </a:lnTo>
                <a:lnTo>
                  <a:pt x="73250" y="56330"/>
                </a:lnTo>
                <a:lnTo>
                  <a:pt x="73240" y="56330"/>
                </a:lnTo>
                <a:lnTo>
                  <a:pt x="73240" y="56320"/>
                </a:lnTo>
                <a:lnTo>
                  <a:pt x="73230" y="56310"/>
                </a:lnTo>
                <a:lnTo>
                  <a:pt x="73220" y="56310"/>
                </a:lnTo>
                <a:lnTo>
                  <a:pt x="73210" y="56310"/>
                </a:lnTo>
                <a:lnTo>
                  <a:pt x="73210" y="56300"/>
                </a:lnTo>
                <a:lnTo>
                  <a:pt x="73200" y="56300"/>
                </a:lnTo>
                <a:lnTo>
                  <a:pt x="73190" y="56300"/>
                </a:lnTo>
                <a:lnTo>
                  <a:pt x="73190" y="56290"/>
                </a:lnTo>
                <a:lnTo>
                  <a:pt x="73180" y="56290"/>
                </a:lnTo>
                <a:lnTo>
                  <a:pt x="73170" y="56290"/>
                </a:lnTo>
                <a:lnTo>
                  <a:pt x="73160" y="56290"/>
                </a:lnTo>
                <a:lnTo>
                  <a:pt x="73160" y="56280"/>
                </a:lnTo>
                <a:lnTo>
                  <a:pt x="73170" y="56280"/>
                </a:lnTo>
                <a:lnTo>
                  <a:pt x="73170" y="56270"/>
                </a:lnTo>
                <a:lnTo>
                  <a:pt x="73170" y="56260"/>
                </a:lnTo>
                <a:lnTo>
                  <a:pt x="73170" y="56250"/>
                </a:lnTo>
                <a:lnTo>
                  <a:pt x="73170" y="56240"/>
                </a:lnTo>
                <a:lnTo>
                  <a:pt x="73170" y="56230"/>
                </a:lnTo>
                <a:lnTo>
                  <a:pt x="73180" y="56230"/>
                </a:lnTo>
                <a:lnTo>
                  <a:pt x="73180" y="56220"/>
                </a:lnTo>
                <a:lnTo>
                  <a:pt x="73190" y="56220"/>
                </a:lnTo>
                <a:lnTo>
                  <a:pt x="73190" y="56230"/>
                </a:lnTo>
                <a:lnTo>
                  <a:pt x="73200" y="56230"/>
                </a:lnTo>
                <a:lnTo>
                  <a:pt x="73210" y="56230"/>
                </a:lnTo>
                <a:lnTo>
                  <a:pt x="73220" y="56230"/>
                </a:lnTo>
                <a:lnTo>
                  <a:pt x="73230" y="56230"/>
                </a:lnTo>
                <a:lnTo>
                  <a:pt x="73230" y="56240"/>
                </a:lnTo>
                <a:lnTo>
                  <a:pt x="73240" y="56240"/>
                </a:lnTo>
                <a:lnTo>
                  <a:pt x="73250" y="56240"/>
                </a:lnTo>
                <a:lnTo>
                  <a:pt x="73260" y="56240"/>
                </a:lnTo>
                <a:lnTo>
                  <a:pt x="73260" y="56250"/>
                </a:lnTo>
                <a:lnTo>
                  <a:pt x="73260" y="56240"/>
                </a:lnTo>
                <a:lnTo>
                  <a:pt x="73270" y="56240"/>
                </a:lnTo>
                <a:lnTo>
                  <a:pt x="73280" y="56240"/>
                </a:lnTo>
                <a:lnTo>
                  <a:pt x="73290" y="56250"/>
                </a:lnTo>
                <a:lnTo>
                  <a:pt x="73300" y="56250"/>
                </a:lnTo>
                <a:lnTo>
                  <a:pt x="73310" y="56250"/>
                </a:lnTo>
                <a:lnTo>
                  <a:pt x="73310" y="56240"/>
                </a:lnTo>
                <a:lnTo>
                  <a:pt x="73320" y="56220"/>
                </a:lnTo>
                <a:lnTo>
                  <a:pt x="73330" y="56180"/>
                </a:lnTo>
                <a:lnTo>
                  <a:pt x="73330" y="56170"/>
                </a:lnTo>
                <a:lnTo>
                  <a:pt x="73330" y="56140"/>
                </a:lnTo>
                <a:lnTo>
                  <a:pt x="73330" y="56100"/>
                </a:lnTo>
                <a:lnTo>
                  <a:pt x="73320" y="56080"/>
                </a:lnTo>
                <a:lnTo>
                  <a:pt x="73370" y="56040"/>
                </a:lnTo>
                <a:lnTo>
                  <a:pt x="73310" y="56030"/>
                </a:lnTo>
                <a:lnTo>
                  <a:pt x="73310" y="56010"/>
                </a:lnTo>
                <a:lnTo>
                  <a:pt x="73300" y="55970"/>
                </a:lnTo>
                <a:lnTo>
                  <a:pt x="73320" y="55970"/>
                </a:lnTo>
                <a:lnTo>
                  <a:pt x="73340" y="55970"/>
                </a:lnTo>
                <a:lnTo>
                  <a:pt x="73360" y="55970"/>
                </a:lnTo>
                <a:lnTo>
                  <a:pt x="73330" y="55900"/>
                </a:lnTo>
                <a:lnTo>
                  <a:pt x="73320" y="55830"/>
                </a:lnTo>
                <a:lnTo>
                  <a:pt x="73360" y="55790"/>
                </a:lnTo>
                <a:lnTo>
                  <a:pt x="73360" y="55740"/>
                </a:lnTo>
                <a:lnTo>
                  <a:pt x="73400" y="55720"/>
                </a:lnTo>
                <a:lnTo>
                  <a:pt x="73460" y="55690"/>
                </a:lnTo>
                <a:lnTo>
                  <a:pt x="73460" y="55700"/>
                </a:lnTo>
                <a:lnTo>
                  <a:pt x="73500" y="55760"/>
                </a:lnTo>
                <a:lnTo>
                  <a:pt x="73540" y="55760"/>
                </a:lnTo>
                <a:lnTo>
                  <a:pt x="73540" y="55750"/>
                </a:lnTo>
                <a:lnTo>
                  <a:pt x="73550" y="55740"/>
                </a:lnTo>
                <a:lnTo>
                  <a:pt x="73560" y="55730"/>
                </a:lnTo>
                <a:lnTo>
                  <a:pt x="73560" y="55720"/>
                </a:lnTo>
                <a:lnTo>
                  <a:pt x="73560" y="55710"/>
                </a:lnTo>
                <a:lnTo>
                  <a:pt x="73570" y="55710"/>
                </a:lnTo>
                <a:lnTo>
                  <a:pt x="73570" y="55700"/>
                </a:lnTo>
                <a:lnTo>
                  <a:pt x="73570" y="55690"/>
                </a:lnTo>
                <a:lnTo>
                  <a:pt x="73570" y="55680"/>
                </a:lnTo>
                <a:lnTo>
                  <a:pt x="73570" y="55670"/>
                </a:lnTo>
                <a:lnTo>
                  <a:pt x="73580" y="55660"/>
                </a:lnTo>
                <a:lnTo>
                  <a:pt x="73570" y="55650"/>
                </a:lnTo>
                <a:lnTo>
                  <a:pt x="73560" y="55640"/>
                </a:lnTo>
                <a:lnTo>
                  <a:pt x="73550" y="55630"/>
                </a:lnTo>
                <a:lnTo>
                  <a:pt x="73550" y="55620"/>
                </a:lnTo>
                <a:lnTo>
                  <a:pt x="73540" y="55620"/>
                </a:lnTo>
                <a:lnTo>
                  <a:pt x="73550" y="55620"/>
                </a:lnTo>
                <a:lnTo>
                  <a:pt x="73560" y="55600"/>
                </a:lnTo>
                <a:lnTo>
                  <a:pt x="73580" y="55590"/>
                </a:lnTo>
                <a:lnTo>
                  <a:pt x="73600" y="55560"/>
                </a:lnTo>
                <a:lnTo>
                  <a:pt x="73620" y="55580"/>
                </a:lnTo>
                <a:lnTo>
                  <a:pt x="73650" y="55610"/>
                </a:lnTo>
                <a:lnTo>
                  <a:pt x="73680" y="55640"/>
                </a:lnTo>
                <a:lnTo>
                  <a:pt x="73690" y="55650"/>
                </a:lnTo>
                <a:lnTo>
                  <a:pt x="73720" y="55630"/>
                </a:lnTo>
                <a:lnTo>
                  <a:pt x="73780" y="55640"/>
                </a:lnTo>
                <a:lnTo>
                  <a:pt x="73920" y="55580"/>
                </a:lnTo>
                <a:lnTo>
                  <a:pt x="73970" y="55610"/>
                </a:lnTo>
                <a:lnTo>
                  <a:pt x="73970" y="55660"/>
                </a:lnTo>
                <a:lnTo>
                  <a:pt x="73980" y="55660"/>
                </a:lnTo>
                <a:lnTo>
                  <a:pt x="74020" y="55620"/>
                </a:lnTo>
                <a:lnTo>
                  <a:pt x="74030" y="55610"/>
                </a:lnTo>
                <a:lnTo>
                  <a:pt x="74040" y="55590"/>
                </a:lnTo>
                <a:lnTo>
                  <a:pt x="74070" y="55570"/>
                </a:lnTo>
                <a:lnTo>
                  <a:pt x="74050" y="55530"/>
                </a:lnTo>
                <a:lnTo>
                  <a:pt x="74030" y="55510"/>
                </a:lnTo>
                <a:lnTo>
                  <a:pt x="73960" y="55520"/>
                </a:lnTo>
                <a:lnTo>
                  <a:pt x="73950" y="55520"/>
                </a:lnTo>
                <a:lnTo>
                  <a:pt x="73970" y="55390"/>
                </a:lnTo>
                <a:lnTo>
                  <a:pt x="73980" y="55370"/>
                </a:lnTo>
                <a:lnTo>
                  <a:pt x="74070" y="55370"/>
                </a:lnTo>
                <a:lnTo>
                  <a:pt x="74120" y="55370"/>
                </a:lnTo>
                <a:lnTo>
                  <a:pt x="74110" y="55400"/>
                </a:lnTo>
                <a:lnTo>
                  <a:pt x="74160" y="55370"/>
                </a:lnTo>
                <a:lnTo>
                  <a:pt x="74150" y="55320"/>
                </a:lnTo>
                <a:lnTo>
                  <a:pt x="74180" y="55300"/>
                </a:lnTo>
                <a:lnTo>
                  <a:pt x="74190" y="55290"/>
                </a:lnTo>
                <a:lnTo>
                  <a:pt x="74210" y="55260"/>
                </a:lnTo>
                <a:lnTo>
                  <a:pt x="74210" y="55250"/>
                </a:lnTo>
                <a:lnTo>
                  <a:pt x="74220" y="55230"/>
                </a:lnTo>
                <a:lnTo>
                  <a:pt x="74230" y="55220"/>
                </a:lnTo>
                <a:lnTo>
                  <a:pt x="74240" y="55220"/>
                </a:lnTo>
                <a:lnTo>
                  <a:pt x="74250" y="55210"/>
                </a:lnTo>
                <a:lnTo>
                  <a:pt x="74290" y="55190"/>
                </a:lnTo>
                <a:lnTo>
                  <a:pt x="74280" y="55140"/>
                </a:lnTo>
                <a:lnTo>
                  <a:pt x="74280" y="55130"/>
                </a:lnTo>
                <a:lnTo>
                  <a:pt x="74200" y="55100"/>
                </a:lnTo>
                <a:lnTo>
                  <a:pt x="74170" y="55090"/>
                </a:lnTo>
                <a:lnTo>
                  <a:pt x="74150" y="55100"/>
                </a:lnTo>
                <a:lnTo>
                  <a:pt x="74080" y="55130"/>
                </a:lnTo>
                <a:lnTo>
                  <a:pt x="74030" y="55120"/>
                </a:lnTo>
                <a:lnTo>
                  <a:pt x="73970" y="55110"/>
                </a:lnTo>
                <a:lnTo>
                  <a:pt x="73950" y="55100"/>
                </a:lnTo>
                <a:lnTo>
                  <a:pt x="73940" y="55100"/>
                </a:lnTo>
                <a:lnTo>
                  <a:pt x="73900" y="55040"/>
                </a:lnTo>
                <a:lnTo>
                  <a:pt x="73870" y="55000"/>
                </a:lnTo>
                <a:lnTo>
                  <a:pt x="73840" y="54950"/>
                </a:lnTo>
                <a:lnTo>
                  <a:pt x="73810" y="54980"/>
                </a:lnTo>
                <a:lnTo>
                  <a:pt x="73800" y="54940"/>
                </a:lnTo>
                <a:lnTo>
                  <a:pt x="73800" y="54930"/>
                </a:lnTo>
                <a:lnTo>
                  <a:pt x="73790" y="54930"/>
                </a:lnTo>
                <a:lnTo>
                  <a:pt x="73780" y="54920"/>
                </a:lnTo>
                <a:lnTo>
                  <a:pt x="73770" y="54920"/>
                </a:lnTo>
                <a:lnTo>
                  <a:pt x="73770" y="54910"/>
                </a:lnTo>
                <a:lnTo>
                  <a:pt x="73760" y="54910"/>
                </a:lnTo>
                <a:lnTo>
                  <a:pt x="73760" y="54900"/>
                </a:lnTo>
                <a:lnTo>
                  <a:pt x="73750" y="54900"/>
                </a:lnTo>
                <a:lnTo>
                  <a:pt x="73750" y="54890"/>
                </a:lnTo>
                <a:lnTo>
                  <a:pt x="73740" y="54890"/>
                </a:lnTo>
                <a:lnTo>
                  <a:pt x="73740" y="54880"/>
                </a:lnTo>
                <a:lnTo>
                  <a:pt x="73740" y="54870"/>
                </a:lnTo>
                <a:lnTo>
                  <a:pt x="73730" y="54870"/>
                </a:lnTo>
                <a:lnTo>
                  <a:pt x="73730" y="54860"/>
                </a:lnTo>
                <a:lnTo>
                  <a:pt x="73720" y="54860"/>
                </a:lnTo>
                <a:lnTo>
                  <a:pt x="73720" y="54850"/>
                </a:lnTo>
                <a:lnTo>
                  <a:pt x="73710" y="54850"/>
                </a:lnTo>
                <a:lnTo>
                  <a:pt x="73710" y="54840"/>
                </a:lnTo>
                <a:lnTo>
                  <a:pt x="73700" y="54840"/>
                </a:lnTo>
                <a:lnTo>
                  <a:pt x="73700" y="54830"/>
                </a:lnTo>
                <a:lnTo>
                  <a:pt x="73700" y="54820"/>
                </a:lnTo>
                <a:lnTo>
                  <a:pt x="73690" y="54820"/>
                </a:lnTo>
                <a:lnTo>
                  <a:pt x="73680" y="54800"/>
                </a:lnTo>
                <a:lnTo>
                  <a:pt x="73670" y="54800"/>
                </a:lnTo>
                <a:close/>
                <a:moveTo>
                  <a:pt x="77860" y="56790"/>
                </a:moveTo>
                <a:lnTo>
                  <a:pt x="77870" y="56790"/>
                </a:lnTo>
                <a:lnTo>
                  <a:pt x="77870" y="56800"/>
                </a:lnTo>
                <a:lnTo>
                  <a:pt x="77880" y="56810"/>
                </a:lnTo>
                <a:lnTo>
                  <a:pt x="77890" y="56810"/>
                </a:lnTo>
                <a:lnTo>
                  <a:pt x="77900" y="56820"/>
                </a:lnTo>
                <a:lnTo>
                  <a:pt x="77910" y="56830"/>
                </a:lnTo>
                <a:lnTo>
                  <a:pt x="77920" y="56830"/>
                </a:lnTo>
                <a:lnTo>
                  <a:pt x="77930" y="56840"/>
                </a:lnTo>
                <a:lnTo>
                  <a:pt x="77940" y="56840"/>
                </a:lnTo>
                <a:lnTo>
                  <a:pt x="77940" y="56850"/>
                </a:lnTo>
                <a:lnTo>
                  <a:pt x="77950" y="56860"/>
                </a:lnTo>
                <a:lnTo>
                  <a:pt x="77960" y="56860"/>
                </a:lnTo>
                <a:lnTo>
                  <a:pt x="77970" y="56870"/>
                </a:lnTo>
                <a:lnTo>
                  <a:pt x="77980" y="56870"/>
                </a:lnTo>
                <a:lnTo>
                  <a:pt x="77990" y="56880"/>
                </a:lnTo>
                <a:lnTo>
                  <a:pt x="78000" y="56880"/>
                </a:lnTo>
                <a:lnTo>
                  <a:pt x="78000" y="56890"/>
                </a:lnTo>
                <a:lnTo>
                  <a:pt x="78010" y="56910"/>
                </a:lnTo>
                <a:lnTo>
                  <a:pt x="78010" y="56920"/>
                </a:lnTo>
                <a:lnTo>
                  <a:pt x="78020" y="56920"/>
                </a:lnTo>
                <a:lnTo>
                  <a:pt x="78030" y="56930"/>
                </a:lnTo>
                <a:lnTo>
                  <a:pt x="78040" y="56940"/>
                </a:lnTo>
                <a:lnTo>
                  <a:pt x="78050" y="56950"/>
                </a:lnTo>
                <a:lnTo>
                  <a:pt x="78070" y="56960"/>
                </a:lnTo>
                <a:lnTo>
                  <a:pt x="78100" y="56970"/>
                </a:lnTo>
                <a:lnTo>
                  <a:pt x="78090" y="56980"/>
                </a:lnTo>
                <a:lnTo>
                  <a:pt x="78070" y="56980"/>
                </a:lnTo>
                <a:lnTo>
                  <a:pt x="78070" y="56990"/>
                </a:lnTo>
                <a:lnTo>
                  <a:pt x="78060" y="56990"/>
                </a:lnTo>
                <a:lnTo>
                  <a:pt x="78070" y="56990"/>
                </a:lnTo>
                <a:lnTo>
                  <a:pt x="78070" y="57000"/>
                </a:lnTo>
                <a:lnTo>
                  <a:pt x="78080" y="57000"/>
                </a:lnTo>
                <a:lnTo>
                  <a:pt x="78090" y="57000"/>
                </a:lnTo>
                <a:lnTo>
                  <a:pt x="78100" y="57000"/>
                </a:lnTo>
                <a:lnTo>
                  <a:pt x="78100" y="57010"/>
                </a:lnTo>
                <a:lnTo>
                  <a:pt x="78110" y="57010"/>
                </a:lnTo>
                <a:lnTo>
                  <a:pt x="78120" y="57010"/>
                </a:lnTo>
                <a:lnTo>
                  <a:pt x="78120" y="57020"/>
                </a:lnTo>
                <a:lnTo>
                  <a:pt x="78130" y="57020"/>
                </a:lnTo>
                <a:lnTo>
                  <a:pt x="78130" y="57030"/>
                </a:lnTo>
                <a:lnTo>
                  <a:pt x="78130" y="57040"/>
                </a:lnTo>
                <a:lnTo>
                  <a:pt x="78120" y="57040"/>
                </a:lnTo>
                <a:lnTo>
                  <a:pt x="78120" y="57050"/>
                </a:lnTo>
                <a:lnTo>
                  <a:pt x="78130" y="57050"/>
                </a:lnTo>
                <a:lnTo>
                  <a:pt x="78130" y="57060"/>
                </a:lnTo>
                <a:lnTo>
                  <a:pt x="78130" y="57070"/>
                </a:lnTo>
                <a:lnTo>
                  <a:pt x="78120" y="57070"/>
                </a:lnTo>
                <a:lnTo>
                  <a:pt x="78120" y="57080"/>
                </a:lnTo>
                <a:lnTo>
                  <a:pt x="78110" y="57080"/>
                </a:lnTo>
                <a:lnTo>
                  <a:pt x="78110" y="57090"/>
                </a:lnTo>
                <a:lnTo>
                  <a:pt x="78100" y="57090"/>
                </a:lnTo>
                <a:lnTo>
                  <a:pt x="78100" y="57100"/>
                </a:lnTo>
                <a:lnTo>
                  <a:pt x="78090" y="57100"/>
                </a:lnTo>
                <a:lnTo>
                  <a:pt x="78090" y="57110"/>
                </a:lnTo>
                <a:lnTo>
                  <a:pt x="78080" y="57110"/>
                </a:lnTo>
                <a:lnTo>
                  <a:pt x="78080" y="57120"/>
                </a:lnTo>
                <a:lnTo>
                  <a:pt x="78070" y="57120"/>
                </a:lnTo>
                <a:lnTo>
                  <a:pt x="78060" y="57120"/>
                </a:lnTo>
                <a:lnTo>
                  <a:pt x="78050" y="57120"/>
                </a:lnTo>
                <a:lnTo>
                  <a:pt x="78040" y="57120"/>
                </a:lnTo>
                <a:lnTo>
                  <a:pt x="78030" y="57120"/>
                </a:lnTo>
                <a:lnTo>
                  <a:pt x="78030" y="57110"/>
                </a:lnTo>
                <a:lnTo>
                  <a:pt x="78020" y="57110"/>
                </a:lnTo>
                <a:lnTo>
                  <a:pt x="78010" y="57110"/>
                </a:lnTo>
                <a:lnTo>
                  <a:pt x="78000" y="57110"/>
                </a:lnTo>
                <a:lnTo>
                  <a:pt x="77990" y="57110"/>
                </a:lnTo>
                <a:lnTo>
                  <a:pt x="77990" y="57120"/>
                </a:lnTo>
                <a:lnTo>
                  <a:pt x="77980" y="57120"/>
                </a:lnTo>
                <a:lnTo>
                  <a:pt x="77970" y="57120"/>
                </a:lnTo>
                <a:lnTo>
                  <a:pt x="77960" y="57120"/>
                </a:lnTo>
                <a:lnTo>
                  <a:pt x="77960" y="57130"/>
                </a:lnTo>
                <a:lnTo>
                  <a:pt x="77950" y="57140"/>
                </a:lnTo>
                <a:lnTo>
                  <a:pt x="77950" y="57150"/>
                </a:lnTo>
                <a:lnTo>
                  <a:pt x="77950" y="57160"/>
                </a:lnTo>
                <a:lnTo>
                  <a:pt x="77940" y="57160"/>
                </a:lnTo>
                <a:lnTo>
                  <a:pt x="77940" y="57170"/>
                </a:lnTo>
                <a:lnTo>
                  <a:pt x="77940" y="57180"/>
                </a:lnTo>
                <a:lnTo>
                  <a:pt x="77940" y="57190"/>
                </a:lnTo>
                <a:lnTo>
                  <a:pt x="77950" y="57190"/>
                </a:lnTo>
                <a:lnTo>
                  <a:pt x="77950" y="57200"/>
                </a:lnTo>
                <a:lnTo>
                  <a:pt x="77950" y="57210"/>
                </a:lnTo>
                <a:lnTo>
                  <a:pt x="77950" y="57220"/>
                </a:lnTo>
                <a:lnTo>
                  <a:pt x="77950" y="57230"/>
                </a:lnTo>
                <a:lnTo>
                  <a:pt x="77950" y="57240"/>
                </a:lnTo>
                <a:lnTo>
                  <a:pt x="77950" y="57250"/>
                </a:lnTo>
                <a:lnTo>
                  <a:pt x="77960" y="57250"/>
                </a:lnTo>
                <a:lnTo>
                  <a:pt x="77960" y="57260"/>
                </a:lnTo>
                <a:lnTo>
                  <a:pt x="77970" y="57260"/>
                </a:lnTo>
                <a:lnTo>
                  <a:pt x="77970" y="57270"/>
                </a:lnTo>
                <a:lnTo>
                  <a:pt x="77970" y="57280"/>
                </a:lnTo>
                <a:lnTo>
                  <a:pt x="77980" y="57280"/>
                </a:lnTo>
                <a:lnTo>
                  <a:pt x="77980" y="57290"/>
                </a:lnTo>
                <a:lnTo>
                  <a:pt x="77990" y="57290"/>
                </a:lnTo>
                <a:lnTo>
                  <a:pt x="77990" y="57300"/>
                </a:lnTo>
                <a:lnTo>
                  <a:pt x="78000" y="57300"/>
                </a:lnTo>
                <a:lnTo>
                  <a:pt x="78010" y="57300"/>
                </a:lnTo>
                <a:lnTo>
                  <a:pt x="78020" y="57300"/>
                </a:lnTo>
                <a:lnTo>
                  <a:pt x="78020" y="57310"/>
                </a:lnTo>
                <a:lnTo>
                  <a:pt x="78030" y="57310"/>
                </a:lnTo>
                <a:lnTo>
                  <a:pt x="78040" y="57310"/>
                </a:lnTo>
                <a:lnTo>
                  <a:pt x="78050" y="57310"/>
                </a:lnTo>
                <a:lnTo>
                  <a:pt x="78050" y="57320"/>
                </a:lnTo>
                <a:lnTo>
                  <a:pt x="78060" y="57320"/>
                </a:lnTo>
                <a:lnTo>
                  <a:pt x="78070" y="57320"/>
                </a:lnTo>
                <a:lnTo>
                  <a:pt x="78070" y="57330"/>
                </a:lnTo>
                <a:lnTo>
                  <a:pt x="78070" y="57340"/>
                </a:lnTo>
                <a:lnTo>
                  <a:pt x="78080" y="57340"/>
                </a:lnTo>
                <a:lnTo>
                  <a:pt x="78090" y="57340"/>
                </a:lnTo>
                <a:lnTo>
                  <a:pt x="78100" y="57340"/>
                </a:lnTo>
                <a:lnTo>
                  <a:pt x="78100" y="57350"/>
                </a:lnTo>
                <a:lnTo>
                  <a:pt x="78110" y="57350"/>
                </a:lnTo>
                <a:lnTo>
                  <a:pt x="78120" y="57350"/>
                </a:lnTo>
                <a:lnTo>
                  <a:pt x="78130" y="57350"/>
                </a:lnTo>
                <a:lnTo>
                  <a:pt x="78130" y="57360"/>
                </a:lnTo>
                <a:lnTo>
                  <a:pt x="78140" y="57360"/>
                </a:lnTo>
                <a:lnTo>
                  <a:pt x="78150" y="57360"/>
                </a:lnTo>
                <a:lnTo>
                  <a:pt x="78150" y="57370"/>
                </a:lnTo>
                <a:lnTo>
                  <a:pt x="78150" y="57360"/>
                </a:lnTo>
                <a:lnTo>
                  <a:pt x="78150" y="57370"/>
                </a:lnTo>
                <a:lnTo>
                  <a:pt x="78160" y="57370"/>
                </a:lnTo>
                <a:lnTo>
                  <a:pt x="78170" y="57370"/>
                </a:lnTo>
                <a:lnTo>
                  <a:pt x="78180" y="57370"/>
                </a:lnTo>
                <a:lnTo>
                  <a:pt x="78180" y="57380"/>
                </a:lnTo>
                <a:lnTo>
                  <a:pt x="78190" y="57380"/>
                </a:lnTo>
                <a:lnTo>
                  <a:pt x="78200" y="57380"/>
                </a:lnTo>
                <a:lnTo>
                  <a:pt x="78210" y="57380"/>
                </a:lnTo>
                <a:lnTo>
                  <a:pt x="78210" y="57390"/>
                </a:lnTo>
                <a:lnTo>
                  <a:pt x="78220" y="57390"/>
                </a:lnTo>
                <a:lnTo>
                  <a:pt x="78230" y="57390"/>
                </a:lnTo>
                <a:lnTo>
                  <a:pt x="78240" y="57390"/>
                </a:lnTo>
                <a:lnTo>
                  <a:pt x="78250" y="57390"/>
                </a:lnTo>
                <a:lnTo>
                  <a:pt x="78260" y="57390"/>
                </a:lnTo>
                <a:lnTo>
                  <a:pt x="78260" y="57400"/>
                </a:lnTo>
                <a:lnTo>
                  <a:pt x="78270" y="57400"/>
                </a:lnTo>
                <a:lnTo>
                  <a:pt x="78280" y="57400"/>
                </a:lnTo>
                <a:lnTo>
                  <a:pt x="78290" y="57400"/>
                </a:lnTo>
                <a:lnTo>
                  <a:pt x="78290" y="57410"/>
                </a:lnTo>
                <a:lnTo>
                  <a:pt x="78290" y="57400"/>
                </a:lnTo>
                <a:lnTo>
                  <a:pt x="78300" y="57400"/>
                </a:lnTo>
                <a:lnTo>
                  <a:pt x="78300" y="57410"/>
                </a:lnTo>
                <a:lnTo>
                  <a:pt x="78300" y="57400"/>
                </a:lnTo>
                <a:lnTo>
                  <a:pt x="78310" y="57400"/>
                </a:lnTo>
                <a:lnTo>
                  <a:pt x="78320" y="57400"/>
                </a:lnTo>
                <a:lnTo>
                  <a:pt x="78330" y="57400"/>
                </a:lnTo>
                <a:lnTo>
                  <a:pt x="78340" y="57400"/>
                </a:lnTo>
                <a:lnTo>
                  <a:pt x="78340" y="57390"/>
                </a:lnTo>
                <a:lnTo>
                  <a:pt x="78350" y="57390"/>
                </a:lnTo>
                <a:lnTo>
                  <a:pt x="78360" y="57390"/>
                </a:lnTo>
                <a:lnTo>
                  <a:pt x="78370" y="57390"/>
                </a:lnTo>
                <a:lnTo>
                  <a:pt x="78380" y="57380"/>
                </a:lnTo>
                <a:lnTo>
                  <a:pt x="78390" y="57380"/>
                </a:lnTo>
                <a:lnTo>
                  <a:pt x="78390" y="57390"/>
                </a:lnTo>
                <a:lnTo>
                  <a:pt x="78390" y="57400"/>
                </a:lnTo>
                <a:lnTo>
                  <a:pt x="78400" y="57400"/>
                </a:lnTo>
                <a:lnTo>
                  <a:pt x="78410" y="57400"/>
                </a:lnTo>
                <a:lnTo>
                  <a:pt x="78410" y="57410"/>
                </a:lnTo>
                <a:lnTo>
                  <a:pt x="78420" y="57410"/>
                </a:lnTo>
                <a:lnTo>
                  <a:pt x="78420" y="57420"/>
                </a:lnTo>
                <a:lnTo>
                  <a:pt x="78430" y="57420"/>
                </a:lnTo>
                <a:lnTo>
                  <a:pt x="78430" y="57430"/>
                </a:lnTo>
                <a:lnTo>
                  <a:pt x="78430" y="57440"/>
                </a:lnTo>
                <a:lnTo>
                  <a:pt x="78440" y="57440"/>
                </a:lnTo>
                <a:lnTo>
                  <a:pt x="78440" y="57450"/>
                </a:lnTo>
                <a:lnTo>
                  <a:pt x="78440" y="57460"/>
                </a:lnTo>
                <a:lnTo>
                  <a:pt x="78450" y="57460"/>
                </a:lnTo>
                <a:lnTo>
                  <a:pt x="78450" y="57470"/>
                </a:lnTo>
                <a:lnTo>
                  <a:pt x="78450" y="57480"/>
                </a:lnTo>
                <a:lnTo>
                  <a:pt x="78460" y="57480"/>
                </a:lnTo>
                <a:lnTo>
                  <a:pt x="78460" y="57490"/>
                </a:lnTo>
                <a:lnTo>
                  <a:pt x="78420" y="57490"/>
                </a:lnTo>
                <a:lnTo>
                  <a:pt x="78420" y="57500"/>
                </a:lnTo>
                <a:lnTo>
                  <a:pt x="78420" y="57530"/>
                </a:lnTo>
                <a:lnTo>
                  <a:pt x="78410" y="57540"/>
                </a:lnTo>
                <a:lnTo>
                  <a:pt x="78400" y="57570"/>
                </a:lnTo>
                <a:lnTo>
                  <a:pt x="78390" y="57590"/>
                </a:lnTo>
                <a:lnTo>
                  <a:pt x="78390" y="57600"/>
                </a:lnTo>
                <a:lnTo>
                  <a:pt x="78400" y="57600"/>
                </a:lnTo>
                <a:lnTo>
                  <a:pt x="78390" y="57600"/>
                </a:lnTo>
                <a:lnTo>
                  <a:pt x="78390" y="57610"/>
                </a:lnTo>
                <a:lnTo>
                  <a:pt x="78390" y="57620"/>
                </a:lnTo>
                <a:lnTo>
                  <a:pt x="78390" y="57630"/>
                </a:lnTo>
                <a:lnTo>
                  <a:pt x="78390" y="57640"/>
                </a:lnTo>
                <a:lnTo>
                  <a:pt x="78390" y="57650"/>
                </a:lnTo>
                <a:lnTo>
                  <a:pt x="78400" y="57650"/>
                </a:lnTo>
                <a:lnTo>
                  <a:pt x="78410" y="57650"/>
                </a:lnTo>
                <a:lnTo>
                  <a:pt x="78420" y="57650"/>
                </a:lnTo>
                <a:lnTo>
                  <a:pt x="78420" y="57640"/>
                </a:lnTo>
                <a:lnTo>
                  <a:pt x="78430" y="57640"/>
                </a:lnTo>
                <a:lnTo>
                  <a:pt x="78430" y="57650"/>
                </a:lnTo>
                <a:lnTo>
                  <a:pt x="78420" y="57670"/>
                </a:lnTo>
                <a:lnTo>
                  <a:pt x="78410" y="57690"/>
                </a:lnTo>
                <a:lnTo>
                  <a:pt x="78400" y="57700"/>
                </a:lnTo>
                <a:lnTo>
                  <a:pt x="78380" y="57730"/>
                </a:lnTo>
                <a:lnTo>
                  <a:pt x="78350" y="57750"/>
                </a:lnTo>
                <a:lnTo>
                  <a:pt x="78350" y="57760"/>
                </a:lnTo>
                <a:lnTo>
                  <a:pt x="78350" y="57770"/>
                </a:lnTo>
                <a:lnTo>
                  <a:pt x="78340" y="57790"/>
                </a:lnTo>
                <a:lnTo>
                  <a:pt x="78340" y="57820"/>
                </a:lnTo>
                <a:lnTo>
                  <a:pt x="78340" y="57840"/>
                </a:lnTo>
                <a:lnTo>
                  <a:pt x="78340" y="57850"/>
                </a:lnTo>
                <a:lnTo>
                  <a:pt x="78340" y="57860"/>
                </a:lnTo>
                <a:lnTo>
                  <a:pt x="78340" y="57870"/>
                </a:lnTo>
                <a:lnTo>
                  <a:pt x="78350" y="57870"/>
                </a:lnTo>
                <a:lnTo>
                  <a:pt x="78350" y="57910"/>
                </a:lnTo>
                <a:lnTo>
                  <a:pt x="78350" y="57920"/>
                </a:lnTo>
                <a:lnTo>
                  <a:pt x="78360" y="57930"/>
                </a:lnTo>
                <a:lnTo>
                  <a:pt x="78370" y="57920"/>
                </a:lnTo>
                <a:lnTo>
                  <a:pt x="78380" y="57920"/>
                </a:lnTo>
                <a:lnTo>
                  <a:pt x="78380" y="57930"/>
                </a:lnTo>
                <a:lnTo>
                  <a:pt x="78380" y="57950"/>
                </a:lnTo>
                <a:lnTo>
                  <a:pt x="78380" y="57960"/>
                </a:lnTo>
                <a:lnTo>
                  <a:pt x="78380" y="57970"/>
                </a:lnTo>
                <a:lnTo>
                  <a:pt x="78380" y="57980"/>
                </a:lnTo>
                <a:lnTo>
                  <a:pt x="78390" y="57990"/>
                </a:lnTo>
                <a:lnTo>
                  <a:pt x="78390" y="58000"/>
                </a:lnTo>
                <a:lnTo>
                  <a:pt x="78400" y="58010"/>
                </a:lnTo>
                <a:lnTo>
                  <a:pt x="78410" y="58020"/>
                </a:lnTo>
                <a:lnTo>
                  <a:pt x="78410" y="58030"/>
                </a:lnTo>
                <a:lnTo>
                  <a:pt x="78420" y="58030"/>
                </a:lnTo>
                <a:lnTo>
                  <a:pt x="78420" y="58040"/>
                </a:lnTo>
                <a:lnTo>
                  <a:pt x="78430" y="58050"/>
                </a:lnTo>
                <a:lnTo>
                  <a:pt x="78430" y="58060"/>
                </a:lnTo>
                <a:lnTo>
                  <a:pt x="78440" y="58060"/>
                </a:lnTo>
                <a:lnTo>
                  <a:pt x="78450" y="58050"/>
                </a:lnTo>
                <a:lnTo>
                  <a:pt x="78450" y="58040"/>
                </a:lnTo>
                <a:lnTo>
                  <a:pt x="78450" y="58030"/>
                </a:lnTo>
                <a:lnTo>
                  <a:pt x="78450" y="58010"/>
                </a:lnTo>
                <a:lnTo>
                  <a:pt x="78460" y="58000"/>
                </a:lnTo>
                <a:lnTo>
                  <a:pt x="78460" y="57990"/>
                </a:lnTo>
                <a:lnTo>
                  <a:pt x="78470" y="57980"/>
                </a:lnTo>
                <a:lnTo>
                  <a:pt x="78470" y="57970"/>
                </a:lnTo>
                <a:lnTo>
                  <a:pt x="78490" y="57960"/>
                </a:lnTo>
                <a:lnTo>
                  <a:pt x="78500" y="57960"/>
                </a:lnTo>
                <a:lnTo>
                  <a:pt x="78510" y="57960"/>
                </a:lnTo>
                <a:lnTo>
                  <a:pt x="78500" y="57940"/>
                </a:lnTo>
                <a:lnTo>
                  <a:pt x="78500" y="57930"/>
                </a:lnTo>
                <a:lnTo>
                  <a:pt x="78500" y="57920"/>
                </a:lnTo>
                <a:lnTo>
                  <a:pt x="78500" y="57910"/>
                </a:lnTo>
                <a:lnTo>
                  <a:pt x="78500" y="57890"/>
                </a:lnTo>
                <a:lnTo>
                  <a:pt x="78500" y="57880"/>
                </a:lnTo>
                <a:lnTo>
                  <a:pt x="78500" y="57870"/>
                </a:lnTo>
                <a:lnTo>
                  <a:pt x="78500" y="57860"/>
                </a:lnTo>
                <a:lnTo>
                  <a:pt x="78520" y="57860"/>
                </a:lnTo>
                <a:lnTo>
                  <a:pt x="78510" y="57830"/>
                </a:lnTo>
                <a:lnTo>
                  <a:pt x="78510" y="57820"/>
                </a:lnTo>
                <a:lnTo>
                  <a:pt x="78500" y="57820"/>
                </a:lnTo>
                <a:lnTo>
                  <a:pt x="78490" y="57830"/>
                </a:lnTo>
                <a:lnTo>
                  <a:pt x="78480" y="57820"/>
                </a:lnTo>
                <a:lnTo>
                  <a:pt x="78470" y="57820"/>
                </a:lnTo>
                <a:lnTo>
                  <a:pt x="78460" y="57820"/>
                </a:lnTo>
                <a:lnTo>
                  <a:pt x="78460" y="57830"/>
                </a:lnTo>
                <a:lnTo>
                  <a:pt x="78450" y="57830"/>
                </a:lnTo>
                <a:lnTo>
                  <a:pt x="78450" y="57820"/>
                </a:lnTo>
                <a:lnTo>
                  <a:pt x="78450" y="57810"/>
                </a:lnTo>
                <a:lnTo>
                  <a:pt x="78460" y="57810"/>
                </a:lnTo>
                <a:lnTo>
                  <a:pt x="78470" y="57810"/>
                </a:lnTo>
                <a:lnTo>
                  <a:pt x="78480" y="57790"/>
                </a:lnTo>
                <a:lnTo>
                  <a:pt x="78500" y="57770"/>
                </a:lnTo>
                <a:lnTo>
                  <a:pt x="78520" y="57730"/>
                </a:lnTo>
                <a:lnTo>
                  <a:pt x="78520" y="57710"/>
                </a:lnTo>
                <a:lnTo>
                  <a:pt x="78530" y="57720"/>
                </a:lnTo>
                <a:lnTo>
                  <a:pt x="78550" y="57720"/>
                </a:lnTo>
                <a:lnTo>
                  <a:pt x="78550" y="57750"/>
                </a:lnTo>
                <a:lnTo>
                  <a:pt x="78610" y="57750"/>
                </a:lnTo>
                <a:lnTo>
                  <a:pt x="78670" y="57740"/>
                </a:lnTo>
                <a:lnTo>
                  <a:pt x="78700" y="57730"/>
                </a:lnTo>
                <a:lnTo>
                  <a:pt x="78700" y="57740"/>
                </a:lnTo>
                <a:lnTo>
                  <a:pt x="78730" y="57720"/>
                </a:lnTo>
                <a:lnTo>
                  <a:pt x="78740" y="57720"/>
                </a:lnTo>
                <a:lnTo>
                  <a:pt x="78740" y="57730"/>
                </a:lnTo>
                <a:lnTo>
                  <a:pt x="78760" y="57710"/>
                </a:lnTo>
                <a:lnTo>
                  <a:pt x="78780" y="57700"/>
                </a:lnTo>
                <a:lnTo>
                  <a:pt x="78810" y="57700"/>
                </a:lnTo>
                <a:lnTo>
                  <a:pt x="78820" y="57700"/>
                </a:lnTo>
                <a:lnTo>
                  <a:pt x="78900" y="57720"/>
                </a:lnTo>
                <a:lnTo>
                  <a:pt x="78900" y="57710"/>
                </a:lnTo>
                <a:lnTo>
                  <a:pt x="78910" y="57710"/>
                </a:lnTo>
                <a:lnTo>
                  <a:pt x="78910" y="57700"/>
                </a:lnTo>
                <a:lnTo>
                  <a:pt x="78920" y="57700"/>
                </a:lnTo>
                <a:lnTo>
                  <a:pt x="78920" y="57690"/>
                </a:lnTo>
                <a:lnTo>
                  <a:pt x="78920" y="57680"/>
                </a:lnTo>
                <a:lnTo>
                  <a:pt x="78900" y="57680"/>
                </a:lnTo>
                <a:lnTo>
                  <a:pt x="78900" y="57670"/>
                </a:lnTo>
                <a:lnTo>
                  <a:pt x="78910" y="57660"/>
                </a:lnTo>
                <a:lnTo>
                  <a:pt x="78910" y="57650"/>
                </a:lnTo>
                <a:lnTo>
                  <a:pt x="78920" y="57650"/>
                </a:lnTo>
                <a:lnTo>
                  <a:pt x="78920" y="57640"/>
                </a:lnTo>
                <a:lnTo>
                  <a:pt x="78920" y="57630"/>
                </a:lnTo>
                <a:lnTo>
                  <a:pt x="78920" y="57620"/>
                </a:lnTo>
                <a:lnTo>
                  <a:pt x="78930" y="57620"/>
                </a:lnTo>
                <a:lnTo>
                  <a:pt x="78940" y="57620"/>
                </a:lnTo>
                <a:lnTo>
                  <a:pt x="78950" y="57620"/>
                </a:lnTo>
                <a:lnTo>
                  <a:pt x="78950" y="57610"/>
                </a:lnTo>
                <a:lnTo>
                  <a:pt x="78950" y="57600"/>
                </a:lnTo>
                <a:lnTo>
                  <a:pt x="78960" y="57600"/>
                </a:lnTo>
                <a:lnTo>
                  <a:pt x="78970" y="57580"/>
                </a:lnTo>
                <a:lnTo>
                  <a:pt x="78930" y="57540"/>
                </a:lnTo>
                <a:lnTo>
                  <a:pt x="78950" y="57520"/>
                </a:lnTo>
                <a:lnTo>
                  <a:pt x="78990" y="57510"/>
                </a:lnTo>
                <a:lnTo>
                  <a:pt x="79010" y="57510"/>
                </a:lnTo>
                <a:lnTo>
                  <a:pt x="79020" y="57500"/>
                </a:lnTo>
                <a:lnTo>
                  <a:pt x="79040" y="57500"/>
                </a:lnTo>
                <a:lnTo>
                  <a:pt x="79060" y="57500"/>
                </a:lnTo>
                <a:lnTo>
                  <a:pt x="79070" y="57500"/>
                </a:lnTo>
                <a:lnTo>
                  <a:pt x="79080" y="57500"/>
                </a:lnTo>
                <a:lnTo>
                  <a:pt x="79070" y="57500"/>
                </a:lnTo>
                <a:lnTo>
                  <a:pt x="79080" y="57500"/>
                </a:lnTo>
                <a:lnTo>
                  <a:pt x="79080" y="57490"/>
                </a:lnTo>
                <a:lnTo>
                  <a:pt x="79090" y="57490"/>
                </a:lnTo>
                <a:lnTo>
                  <a:pt x="79080" y="57490"/>
                </a:lnTo>
                <a:lnTo>
                  <a:pt x="79090" y="57490"/>
                </a:lnTo>
                <a:lnTo>
                  <a:pt x="79090" y="57480"/>
                </a:lnTo>
                <a:lnTo>
                  <a:pt x="79100" y="57480"/>
                </a:lnTo>
                <a:lnTo>
                  <a:pt x="79100" y="57470"/>
                </a:lnTo>
                <a:lnTo>
                  <a:pt x="79100" y="57460"/>
                </a:lnTo>
                <a:lnTo>
                  <a:pt x="79110" y="57460"/>
                </a:lnTo>
                <a:lnTo>
                  <a:pt x="79110" y="57450"/>
                </a:lnTo>
                <a:lnTo>
                  <a:pt x="79100" y="57450"/>
                </a:lnTo>
                <a:lnTo>
                  <a:pt x="79100" y="57440"/>
                </a:lnTo>
                <a:lnTo>
                  <a:pt x="79110" y="57440"/>
                </a:lnTo>
                <a:lnTo>
                  <a:pt x="79110" y="57430"/>
                </a:lnTo>
                <a:lnTo>
                  <a:pt x="79110" y="57420"/>
                </a:lnTo>
                <a:lnTo>
                  <a:pt x="79110" y="57410"/>
                </a:lnTo>
                <a:lnTo>
                  <a:pt x="79120" y="57410"/>
                </a:lnTo>
                <a:lnTo>
                  <a:pt x="79120" y="57400"/>
                </a:lnTo>
                <a:lnTo>
                  <a:pt x="79110" y="57400"/>
                </a:lnTo>
                <a:lnTo>
                  <a:pt x="79120" y="57400"/>
                </a:lnTo>
                <a:lnTo>
                  <a:pt x="79130" y="57390"/>
                </a:lnTo>
                <a:lnTo>
                  <a:pt x="79130" y="57380"/>
                </a:lnTo>
                <a:lnTo>
                  <a:pt x="79140" y="57380"/>
                </a:lnTo>
                <a:lnTo>
                  <a:pt x="79140" y="57370"/>
                </a:lnTo>
                <a:lnTo>
                  <a:pt x="79130" y="57370"/>
                </a:lnTo>
                <a:lnTo>
                  <a:pt x="79120" y="57370"/>
                </a:lnTo>
                <a:lnTo>
                  <a:pt x="79110" y="57370"/>
                </a:lnTo>
                <a:lnTo>
                  <a:pt x="79100" y="57370"/>
                </a:lnTo>
                <a:lnTo>
                  <a:pt x="79100" y="57360"/>
                </a:lnTo>
                <a:lnTo>
                  <a:pt x="79090" y="57360"/>
                </a:lnTo>
                <a:lnTo>
                  <a:pt x="79080" y="57360"/>
                </a:lnTo>
                <a:lnTo>
                  <a:pt x="79070" y="57350"/>
                </a:lnTo>
                <a:lnTo>
                  <a:pt x="79070" y="57340"/>
                </a:lnTo>
                <a:lnTo>
                  <a:pt x="79060" y="57340"/>
                </a:lnTo>
                <a:lnTo>
                  <a:pt x="79060" y="57330"/>
                </a:lnTo>
                <a:lnTo>
                  <a:pt x="79050" y="57320"/>
                </a:lnTo>
                <a:lnTo>
                  <a:pt x="79050" y="57310"/>
                </a:lnTo>
                <a:lnTo>
                  <a:pt x="79050" y="57300"/>
                </a:lnTo>
                <a:lnTo>
                  <a:pt x="79040" y="57300"/>
                </a:lnTo>
                <a:lnTo>
                  <a:pt x="79050" y="57290"/>
                </a:lnTo>
                <a:lnTo>
                  <a:pt x="79040" y="57290"/>
                </a:lnTo>
                <a:lnTo>
                  <a:pt x="79040" y="57280"/>
                </a:lnTo>
                <a:lnTo>
                  <a:pt x="79030" y="57270"/>
                </a:lnTo>
                <a:lnTo>
                  <a:pt x="79030" y="57260"/>
                </a:lnTo>
                <a:lnTo>
                  <a:pt x="79020" y="57260"/>
                </a:lnTo>
                <a:lnTo>
                  <a:pt x="79010" y="57250"/>
                </a:lnTo>
                <a:lnTo>
                  <a:pt x="79000" y="57250"/>
                </a:lnTo>
                <a:lnTo>
                  <a:pt x="78980" y="57240"/>
                </a:lnTo>
                <a:lnTo>
                  <a:pt x="78970" y="57230"/>
                </a:lnTo>
                <a:lnTo>
                  <a:pt x="78950" y="57230"/>
                </a:lnTo>
                <a:lnTo>
                  <a:pt x="78950" y="57220"/>
                </a:lnTo>
                <a:lnTo>
                  <a:pt x="78950" y="57230"/>
                </a:lnTo>
                <a:lnTo>
                  <a:pt x="78940" y="57230"/>
                </a:lnTo>
                <a:lnTo>
                  <a:pt x="78930" y="57230"/>
                </a:lnTo>
                <a:lnTo>
                  <a:pt x="78920" y="57230"/>
                </a:lnTo>
                <a:lnTo>
                  <a:pt x="78910" y="57240"/>
                </a:lnTo>
                <a:lnTo>
                  <a:pt x="78900" y="57240"/>
                </a:lnTo>
                <a:lnTo>
                  <a:pt x="78900" y="57230"/>
                </a:lnTo>
                <a:lnTo>
                  <a:pt x="78890" y="57230"/>
                </a:lnTo>
                <a:lnTo>
                  <a:pt x="78890" y="57220"/>
                </a:lnTo>
                <a:lnTo>
                  <a:pt x="78880" y="57210"/>
                </a:lnTo>
                <a:lnTo>
                  <a:pt x="78880" y="57200"/>
                </a:lnTo>
                <a:lnTo>
                  <a:pt x="78880" y="57180"/>
                </a:lnTo>
                <a:lnTo>
                  <a:pt x="78880" y="57170"/>
                </a:lnTo>
                <a:lnTo>
                  <a:pt x="78880" y="57160"/>
                </a:lnTo>
                <a:lnTo>
                  <a:pt x="78870" y="57140"/>
                </a:lnTo>
                <a:lnTo>
                  <a:pt x="78860" y="57130"/>
                </a:lnTo>
                <a:lnTo>
                  <a:pt x="78860" y="57120"/>
                </a:lnTo>
                <a:lnTo>
                  <a:pt x="78860" y="57110"/>
                </a:lnTo>
                <a:lnTo>
                  <a:pt x="78850" y="57110"/>
                </a:lnTo>
                <a:lnTo>
                  <a:pt x="78850" y="57100"/>
                </a:lnTo>
                <a:lnTo>
                  <a:pt x="78850" y="57090"/>
                </a:lnTo>
                <a:lnTo>
                  <a:pt x="78850" y="57080"/>
                </a:lnTo>
                <a:lnTo>
                  <a:pt x="78840" y="57080"/>
                </a:lnTo>
                <a:lnTo>
                  <a:pt x="78840" y="57070"/>
                </a:lnTo>
                <a:lnTo>
                  <a:pt x="78840" y="57060"/>
                </a:lnTo>
                <a:lnTo>
                  <a:pt x="78830" y="57050"/>
                </a:lnTo>
                <a:lnTo>
                  <a:pt x="78820" y="57040"/>
                </a:lnTo>
                <a:lnTo>
                  <a:pt x="78810" y="57040"/>
                </a:lnTo>
                <a:lnTo>
                  <a:pt x="78810" y="57030"/>
                </a:lnTo>
                <a:lnTo>
                  <a:pt x="78800" y="57030"/>
                </a:lnTo>
                <a:lnTo>
                  <a:pt x="78780" y="57020"/>
                </a:lnTo>
                <a:lnTo>
                  <a:pt x="78770" y="57020"/>
                </a:lnTo>
                <a:lnTo>
                  <a:pt x="78770" y="57010"/>
                </a:lnTo>
                <a:lnTo>
                  <a:pt x="78760" y="57010"/>
                </a:lnTo>
                <a:lnTo>
                  <a:pt x="78750" y="57010"/>
                </a:lnTo>
                <a:lnTo>
                  <a:pt x="78750" y="57000"/>
                </a:lnTo>
                <a:lnTo>
                  <a:pt x="78740" y="57000"/>
                </a:lnTo>
                <a:lnTo>
                  <a:pt x="78730" y="57000"/>
                </a:lnTo>
                <a:lnTo>
                  <a:pt x="78730" y="56990"/>
                </a:lnTo>
                <a:lnTo>
                  <a:pt x="78720" y="57000"/>
                </a:lnTo>
                <a:lnTo>
                  <a:pt x="78720" y="56990"/>
                </a:lnTo>
                <a:lnTo>
                  <a:pt x="78710" y="56990"/>
                </a:lnTo>
                <a:lnTo>
                  <a:pt x="78700" y="56990"/>
                </a:lnTo>
                <a:lnTo>
                  <a:pt x="78700" y="56980"/>
                </a:lnTo>
                <a:lnTo>
                  <a:pt x="78690" y="56980"/>
                </a:lnTo>
                <a:lnTo>
                  <a:pt x="78690" y="56970"/>
                </a:lnTo>
                <a:lnTo>
                  <a:pt x="78680" y="56970"/>
                </a:lnTo>
                <a:lnTo>
                  <a:pt x="78670" y="56970"/>
                </a:lnTo>
                <a:lnTo>
                  <a:pt x="78670" y="56960"/>
                </a:lnTo>
                <a:lnTo>
                  <a:pt x="78660" y="56960"/>
                </a:lnTo>
                <a:lnTo>
                  <a:pt x="78660" y="56950"/>
                </a:lnTo>
                <a:lnTo>
                  <a:pt x="78650" y="56950"/>
                </a:lnTo>
                <a:lnTo>
                  <a:pt x="78640" y="56950"/>
                </a:lnTo>
                <a:lnTo>
                  <a:pt x="78630" y="56940"/>
                </a:lnTo>
                <a:lnTo>
                  <a:pt x="78620" y="56940"/>
                </a:lnTo>
                <a:lnTo>
                  <a:pt x="78610" y="56940"/>
                </a:lnTo>
                <a:lnTo>
                  <a:pt x="78600" y="56930"/>
                </a:lnTo>
                <a:lnTo>
                  <a:pt x="78590" y="56930"/>
                </a:lnTo>
                <a:lnTo>
                  <a:pt x="78580" y="56930"/>
                </a:lnTo>
                <a:lnTo>
                  <a:pt x="78570" y="56930"/>
                </a:lnTo>
                <a:lnTo>
                  <a:pt x="78560" y="56920"/>
                </a:lnTo>
                <a:lnTo>
                  <a:pt x="78560" y="56910"/>
                </a:lnTo>
                <a:lnTo>
                  <a:pt x="78550" y="56910"/>
                </a:lnTo>
                <a:lnTo>
                  <a:pt x="78540" y="56910"/>
                </a:lnTo>
                <a:lnTo>
                  <a:pt x="78530" y="56910"/>
                </a:lnTo>
                <a:lnTo>
                  <a:pt x="78530" y="56900"/>
                </a:lnTo>
                <a:lnTo>
                  <a:pt x="78520" y="56900"/>
                </a:lnTo>
                <a:lnTo>
                  <a:pt x="78530" y="56890"/>
                </a:lnTo>
                <a:lnTo>
                  <a:pt x="78530" y="56880"/>
                </a:lnTo>
                <a:lnTo>
                  <a:pt x="78530" y="56870"/>
                </a:lnTo>
                <a:lnTo>
                  <a:pt x="78520" y="56860"/>
                </a:lnTo>
                <a:lnTo>
                  <a:pt x="78520" y="56850"/>
                </a:lnTo>
                <a:lnTo>
                  <a:pt x="78510" y="56850"/>
                </a:lnTo>
                <a:lnTo>
                  <a:pt x="78510" y="56840"/>
                </a:lnTo>
                <a:lnTo>
                  <a:pt x="78500" y="56840"/>
                </a:lnTo>
                <a:lnTo>
                  <a:pt x="78500" y="56830"/>
                </a:lnTo>
                <a:lnTo>
                  <a:pt x="78490" y="56830"/>
                </a:lnTo>
                <a:lnTo>
                  <a:pt x="78490" y="56820"/>
                </a:lnTo>
                <a:lnTo>
                  <a:pt x="78470" y="56820"/>
                </a:lnTo>
                <a:lnTo>
                  <a:pt x="78450" y="56810"/>
                </a:lnTo>
                <a:lnTo>
                  <a:pt x="78450" y="56820"/>
                </a:lnTo>
                <a:lnTo>
                  <a:pt x="78450" y="56830"/>
                </a:lnTo>
                <a:lnTo>
                  <a:pt x="78450" y="56840"/>
                </a:lnTo>
                <a:lnTo>
                  <a:pt x="78440" y="56840"/>
                </a:lnTo>
                <a:lnTo>
                  <a:pt x="78430" y="56840"/>
                </a:lnTo>
                <a:lnTo>
                  <a:pt x="78430" y="56830"/>
                </a:lnTo>
                <a:lnTo>
                  <a:pt x="78420" y="56830"/>
                </a:lnTo>
                <a:lnTo>
                  <a:pt x="78420" y="56820"/>
                </a:lnTo>
                <a:lnTo>
                  <a:pt x="78410" y="56820"/>
                </a:lnTo>
                <a:lnTo>
                  <a:pt x="78400" y="56810"/>
                </a:lnTo>
                <a:lnTo>
                  <a:pt x="78390" y="56810"/>
                </a:lnTo>
                <a:lnTo>
                  <a:pt x="78390" y="56800"/>
                </a:lnTo>
                <a:lnTo>
                  <a:pt x="78380" y="56800"/>
                </a:lnTo>
                <a:lnTo>
                  <a:pt x="78380" y="56790"/>
                </a:lnTo>
                <a:lnTo>
                  <a:pt x="78380" y="56780"/>
                </a:lnTo>
                <a:lnTo>
                  <a:pt x="78380" y="56770"/>
                </a:lnTo>
                <a:lnTo>
                  <a:pt x="78380" y="56760"/>
                </a:lnTo>
                <a:lnTo>
                  <a:pt x="78370" y="56750"/>
                </a:lnTo>
                <a:lnTo>
                  <a:pt x="78370" y="56740"/>
                </a:lnTo>
                <a:lnTo>
                  <a:pt x="78370" y="56730"/>
                </a:lnTo>
                <a:lnTo>
                  <a:pt x="78360" y="56730"/>
                </a:lnTo>
                <a:lnTo>
                  <a:pt x="78360" y="56720"/>
                </a:lnTo>
                <a:lnTo>
                  <a:pt x="78360" y="56710"/>
                </a:lnTo>
                <a:lnTo>
                  <a:pt x="78360" y="56700"/>
                </a:lnTo>
                <a:lnTo>
                  <a:pt x="78360" y="56690"/>
                </a:lnTo>
                <a:lnTo>
                  <a:pt x="78350" y="56690"/>
                </a:lnTo>
                <a:lnTo>
                  <a:pt x="78360" y="56680"/>
                </a:lnTo>
                <a:lnTo>
                  <a:pt x="78360" y="56670"/>
                </a:lnTo>
                <a:lnTo>
                  <a:pt x="78360" y="56660"/>
                </a:lnTo>
                <a:lnTo>
                  <a:pt x="78360" y="56650"/>
                </a:lnTo>
                <a:lnTo>
                  <a:pt x="78370" y="56650"/>
                </a:lnTo>
                <a:lnTo>
                  <a:pt x="78370" y="56640"/>
                </a:lnTo>
                <a:lnTo>
                  <a:pt x="78360" y="56630"/>
                </a:lnTo>
                <a:lnTo>
                  <a:pt x="78350" y="56630"/>
                </a:lnTo>
                <a:lnTo>
                  <a:pt x="78320" y="56630"/>
                </a:lnTo>
                <a:lnTo>
                  <a:pt x="78310" y="56620"/>
                </a:lnTo>
                <a:lnTo>
                  <a:pt x="78290" y="56620"/>
                </a:lnTo>
                <a:lnTo>
                  <a:pt x="78280" y="56620"/>
                </a:lnTo>
                <a:lnTo>
                  <a:pt x="78270" y="56620"/>
                </a:lnTo>
                <a:lnTo>
                  <a:pt x="78260" y="56610"/>
                </a:lnTo>
                <a:lnTo>
                  <a:pt x="78250" y="56610"/>
                </a:lnTo>
                <a:lnTo>
                  <a:pt x="78240" y="56610"/>
                </a:lnTo>
                <a:lnTo>
                  <a:pt x="78240" y="56600"/>
                </a:lnTo>
                <a:lnTo>
                  <a:pt x="78230" y="56600"/>
                </a:lnTo>
                <a:lnTo>
                  <a:pt x="78220" y="56590"/>
                </a:lnTo>
                <a:lnTo>
                  <a:pt x="78210" y="56590"/>
                </a:lnTo>
                <a:lnTo>
                  <a:pt x="78200" y="56590"/>
                </a:lnTo>
                <a:lnTo>
                  <a:pt x="78190" y="56580"/>
                </a:lnTo>
                <a:lnTo>
                  <a:pt x="78180" y="56580"/>
                </a:lnTo>
                <a:lnTo>
                  <a:pt x="78170" y="56580"/>
                </a:lnTo>
                <a:lnTo>
                  <a:pt x="78160" y="56580"/>
                </a:lnTo>
                <a:lnTo>
                  <a:pt x="78150" y="56570"/>
                </a:lnTo>
                <a:lnTo>
                  <a:pt x="78140" y="56570"/>
                </a:lnTo>
                <a:lnTo>
                  <a:pt x="78140" y="56580"/>
                </a:lnTo>
                <a:lnTo>
                  <a:pt x="78130" y="56580"/>
                </a:lnTo>
                <a:lnTo>
                  <a:pt x="78130" y="56590"/>
                </a:lnTo>
                <a:lnTo>
                  <a:pt x="78120" y="56590"/>
                </a:lnTo>
                <a:lnTo>
                  <a:pt x="78110" y="56580"/>
                </a:lnTo>
                <a:lnTo>
                  <a:pt x="78110" y="56570"/>
                </a:lnTo>
                <a:lnTo>
                  <a:pt x="78110" y="56560"/>
                </a:lnTo>
                <a:lnTo>
                  <a:pt x="78100" y="56560"/>
                </a:lnTo>
                <a:lnTo>
                  <a:pt x="78090" y="56550"/>
                </a:lnTo>
                <a:lnTo>
                  <a:pt x="78080" y="56540"/>
                </a:lnTo>
                <a:lnTo>
                  <a:pt x="78070" y="56530"/>
                </a:lnTo>
                <a:lnTo>
                  <a:pt x="78060" y="56530"/>
                </a:lnTo>
                <a:lnTo>
                  <a:pt x="78050" y="56530"/>
                </a:lnTo>
                <a:lnTo>
                  <a:pt x="78040" y="56530"/>
                </a:lnTo>
                <a:lnTo>
                  <a:pt x="78040" y="56540"/>
                </a:lnTo>
                <a:lnTo>
                  <a:pt x="78040" y="56550"/>
                </a:lnTo>
                <a:lnTo>
                  <a:pt x="78030" y="56560"/>
                </a:lnTo>
                <a:lnTo>
                  <a:pt x="78020" y="56570"/>
                </a:lnTo>
                <a:lnTo>
                  <a:pt x="78010" y="56580"/>
                </a:lnTo>
                <a:lnTo>
                  <a:pt x="78000" y="56590"/>
                </a:lnTo>
                <a:lnTo>
                  <a:pt x="77990" y="56600"/>
                </a:lnTo>
                <a:lnTo>
                  <a:pt x="77970" y="56610"/>
                </a:lnTo>
                <a:lnTo>
                  <a:pt x="77970" y="56620"/>
                </a:lnTo>
                <a:lnTo>
                  <a:pt x="77960" y="56620"/>
                </a:lnTo>
                <a:lnTo>
                  <a:pt x="77960" y="56630"/>
                </a:lnTo>
                <a:lnTo>
                  <a:pt x="77920" y="56660"/>
                </a:lnTo>
                <a:lnTo>
                  <a:pt x="77910" y="56670"/>
                </a:lnTo>
                <a:lnTo>
                  <a:pt x="77900" y="56680"/>
                </a:lnTo>
                <a:lnTo>
                  <a:pt x="77890" y="56720"/>
                </a:lnTo>
                <a:lnTo>
                  <a:pt x="77880" y="56730"/>
                </a:lnTo>
                <a:lnTo>
                  <a:pt x="77870" y="56750"/>
                </a:lnTo>
                <a:lnTo>
                  <a:pt x="77870" y="56760"/>
                </a:lnTo>
                <a:lnTo>
                  <a:pt x="77870" y="56770"/>
                </a:lnTo>
                <a:lnTo>
                  <a:pt x="77870" y="56780"/>
                </a:lnTo>
                <a:lnTo>
                  <a:pt x="77860" y="56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