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Väike-Maarja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äike-Maarj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520" y="28950"/>
                </a:moveTo>
                <a:lnTo>
                  <a:pt x="66510" y="28940"/>
                </a:lnTo>
                <a:lnTo>
                  <a:pt x="66510" y="28930"/>
                </a:lnTo>
                <a:lnTo>
                  <a:pt x="66520" y="28920"/>
                </a:lnTo>
                <a:lnTo>
                  <a:pt x="66520" y="28910"/>
                </a:lnTo>
                <a:lnTo>
                  <a:pt x="66520" y="28900"/>
                </a:lnTo>
                <a:lnTo>
                  <a:pt x="66510" y="28900"/>
                </a:lnTo>
                <a:lnTo>
                  <a:pt x="66510" y="28890"/>
                </a:lnTo>
                <a:lnTo>
                  <a:pt x="66500" y="28900"/>
                </a:lnTo>
                <a:lnTo>
                  <a:pt x="66490" y="28900"/>
                </a:lnTo>
                <a:lnTo>
                  <a:pt x="66480" y="28900"/>
                </a:lnTo>
                <a:lnTo>
                  <a:pt x="66470" y="28900"/>
                </a:lnTo>
                <a:lnTo>
                  <a:pt x="66470" y="28890"/>
                </a:lnTo>
                <a:lnTo>
                  <a:pt x="66470" y="28880"/>
                </a:lnTo>
                <a:lnTo>
                  <a:pt x="66470" y="28870"/>
                </a:lnTo>
                <a:lnTo>
                  <a:pt x="66460" y="28870"/>
                </a:lnTo>
                <a:lnTo>
                  <a:pt x="66450" y="28870"/>
                </a:lnTo>
                <a:lnTo>
                  <a:pt x="66440" y="28870"/>
                </a:lnTo>
                <a:lnTo>
                  <a:pt x="66440" y="28860"/>
                </a:lnTo>
                <a:lnTo>
                  <a:pt x="66430" y="28860"/>
                </a:lnTo>
                <a:lnTo>
                  <a:pt x="66420" y="28860"/>
                </a:lnTo>
                <a:lnTo>
                  <a:pt x="66420" y="28850"/>
                </a:lnTo>
                <a:lnTo>
                  <a:pt x="66420" y="28840"/>
                </a:lnTo>
                <a:lnTo>
                  <a:pt x="66420" y="28830"/>
                </a:lnTo>
                <a:lnTo>
                  <a:pt x="66420" y="28820"/>
                </a:lnTo>
                <a:lnTo>
                  <a:pt x="66410" y="28810"/>
                </a:lnTo>
                <a:lnTo>
                  <a:pt x="66410" y="28800"/>
                </a:lnTo>
                <a:lnTo>
                  <a:pt x="66420" y="28800"/>
                </a:lnTo>
                <a:lnTo>
                  <a:pt x="66430" y="28800"/>
                </a:lnTo>
                <a:lnTo>
                  <a:pt x="66440" y="28790"/>
                </a:lnTo>
                <a:lnTo>
                  <a:pt x="66450" y="28780"/>
                </a:lnTo>
                <a:lnTo>
                  <a:pt x="66430" y="28760"/>
                </a:lnTo>
                <a:lnTo>
                  <a:pt x="66430" y="28750"/>
                </a:lnTo>
                <a:lnTo>
                  <a:pt x="66430" y="28740"/>
                </a:lnTo>
                <a:lnTo>
                  <a:pt x="66440" y="28740"/>
                </a:lnTo>
                <a:lnTo>
                  <a:pt x="66450" y="28730"/>
                </a:lnTo>
                <a:lnTo>
                  <a:pt x="66440" y="28720"/>
                </a:lnTo>
                <a:lnTo>
                  <a:pt x="66440" y="28710"/>
                </a:lnTo>
                <a:lnTo>
                  <a:pt x="66430" y="28710"/>
                </a:lnTo>
                <a:lnTo>
                  <a:pt x="66440" y="28690"/>
                </a:lnTo>
                <a:lnTo>
                  <a:pt x="66450" y="28690"/>
                </a:lnTo>
                <a:lnTo>
                  <a:pt x="66460" y="28690"/>
                </a:lnTo>
                <a:lnTo>
                  <a:pt x="66470" y="28690"/>
                </a:lnTo>
                <a:lnTo>
                  <a:pt x="66480" y="28680"/>
                </a:lnTo>
                <a:lnTo>
                  <a:pt x="66480" y="28670"/>
                </a:lnTo>
                <a:lnTo>
                  <a:pt x="66490" y="28670"/>
                </a:lnTo>
                <a:lnTo>
                  <a:pt x="66490" y="28660"/>
                </a:lnTo>
                <a:lnTo>
                  <a:pt x="66490" y="28650"/>
                </a:lnTo>
                <a:lnTo>
                  <a:pt x="66500" y="28640"/>
                </a:lnTo>
                <a:lnTo>
                  <a:pt x="66490" y="28630"/>
                </a:lnTo>
                <a:lnTo>
                  <a:pt x="66480" y="28620"/>
                </a:lnTo>
                <a:lnTo>
                  <a:pt x="66470" y="28620"/>
                </a:lnTo>
                <a:lnTo>
                  <a:pt x="66460" y="28610"/>
                </a:lnTo>
                <a:lnTo>
                  <a:pt x="66460" y="28590"/>
                </a:lnTo>
                <a:lnTo>
                  <a:pt x="66470" y="28590"/>
                </a:lnTo>
                <a:lnTo>
                  <a:pt x="66480" y="28590"/>
                </a:lnTo>
                <a:lnTo>
                  <a:pt x="66500" y="28590"/>
                </a:lnTo>
                <a:lnTo>
                  <a:pt x="66510" y="28580"/>
                </a:lnTo>
                <a:lnTo>
                  <a:pt x="66510" y="28570"/>
                </a:lnTo>
                <a:lnTo>
                  <a:pt x="66500" y="28570"/>
                </a:lnTo>
                <a:lnTo>
                  <a:pt x="66490" y="28570"/>
                </a:lnTo>
                <a:lnTo>
                  <a:pt x="66480" y="28560"/>
                </a:lnTo>
                <a:lnTo>
                  <a:pt x="66480" y="28550"/>
                </a:lnTo>
                <a:lnTo>
                  <a:pt x="66480" y="28540"/>
                </a:lnTo>
                <a:lnTo>
                  <a:pt x="66480" y="28530"/>
                </a:lnTo>
                <a:lnTo>
                  <a:pt x="66480" y="28520"/>
                </a:lnTo>
                <a:lnTo>
                  <a:pt x="66490" y="28510"/>
                </a:lnTo>
                <a:lnTo>
                  <a:pt x="66500" y="28510"/>
                </a:lnTo>
                <a:lnTo>
                  <a:pt x="66510" y="28520"/>
                </a:lnTo>
                <a:lnTo>
                  <a:pt x="66520" y="28520"/>
                </a:lnTo>
                <a:lnTo>
                  <a:pt x="66520" y="28510"/>
                </a:lnTo>
                <a:lnTo>
                  <a:pt x="66510" y="28480"/>
                </a:lnTo>
                <a:lnTo>
                  <a:pt x="66510" y="28470"/>
                </a:lnTo>
                <a:lnTo>
                  <a:pt x="66520" y="28480"/>
                </a:lnTo>
                <a:lnTo>
                  <a:pt x="66530" y="28480"/>
                </a:lnTo>
                <a:lnTo>
                  <a:pt x="66550" y="28480"/>
                </a:lnTo>
                <a:lnTo>
                  <a:pt x="66560" y="28470"/>
                </a:lnTo>
                <a:lnTo>
                  <a:pt x="66570" y="28470"/>
                </a:lnTo>
                <a:lnTo>
                  <a:pt x="66560" y="28460"/>
                </a:lnTo>
                <a:lnTo>
                  <a:pt x="66550" y="28460"/>
                </a:lnTo>
                <a:lnTo>
                  <a:pt x="66550" y="28450"/>
                </a:lnTo>
                <a:lnTo>
                  <a:pt x="66540" y="28440"/>
                </a:lnTo>
                <a:lnTo>
                  <a:pt x="66550" y="28440"/>
                </a:lnTo>
                <a:lnTo>
                  <a:pt x="66560" y="28430"/>
                </a:lnTo>
                <a:lnTo>
                  <a:pt x="66570" y="28430"/>
                </a:lnTo>
                <a:lnTo>
                  <a:pt x="66580" y="28420"/>
                </a:lnTo>
                <a:lnTo>
                  <a:pt x="66580" y="28410"/>
                </a:lnTo>
                <a:lnTo>
                  <a:pt x="66580" y="28400"/>
                </a:lnTo>
                <a:lnTo>
                  <a:pt x="66570" y="28400"/>
                </a:lnTo>
                <a:lnTo>
                  <a:pt x="66570" y="28390"/>
                </a:lnTo>
                <a:lnTo>
                  <a:pt x="66560" y="28390"/>
                </a:lnTo>
                <a:lnTo>
                  <a:pt x="66560" y="28380"/>
                </a:lnTo>
                <a:lnTo>
                  <a:pt x="66560" y="28370"/>
                </a:lnTo>
                <a:lnTo>
                  <a:pt x="66570" y="28370"/>
                </a:lnTo>
                <a:lnTo>
                  <a:pt x="66570" y="28360"/>
                </a:lnTo>
                <a:lnTo>
                  <a:pt x="66580" y="28350"/>
                </a:lnTo>
                <a:lnTo>
                  <a:pt x="66590" y="28350"/>
                </a:lnTo>
                <a:lnTo>
                  <a:pt x="66590" y="28340"/>
                </a:lnTo>
                <a:lnTo>
                  <a:pt x="66600" y="28330"/>
                </a:lnTo>
                <a:lnTo>
                  <a:pt x="66600" y="28320"/>
                </a:lnTo>
                <a:lnTo>
                  <a:pt x="66610" y="28320"/>
                </a:lnTo>
                <a:lnTo>
                  <a:pt x="66610" y="28310"/>
                </a:lnTo>
                <a:lnTo>
                  <a:pt x="66620" y="28310"/>
                </a:lnTo>
                <a:lnTo>
                  <a:pt x="66620" y="28300"/>
                </a:lnTo>
                <a:lnTo>
                  <a:pt x="66620" y="28290"/>
                </a:lnTo>
                <a:lnTo>
                  <a:pt x="66620" y="28280"/>
                </a:lnTo>
                <a:lnTo>
                  <a:pt x="66630" y="28270"/>
                </a:lnTo>
                <a:lnTo>
                  <a:pt x="66640" y="28260"/>
                </a:lnTo>
                <a:lnTo>
                  <a:pt x="66640" y="28250"/>
                </a:lnTo>
                <a:lnTo>
                  <a:pt x="66640" y="28240"/>
                </a:lnTo>
                <a:lnTo>
                  <a:pt x="66630" y="28240"/>
                </a:lnTo>
                <a:lnTo>
                  <a:pt x="66630" y="28230"/>
                </a:lnTo>
                <a:lnTo>
                  <a:pt x="66630" y="28220"/>
                </a:lnTo>
                <a:lnTo>
                  <a:pt x="66630" y="28210"/>
                </a:lnTo>
                <a:lnTo>
                  <a:pt x="66640" y="28200"/>
                </a:lnTo>
                <a:lnTo>
                  <a:pt x="66640" y="28190"/>
                </a:lnTo>
                <a:lnTo>
                  <a:pt x="66650" y="28170"/>
                </a:lnTo>
                <a:lnTo>
                  <a:pt x="66660" y="28150"/>
                </a:lnTo>
                <a:lnTo>
                  <a:pt x="66660" y="28140"/>
                </a:lnTo>
                <a:lnTo>
                  <a:pt x="66660" y="28130"/>
                </a:lnTo>
                <a:lnTo>
                  <a:pt x="66670" y="28130"/>
                </a:lnTo>
                <a:lnTo>
                  <a:pt x="66670" y="28120"/>
                </a:lnTo>
                <a:lnTo>
                  <a:pt x="66670" y="28110"/>
                </a:lnTo>
                <a:lnTo>
                  <a:pt x="66680" y="28100"/>
                </a:lnTo>
                <a:lnTo>
                  <a:pt x="66670" y="28100"/>
                </a:lnTo>
                <a:lnTo>
                  <a:pt x="66670" y="28090"/>
                </a:lnTo>
                <a:lnTo>
                  <a:pt x="66670" y="28080"/>
                </a:lnTo>
                <a:lnTo>
                  <a:pt x="66670" y="28070"/>
                </a:lnTo>
                <a:lnTo>
                  <a:pt x="66660" y="28070"/>
                </a:lnTo>
                <a:lnTo>
                  <a:pt x="66670" y="28070"/>
                </a:lnTo>
                <a:lnTo>
                  <a:pt x="66660" y="28060"/>
                </a:lnTo>
                <a:lnTo>
                  <a:pt x="66650" y="28050"/>
                </a:lnTo>
                <a:lnTo>
                  <a:pt x="66650" y="28040"/>
                </a:lnTo>
                <a:lnTo>
                  <a:pt x="66640" y="28000"/>
                </a:lnTo>
                <a:lnTo>
                  <a:pt x="66630" y="27990"/>
                </a:lnTo>
                <a:lnTo>
                  <a:pt x="66630" y="27970"/>
                </a:lnTo>
                <a:lnTo>
                  <a:pt x="66620" y="27950"/>
                </a:lnTo>
                <a:lnTo>
                  <a:pt x="66600" y="27930"/>
                </a:lnTo>
                <a:lnTo>
                  <a:pt x="66580" y="27910"/>
                </a:lnTo>
                <a:lnTo>
                  <a:pt x="66570" y="27890"/>
                </a:lnTo>
                <a:lnTo>
                  <a:pt x="66560" y="27880"/>
                </a:lnTo>
                <a:lnTo>
                  <a:pt x="66550" y="27870"/>
                </a:lnTo>
                <a:lnTo>
                  <a:pt x="66530" y="27820"/>
                </a:lnTo>
                <a:lnTo>
                  <a:pt x="66520" y="27800"/>
                </a:lnTo>
                <a:lnTo>
                  <a:pt x="66520" y="27790"/>
                </a:lnTo>
                <a:lnTo>
                  <a:pt x="66520" y="27780"/>
                </a:lnTo>
                <a:lnTo>
                  <a:pt x="66520" y="27750"/>
                </a:lnTo>
                <a:lnTo>
                  <a:pt x="66520" y="27720"/>
                </a:lnTo>
                <a:lnTo>
                  <a:pt x="66520" y="27700"/>
                </a:lnTo>
                <a:lnTo>
                  <a:pt x="66530" y="27670"/>
                </a:lnTo>
                <a:lnTo>
                  <a:pt x="66530" y="27640"/>
                </a:lnTo>
                <a:lnTo>
                  <a:pt x="66540" y="27610"/>
                </a:lnTo>
                <a:lnTo>
                  <a:pt x="66540" y="27590"/>
                </a:lnTo>
                <a:lnTo>
                  <a:pt x="66540" y="27560"/>
                </a:lnTo>
                <a:lnTo>
                  <a:pt x="66550" y="27530"/>
                </a:lnTo>
                <a:lnTo>
                  <a:pt x="66550" y="27500"/>
                </a:lnTo>
                <a:lnTo>
                  <a:pt x="66550" y="27470"/>
                </a:lnTo>
                <a:lnTo>
                  <a:pt x="66560" y="27420"/>
                </a:lnTo>
                <a:lnTo>
                  <a:pt x="66580" y="27380"/>
                </a:lnTo>
                <a:lnTo>
                  <a:pt x="66580" y="27360"/>
                </a:lnTo>
                <a:lnTo>
                  <a:pt x="66580" y="27350"/>
                </a:lnTo>
                <a:lnTo>
                  <a:pt x="66590" y="27320"/>
                </a:lnTo>
                <a:lnTo>
                  <a:pt x="66590" y="27290"/>
                </a:lnTo>
                <a:lnTo>
                  <a:pt x="66600" y="27280"/>
                </a:lnTo>
                <a:lnTo>
                  <a:pt x="66570" y="27250"/>
                </a:lnTo>
                <a:lnTo>
                  <a:pt x="66560" y="27230"/>
                </a:lnTo>
                <a:lnTo>
                  <a:pt x="66540" y="27240"/>
                </a:lnTo>
                <a:lnTo>
                  <a:pt x="66520" y="27250"/>
                </a:lnTo>
                <a:lnTo>
                  <a:pt x="66500" y="27250"/>
                </a:lnTo>
                <a:lnTo>
                  <a:pt x="66450" y="27230"/>
                </a:lnTo>
                <a:lnTo>
                  <a:pt x="66400" y="27200"/>
                </a:lnTo>
                <a:lnTo>
                  <a:pt x="66370" y="27170"/>
                </a:lnTo>
                <a:lnTo>
                  <a:pt x="66360" y="27130"/>
                </a:lnTo>
                <a:lnTo>
                  <a:pt x="66350" y="27110"/>
                </a:lnTo>
                <a:lnTo>
                  <a:pt x="66330" y="27050"/>
                </a:lnTo>
                <a:lnTo>
                  <a:pt x="66330" y="27030"/>
                </a:lnTo>
                <a:lnTo>
                  <a:pt x="66320" y="27010"/>
                </a:lnTo>
                <a:lnTo>
                  <a:pt x="66310" y="26990"/>
                </a:lnTo>
                <a:lnTo>
                  <a:pt x="66310" y="26980"/>
                </a:lnTo>
                <a:lnTo>
                  <a:pt x="66310" y="26970"/>
                </a:lnTo>
                <a:lnTo>
                  <a:pt x="66310" y="26960"/>
                </a:lnTo>
                <a:lnTo>
                  <a:pt x="66310" y="26890"/>
                </a:lnTo>
                <a:lnTo>
                  <a:pt x="66210" y="26930"/>
                </a:lnTo>
                <a:lnTo>
                  <a:pt x="66200" y="26930"/>
                </a:lnTo>
                <a:lnTo>
                  <a:pt x="66210" y="26930"/>
                </a:lnTo>
                <a:lnTo>
                  <a:pt x="66210" y="26920"/>
                </a:lnTo>
                <a:lnTo>
                  <a:pt x="66210" y="26910"/>
                </a:lnTo>
                <a:lnTo>
                  <a:pt x="66200" y="26910"/>
                </a:lnTo>
                <a:lnTo>
                  <a:pt x="66200" y="26900"/>
                </a:lnTo>
                <a:lnTo>
                  <a:pt x="66200" y="26890"/>
                </a:lnTo>
                <a:lnTo>
                  <a:pt x="66200" y="26880"/>
                </a:lnTo>
                <a:lnTo>
                  <a:pt x="66190" y="26880"/>
                </a:lnTo>
                <a:lnTo>
                  <a:pt x="66190" y="26870"/>
                </a:lnTo>
                <a:lnTo>
                  <a:pt x="66180" y="26870"/>
                </a:lnTo>
                <a:lnTo>
                  <a:pt x="66180" y="26860"/>
                </a:lnTo>
                <a:lnTo>
                  <a:pt x="66180" y="26850"/>
                </a:lnTo>
                <a:lnTo>
                  <a:pt x="66190" y="26850"/>
                </a:lnTo>
                <a:lnTo>
                  <a:pt x="66190" y="26840"/>
                </a:lnTo>
                <a:lnTo>
                  <a:pt x="66180" y="26840"/>
                </a:lnTo>
                <a:lnTo>
                  <a:pt x="66180" y="26830"/>
                </a:lnTo>
                <a:lnTo>
                  <a:pt x="66180" y="26820"/>
                </a:lnTo>
                <a:lnTo>
                  <a:pt x="66180" y="26810"/>
                </a:lnTo>
                <a:lnTo>
                  <a:pt x="66200" y="26800"/>
                </a:lnTo>
                <a:lnTo>
                  <a:pt x="66200" y="26790"/>
                </a:lnTo>
                <a:lnTo>
                  <a:pt x="66190" y="26790"/>
                </a:lnTo>
                <a:lnTo>
                  <a:pt x="66190" y="26780"/>
                </a:lnTo>
                <a:lnTo>
                  <a:pt x="66200" y="26780"/>
                </a:lnTo>
                <a:lnTo>
                  <a:pt x="66210" y="26780"/>
                </a:lnTo>
                <a:lnTo>
                  <a:pt x="66220" y="26780"/>
                </a:lnTo>
                <a:lnTo>
                  <a:pt x="66220" y="26770"/>
                </a:lnTo>
                <a:lnTo>
                  <a:pt x="66230" y="26770"/>
                </a:lnTo>
                <a:lnTo>
                  <a:pt x="66230" y="26760"/>
                </a:lnTo>
                <a:lnTo>
                  <a:pt x="66240" y="26760"/>
                </a:lnTo>
                <a:lnTo>
                  <a:pt x="66240" y="26750"/>
                </a:lnTo>
                <a:lnTo>
                  <a:pt x="66240" y="26740"/>
                </a:lnTo>
                <a:lnTo>
                  <a:pt x="66230" y="26740"/>
                </a:lnTo>
                <a:lnTo>
                  <a:pt x="66220" y="26740"/>
                </a:lnTo>
                <a:lnTo>
                  <a:pt x="66220" y="26730"/>
                </a:lnTo>
                <a:lnTo>
                  <a:pt x="66230" y="26730"/>
                </a:lnTo>
                <a:lnTo>
                  <a:pt x="66230" y="26720"/>
                </a:lnTo>
                <a:lnTo>
                  <a:pt x="66220" y="26720"/>
                </a:lnTo>
                <a:lnTo>
                  <a:pt x="66210" y="26720"/>
                </a:lnTo>
                <a:lnTo>
                  <a:pt x="66210" y="26710"/>
                </a:lnTo>
                <a:lnTo>
                  <a:pt x="66210" y="26700"/>
                </a:lnTo>
                <a:lnTo>
                  <a:pt x="66200" y="26700"/>
                </a:lnTo>
                <a:lnTo>
                  <a:pt x="66200" y="26690"/>
                </a:lnTo>
                <a:lnTo>
                  <a:pt x="66190" y="26690"/>
                </a:lnTo>
                <a:lnTo>
                  <a:pt x="66190" y="26680"/>
                </a:lnTo>
                <a:lnTo>
                  <a:pt x="66200" y="26680"/>
                </a:lnTo>
                <a:lnTo>
                  <a:pt x="66200" y="26670"/>
                </a:lnTo>
                <a:lnTo>
                  <a:pt x="66190" y="26670"/>
                </a:lnTo>
                <a:lnTo>
                  <a:pt x="66190" y="26660"/>
                </a:lnTo>
                <a:lnTo>
                  <a:pt x="66190" y="26650"/>
                </a:lnTo>
                <a:lnTo>
                  <a:pt x="66190" y="26640"/>
                </a:lnTo>
                <a:lnTo>
                  <a:pt x="66190" y="26630"/>
                </a:lnTo>
                <a:lnTo>
                  <a:pt x="66190" y="26620"/>
                </a:lnTo>
                <a:lnTo>
                  <a:pt x="66200" y="26600"/>
                </a:lnTo>
                <a:lnTo>
                  <a:pt x="66200" y="26590"/>
                </a:lnTo>
                <a:lnTo>
                  <a:pt x="66200" y="26580"/>
                </a:lnTo>
                <a:lnTo>
                  <a:pt x="66200" y="26570"/>
                </a:lnTo>
                <a:lnTo>
                  <a:pt x="66210" y="26570"/>
                </a:lnTo>
                <a:lnTo>
                  <a:pt x="66210" y="26560"/>
                </a:lnTo>
                <a:lnTo>
                  <a:pt x="66210" y="26550"/>
                </a:lnTo>
                <a:lnTo>
                  <a:pt x="66200" y="26540"/>
                </a:lnTo>
                <a:lnTo>
                  <a:pt x="66200" y="26530"/>
                </a:lnTo>
                <a:lnTo>
                  <a:pt x="66190" y="26520"/>
                </a:lnTo>
                <a:lnTo>
                  <a:pt x="66190" y="26510"/>
                </a:lnTo>
                <a:lnTo>
                  <a:pt x="66180" y="26500"/>
                </a:lnTo>
                <a:lnTo>
                  <a:pt x="66180" y="26490"/>
                </a:lnTo>
                <a:lnTo>
                  <a:pt x="66180" y="26480"/>
                </a:lnTo>
                <a:lnTo>
                  <a:pt x="66170" y="26470"/>
                </a:lnTo>
                <a:lnTo>
                  <a:pt x="66190" y="26460"/>
                </a:lnTo>
                <a:lnTo>
                  <a:pt x="66200" y="26460"/>
                </a:lnTo>
                <a:lnTo>
                  <a:pt x="66210" y="26460"/>
                </a:lnTo>
                <a:lnTo>
                  <a:pt x="66220" y="26440"/>
                </a:lnTo>
                <a:lnTo>
                  <a:pt x="66240" y="26400"/>
                </a:lnTo>
                <a:lnTo>
                  <a:pt x="66250" y="26380"/>
                </a:lnTo>
                <a:lnTo>
                  <a:pt x="66250" y="26280"/>
                </a:lnTo>
                <a:lnTo>
                  <a:pt x="66240" y="26280"/>
                </a:lnTo>
                <a:lnTo>
                  <a:pt x="66230" y="26270"/>
                </a:lnTo>
                <a:lnTo>
                  <a:pt x="66210" y="26260"/>
                </a:lnTo>
                <a:lnTo>
                  <a:pt x="66200" y="26260"/>
                </a:lnTo>
                <a:lnTo>
                  <a:pt x="66190" y="26250"/>
                </a:lnTo>
                <a:lnTo>
                  <a:pt x="66180" y="26250"/>
                </a:lnTo>
                <a:lnTo>
                  <a:pt x="66170" y="26240"/>
                </a:lnTo>
                <a:lnTo>
                  <a:pt x="66170" y="26230"/>
                </a:lnTo>
                <a:lnTo>
                  <a:pt x="66180" y="26240"/>
                </a:lnTo>
                <a:lnTo>
                  <a:pt x="66180" y="26230"/>
                </a:lnTo>
                <a:lnTo>
                  <a:pt x="66180" y="26220"/>
                </a:lnTo>
                <a:lnTo>
                  <a:pt x="66180" y="26210"/>
                </a:lnTo>
                <a:lnTo>
                  <a:pt x="66170" y="26210"/>
                </a:lnTo>
                <a:lnTo>
                  <a:pt x="66180" y="26210"/>
                </a:lnTo>
                <a:lnTo>
                  <a:pt x="66180" y="26200"/>
                </a:lnTo>
                <a:lnTo>
                  <a:pt x="66180" y="26190"/>
                </a:lnTo>
                <a:lnTo>
                  <a:pt x="66190" y="26180"/>
                </a:lnTo>
                <a:lnTo>
                  <a:pt x="66190" y="26170"/>
                </a:lnTo>
                <a:lnTo>
                  <a:pt x="66180" y="26170"/>
                </a:lnTo>
                <a:lnTo>
                  <a:pt x="66130" y="26180"/>
                </a:lnTo>
                <a:lnTo>
                  <a:pt x="66100" y="26180"/>
                </a:lnTo>
                <a:lnTo>
                  <a:pt x="66070" y="26180"/>
                </a:lnTo>
                <a:lnTo>
                  <a:pt x="66020" y="26150"/>
                </a:lnTo>
                <a:lnTo>
                  <a:pt x="65990" y="26120"/>
                </a:lnTo>
                <a:lnTo>
                  <a:pt x="65950" y="26100"/>
                </a:lnTo>
                <a:lnTo>
                  <a:pt x="65890" y="26080"/>
                </a:lnTo>
                <a:lnTo>
                  <a:pt x="65870" y="26060"/>
                </a:lnTo>
                <a:lnTo>
                  <a:pt x="65860" y="26060"/>
                </a:lnTo>
                <a:lnTo>
                  <a:pt x="65850" y="26060"/>
                </a:lnTo>
                <a:lnTo>
                  <a:pt x="65830" y="26050"/>
                </a:lnTo>
                <a:lnTo>
                  <a:pt x="65820" y="26040"/>
                </a:lnTo>
                <a:lnTo>
                  <a:pt x="65750" y="25990"/>
                </a:lnTo>
                <a:lnTo>
                  <a:pt x="65660" y="25950"/>
                </a:lnTo>
                <a:lnTo>
                  <a:pt x="65650" y="25930"/>
                </a:lnTo>
                <a:lnTo>
                  <a:pt x="65640" y="25930"/>
                </a:lnTo>
                <a:lnTo>
                  <a:pt x="65610" y="25900"/>
                </a:lnTo>
                <a:lnTo>
                  <a:pt x="65580" y="25870"/>
                </a:lnTo>
                <a:lnTo>
                  <a:pt x="65580" y="25840"/>
                </a:lnTo>
                <a:lnTo>
                  <a:pt x="65570" y="25820"/>
                </a:lnTo>
                <a:lnTo>
                  <a:pt x="65570" y="25770"/>
                </a:lnTo>
                <a:lnTo>
                  <a:pt x="65560" y="25770"/>
                </a:lnTo>
                <a:lnTo>
                  <a:pt x="65560" y="25750"/>
                </a:lnTo>
                <a:lnTo>
                  <a:pt x="65560" y="25710"/>
                </a:lnTo>
                <a:lnTo>
                  <a:pt x="65550" y="25680"/>
                </a:lnTo>
                <a:lnTo>
                  <a:pt x="65550" y="25630"/>
                </a:lnTo>
                <a:lnTo>
                  <a:pt x="65550" y="25620"/>
                </a:lnTo>
                <a:lnTo>
                  <a:pt x="65540" y="25580"/>
                </a:lnTo>
                <a:lnTo>
                  <a:pt x="65540" y="25570"/>
                </a:lnTo>
                <a:lnTo>
                  <a:pt x="65540" y="25560"/>
                </a:lnTo>
                <a:lnTo>
                  <a:pt x="65540" y="25540"/>
                </a:lnTo>
                <a:lnTo>
                  <a:pt x="65540" y="25520"/>
                </a:lnTo>
                <a:lnTo>
                  <a:pt x="65530" y="25520"/>
                </a:lnTo>
                <a:lnTo>
                  <a:pt x="65500" y="25510"/>
                </a:lnTo>
                <a:lnTo>
                  <a:pt x="65480" y="25500"/>
                </a:lnTo>
                <a:lnTo>
                  <a:pt x="65470" y="25500"/>
                </a:lnTo>
                <a:lnTo>
                  <a:pt x="65450" y="25490"/>
                </a:lnTo>
                <a:lnTo>
                  <a:pt x="65360" y="25480"/>
                </a:lnTo>
                <a:lnTo>
                  <a:pt x="65350" y="25470"/>
                </a:lnTo>
                <a:lnTo>
                  <a:pt x="65320" y="25470"/>
                </a:lnTo>
                <a:lnTo>
                  <a:pt x="65230" y="25450"/>
                </a:lnTo>
                <a:lnTo>
                  <a:pt x="65190" y="25440"/>
                </a:lnTo>
                <a:lnTo>
                  <a:pt x="65180" y="25440"/>
                </a:lnTo>
                <a:lnTo>
                  <a:pt x="65150" y="25390"/>
                </a:lnTo>
                <a:lnTo>
                  <a:pt x="65120" y="25340"/>
                </a:lnTo>
                <a:lnTo>
                  <a:pt x="65110" y="25300"/>
                </a:lnTo>
                <a:lnTo>
                  <a:pt x="65110" y="25270"/>
                </a:lnTo>
                <a:lnTo>
                  <a:pt x="65100" y="25240"/>
                </a:lnTo>
                <a:lnTo>
                  <a:pt x="65090" y="25200"/>
                </a:lnTo>
                <a:lnTo>
                  <a:pt x="65080" y="25160"/>
                </a:lnTo>
                <a:lnTo>
                  <a:pt x="65070" y="25100"/>
                </a:lnTo>
                <a:lnTo>
                  <a:pt x="65070" y="25060"/>
                </a:lnTo>
                <a:lnTo>
                  <a:pt x="65070" y="25020"/>
                </a:lnTo>
                <a:lnTo>
                  <a:pt x="65060" y="24980"/>
                </a:lnTo>
                <a:lnTo>
                  <a:pt x="65060" y="24960"/>
                </a:lnTo>
                <a:lnTo>
                  <a:pt x="65040" y="24910"/>
                </a:lnTo>
                <a:lnTo>
                  <a:pt x="65040" y="24870"/>
                </a:lnTo>
                <a:lnTo>
                  <a:pt x="65030" y="24820"/>
                </a:lnTo>
                <a:lnTo>
                  <a:pt x="65020" y="24780"/>
                </a:lnTo>
                <a:lnTo>
                  <a:pt x="64980" y="24690"/>
                </a:lnTo>
                <a:lnTo>
                  <a:pt x="64950" y="24630"/>
                </a:lnTo>
                <a:lnTo>
                  <a:pt x="64920" y="24600"/>
                </a:lnTo>
                <a:lnTo>
                  <a:pt x="64910" y="24590"/>
                </a:lnTo>
                <a:lnTo>
                  <a:pt x="64900" y="24580"/>
                </a:lnTo>
                <a:lnTo>
                  <a:pt x="64870" y="24560"/>
                </a:lnTo>
                <a:lnTo>
                  <a:pt x="64840" y="24530"/>
                </a:lnTo>
                <a:lnTo>
                  <a:pt x="64820" y="24510"/>
                </a:lnTo>
                <a:lnTo>
                  <a:pt x="64770" y="24480"/>
                </a:lnTo>
                <a:lnTo>
                  <a:pt x="64770" y="24470"/>
                </a:lnTo>
                <a:lnTo>
                  <a:pt x="64720" y="24450"/>
                </a:lnTo>
                <a:lnTo>
                  <a:pt x="64700" y="24430"/>
                </a:lnTo>
                <a:lnTo>
                  <a:pt x="64690" y="24420"/>
                </a:lnTo>
                <a:lnTo>
                  <a:pt x="64670" y="24420"/>
                </a:lnTo>
                <a:lnTo>
                  <a:pt x="64660" y="24400"/>
                </a:lnTo>
                <a:lnTo>
                  <a:pt x="64620" y="24310"/>
                </a:lnTo>
                <a:lnTo>
                  <a:pt x="64600" y="24250"/>
                </a:lnTo>
                <a:lnTo>
                  <a:pt x="64580" y="24210"/>
                </a:lnTo>
                <a:lnTo>
                  <a:pt x="64560" y="24160"/>
                </a:lnTo>
                <a:lnTo>
                  <a:pt x="64540" y="24100"/>
                </a:lnTo>
                <a:lnTo>
                  <a:pt x="64530" y="24070"/>
                </a:lnTo>
                <a:lnTo>
                  <a:pt x="64610" y="23990"/>
                </a:lnTo>
                <a:lnTo>
                  <a:pt x="64670" y="23920"/>
                </a:lnTo>
                <a:lnTo>
                  <a:pt x="64690" y="23910"/>
                </a:lnTo>
                <a:lnTo>
                  <a:pt x="64710" y="23900"/>
                </a:lnTo>
                <a:lnTo>
                  <a:pt x="64710" y="23890"/>
                </a:lnTo>
                <a:lnTo>
                  <a:pt x="64740" y="23870"/>
                </a:lnTo>
                <a:lnTo>
                  <a:pt x="64800" y="23810"/>
                </a:lnTo>
                <a:lnTo>
                  <a:pt x="64830" y="23790"/>
                </a:lnTo>
                <a:lnTo>
                  <a:pt x="64840" y="23780"/>
                </a:lnTo>
                <a:lnTo>
                  <a:pt x="64900" y="23750"/>
                </a:lnTo>
                <a:lnTo>
                  <a:pt x="64940" y="23730"/>
                </a:lnTo>
                <a:lnTo>
                  <a:pt x="64950" y="23730"/>
                </a:lnTo>
                <a:lnTo>
                  <a:pt x="64980" y="23720"/>
                </a:lnTo>
                <a:lnTo>
                  <a:pt x="64990" y="23710"/>
                </a:lnTo>
                <a:lnTo>
                  <a:pt x="65010" y="23700"/>
                </a:lnTo>
                <a:lnTo>
                  <a:pt x="65030" y="23700"/>
                </a:lnTo>
                <a:lnTo>
                  <a:pt x="65040" y="23700"/>
                </a:lnTo>
                <a:lnTo>
                  <a:pt x="65050" y="23690"/>
                </a:lnTo>
                <a:lnTo>
                  <a:pt x="65060" y="23690"/>
                </a:lnTo>
                <a:lnTo>
                  <a:pt x="65070" y="23690"/>
                </a:lnTo>
                <a:lnTo>
                  <a:pt x="65080" y="23690"/>
                </a:lnTo>
                <a:lnTo>
                  <a:pt x="65210" y="23710"/>
                </a:lnTo>
                <a:lnTo>
                  <a:pt x="65300" y="23710"/>
                </a:lnTo>
                <a:lnTo>
                  <a:pt x="65480" y="23710"/>
                </a:lnTo>
                <a:lnTo>
                  <a:pt x="65520" y="23710"/>
                </a:lnTo>
                <a:lnTo>
                  <a:pt x="65530" y="23710"/>
                </a:lnTo>
                <a:lnTo>
                  <a:pt x="65550" y="23710"/>
                </a:lnTo>
                <a:lnTo>
                  <a:pt x="65570" y="23710"/>
                </a:lnTo>
                <a:lnTo>
                  <a:pt x="65570" y="23720"/>
                </a:lnTo>
                <a:lnTo>
                  <a:pt x="65570" y="23730"/>
                </a:lnTo>
                <a:lnTo>
                  <a:pt x="65610" y="23760"/>
                </a:lnTo>
                <a:lnTo>
                  <a:pt x="65670" y="23800"/>
                </a:lnTo>
                <a:lnTo>
                  <a:pt x="65690" y="23810"/>
                </a:lnTo>
                <a:lnTo>
                  <a:pt x="65710" y="23740"/>
                </a:lnTo>
                <a:lnTo>
                  <a:pt x="65730" y="23710"/>
                </a:lnTo>
                <a:lnTo>
                  <a:pt x="65750" y="23680"/>
                </a:lnTo>
                <a:lnTo>
                  <a:pt x="65820" y="23620"/>
                </a:lnTo>
                <a:lnTo>
                  <a:pt x="65940" y="23590"/>
                </a:lnTo>
                <a:lnTo>
                  <a:pt x="65990" y="23580"/>
                </a:lnTo>
                <a:lnTo>
                  <a:pt x="66010" y="23580"/>
                </a:lnTo>
                <a:lnTo>
                  <a:pt x="66030" y="23570"/>
                </a:lnTo>
                <a:lnTo>
                  <a:pt x="66080" y="23560"/>
                </a:lnTo>
                <a:lnTo>
                  <a:pt x="66050" y="23500"/>
                </a:lnTo>
                <a:lnTo>
                  <a:pt x="66020" y="23440"/>
                </a:lnTo>
                <a:lnTo>
                  <a:pt x="65990" y="23380"/>
                </a:lnTo>
                <a:lnTo>
                  <a:pt x="65980" y="23340"/>
                </a:lnTo>
                <a:lnTo>
                  <a:pt x="65980" y="23310"/>
                </a:lnTo>
                <a:lnTo>
                  <a:pt x="65980" y="23300"/>
                </a:lnTo>
                <a:lnTo>
                  <a:pt x="65970" y="23280"/>
                </a:lnTo>
                <a:lnTo>
                  <a:pt x="65970" y="23260"/>
                </a:lnTo>
                <a:lnTo>
                  <a:pt x="65970" y="23250"/>
                </a:lnTo>
                <a:lnTo>
                  <a:pt x="65970" y="23230"/>
                </a:lnTo>
                <a:lnTo>
                  <a:pt x="65960" y="23230"/>
                </a:lnTo>
                <a:lnTo>
                  <a:pt x="65950" y="23220"/>
                </a:lnTo>
                <a:lnTo>
                  <a:pt x="65950" y="23210"/>
                </a:lnTo>
                <a:lnTo>
                  <a:pt x="65940" y="23200"/>
                </a:lnTo>
                <a:lnTo>
                  <a:pt x="65910" y="23170"/>
                </a:lnTo>
                <a:lnTo>
                  <a:pt x="65920" y="23120"/>
                </a:lnTo>
                <a:lnTo>
                  <a:pt x="65940" y="23060"/>
                </a:lnTo>
                <a:lnTo>
                  <a:pt x="65950" y="23050"/>
                </a:lnTo>
                <a:lnTo>
                  <a:pt x="65960" y="23010"/>
                </a:lnTo>
                <a:lnTo>
                  <a:pt x="65970" y="22990"/>
                </a:lnTo>
                <a:lnTo>
                  <a:pt x="65960" y="22960"/>
                </a:lnTo>
                <a:lnTo>
                  <a:pt x="65960" y="22910"/>
                </a:lnTo>
                <a:lnTo>
                  <a:pt x="65960" y="22880"/>
                </a:lnTo>
                <a:lnTo>
                  <a:pt x="65960" y="22850"/>
                </a:lnTo>
                <a:lnTo>
                  <a:pt x="65960" y="22840"/>
                </a:lnTo>
                <a:lnTo>
                  <a:pt x="65940" y="22820"/>
                </a:lnTo>
                <a:lnTo>
                  <a:pt x="65940" y="22780"/>
                </a:lnTo>
                <a:lnTo>
                  <a:pt x="66010" y="22750"/>
                </a:lnTo>
                <a:lnTo>
                  <a:pt x="66030" y="22740"/>
                </a:lnTo>
                <a:lnTo>
                  <a:pt x="66030" y="22730"/>
                </a:lnTo>
                <a:lnTo>
                  <a:pt x="66080" y="22680"/>
                </a:lnTo>
                <a:lnTo>
                  <a:pt x="66110" y="22630"/>
                </a:lnTo>
                <a:lnTo>
                  <a:pt x="66170" y="22550"/>
                </a:lnTo>
                <a:lnTo>
                  <a:pt x="66190" y="22530"/>
                </a:lnTo>
                <a:lnTo>
                  <a:pt x="66220" y="22520"/>
                </a:lnTo>
                <a:lnTo>
                  <a:pt x="66230" y="22530"/>
                </a:lnTo>
                <a:lnTo>
                  <a:pt x="66250" y="22560"/>
                </a:lnTo>
                <a:lnTo>
                  <a:pt x="66290" y="22530"/>
                </a:lnTo>
                <a:lnTo>
                  <a:pt x="66360" y="22480"/>
                </a:lnTo>
                <a:lnTo>
                  <a:pt x="66390" y="22460"/>
                </a:lnTo>
                <a:lnTo>
                  <a:pt x="66380" y="22450"/>
                </a:lnTo>
                <a:lnTo>
                  <a:pt x="66360" y="22390"/>
                </a:lnTo>
                <a:lnTo>
                  <a:pt x="66370" y="22370"/>
                </a:lnTo>
                <a:lnTo>
                  <a:pt x="66380" y="22360"/>
                </a:lnTo>
                <a:lnTo>
                  <a:pt x="66400" y="22350"/>
                </a:lnTo>
                <a:lnTo>
                  <a:pt x="66420" y="22330"/>
                </a:lnTo>
                <a:lnTo>
                  <a:pt x="66420" y="22320"/>
                </a:lnTo>
                <a:lnTo>
                  <a:pt x="66430" y="22310"/>
                </a:lnTo>
                <a:lnTo>
                  <a:pt x="66440" y="22270"/>
                </a:lnTo>
                <a:lnTo>
                  <a:pt x="66450" y="22240"/>
                </a:lnTo>
                <a:lnTo>
                  <a:pt x="66460" y="22220"/>
                </a:lnTo>
                <a:lnTo>
                  <a:pt x="66470" y="22200"/>
                </a:lnTo>
                <a:lnTo>
                  <a:pt x="66470" y="22190"/>
                </a:lnTo>
                <a:lnTo>
                  <a:pt x="66470" y="22180"/>
                </a:lnTo>
                <a:lnTo>
                  <a:pt x="66490" y="22130"/>
                </a:lnTo>
                <a:lnTo>
                  <a:pt x="66500" y="22110"/>
                </a:lnTo>
                <a:lnTo>
                  <a:pt x="66540" y="22080"/>
                </a:lnTo>
                <a:lnTo>
                  <a:pt x="66540" y="22070"/>
                </a:lnTo>
                <a:lnTo>
                  <a:pt x="66550" y="22070"/>
                </a:lnTo>
                <a:lnTo>
                  <a:pt x="66590" y="22040"/>
                </a:lnTo>
                <a:lnTo>
                  <a:pt x="66600" y="22030"/>
                </a:lnTo>
                <a:lnTo>
                  <a:pt x="66600" y="22020"/>
                </a:lnTo>
                <a:lnTo>
                  <a:pt x="66630" y="22000"/>
                </a:lnTo>
                <a:lnTo>
                  <a:pt x="66640" y="21990"/>
                </a:lnTo>
                <a:lnTo>
                  <a:pt x="66660" y="21980"/>
                </a:lnTo>
                <a:lnTo>
                  <a:pt x="66670" y="21980"/>
                </a:lnTo>
                <a:lnTo>
                  <a:pt x="66700" y="21990"/>
                </a:lnTo>
                <a:lnTo>
                  <a:pt x="66740" y="22000"/>
                </a:lnTo>
                <a:lnTo>
                  <a:pt x="66810" y="21980"/>
                </a:lnTo>
                <a:lnTo>
                  <a:pt x="66850" y="21980"/>
                </a:lnTo>
                <a:lnTo>
                  <a:pt x="66860" y="21970"/>
                </a:lnTo>
                <a:lnTo>
                  <a:pt x="66870" y="21970"/>
                </a:lnTo>
                <a:lnTo>
                  <a:pt x="66880" y="21970"/>
                </a:lnTo>
                <a:lnTo>
                  <a:pt x="66950" y="21960"/>
                </a:lnTo>
                <a:lnTo>
                  <a:pt x="67000" y="21950"/>
                </a:lnTo>
                <a:lnTo>
                  <a:pt x="67020" y="21950"/>
                </a:lnTo>
                <a:lnTo>
                  <a:pt x="67040" y="21950"/>
                </a:lnTo>
                <a:lnTo>
                  <a:pt x="67090" y="21940"/>
                </a:lnTo>
                <a:lnTo>
                  <a:pt x="67090" y="21950"/>
                </a:lnTo>
                <a:lnTo>
                  <a:pt x="67140" y="21950"/>
                </a:lnTo>
                <a:lnTo>
                  <a:pt x="67170" y="21950"/>
                </a:lnTo>
                <a:lnTo>
                  <a:pt x="67180" y="21950"/>
                </a:lnTo>
                <a:lnTo>
                  <a:pt x="67230" y="21950"/>
                </a:lnTo>
                <a:lnTo>
                  <a:pt x="67260" y="21950"/>
                </a:lnTo>
                <a:lnTo>
                  <a:pt x="67260" y="21930"/>
                </a:lnTo>
                <a:lnTo>
                  <a:pt x="67260" y="21900"/>
                </a:lnTo>
                <a:lnTo>
                  <a:pt x="67270" y="21870"/>
                </a:lnTo>
                <a:lnTo>
                  <a:pt x="67260" y="21840"/>
                </a:lnTo>
                <a:lnTo>
                  <a:pt x="67250" y="21790"/>
                </a:lnTo>
                <a:lnTo>
                  <a:pt x="67250" y="21770"/>
                </a:lnTo>
                <a:lnTo>
                  <a:pt x="67250" y="21760"/>
                </a:lnTo>
                <a:lnTo>
                  <a:pt x="67250" y="21740"/>
                </a:lnTo>
                <a:lnTo>
                  <a:pt x="67240" y="21730"/>
                </a:lnTo>
                <a:lnTo>
                  <a:pt x="67240" y="21710"/>
                </a:lnTo>
                <a:lnTo>
                  <a:pt x="67240" y="21700"/>
                </a:lnTo>
                <a:lnTo>
                  <a:pt x="67240" y="21680"/>
                </a:lnTo>
                <a:lnTo>
                  <a:pt x="67240" y="21670"/>
                </a:lnTo>
                <a:lnTo>
                  <a:pt x="67250" y="21620"/>
                </a:lnTo>
                <a:lnTo>
                  <a:pt x="67200" y="21600"/>
                </a:lnTo>
                <a:lnTo>
                  <a:pt x="67190" y="21570"/>
                </a:lnTo>
                <a:lnTo>
                  <a:pt x="67130" y="21370"/>
                </a:lnTo>
                <a:lnTo>
                  <a:pt x="67120" y="21340"/>
                </a:lnTo>
                <a:lnTo>
                  <a:pt x="67130" y="21340"/>
                </a:lnTo>
                <a:lnTo>
                  <a:pt x="67200" y="21310"/>
                </a:lnTo>
                <a:lnTo>
                  <a:pt x="67250" y="21300"/>
                </a:lnTo>
                <a:lnTo>
                  <a:pt x="67280" y="21270"/>
                </a:lnTo>
                <a:lnTo>
                  <a:pt x="67320" y="21230"/>
                </a:lnTo>
                <a:lnTo>
                  <a:pt x="67320" y="21190"/>
                </a:lnTo>
                <a:lnTo>
                  <a:pt x="67320" y="21130"/>
                </a:lnTo>
                <a:lnTo>
                  <a:pt x="67320" y="21120"/>
                </a:lnTo>
                <a:lnTo>
                  <a:pt x="67320" y="21130"/>
                </a:lnTo>
                <a:lnTo>
                  <a:pt x="67310" y="21120"/>
                </a:lnTo>
                <a:lnTo>
                  <a:pt x="67320" y="21120"/>
                </a:lnTo>
                <a:lnTo>
                  <a:pt x="67330" y="21120"/>
                </a:lnTo>
                <a:lnTo>
                  <a:pt x="67330" y="21110"/>
                </a:lnTo>
                <a:lnTo>
                  <a:pt x="67320" y="21110"/>
                </a:lnTo>
                <a:lnTo>
                  <a:pt x="67320" y="21120"/>
                </a:lnTo>
                <a:lnTo>
                  <a:pt x="67320" y="21110"/>
                </a:lnTo>
                <a:lnTo>
                  <a:pt x="67310" y="21110"/>
                </a:lnTo>
                <a:lnTo>
                  <a:pt x="67310" y="21100"/>
                </a:lnTo>
                <a:lnTo>
                  <a:pt x="67320" y="21090"/>
                </a:lnTo>
                <a:lnTo>
                  <a:pt x="67320" y="21080"/>
                </a:lnTo>
                <a:lnTo>
                  <a:pt x="67320" y="21070"/>
                </a:lnTo>
                <a:lnTo>
                  <a:pt x="67320" y="21060"/>
                </a:lnTo>
                <a:lnTo>
                  <a:pt x="67330" y="21060"/>
                </a:lnTo>
                <a:lnTo>
                  <a:pt x="67340" y="21060"/>
                </a:lnTo>
                <a:lnTo>
                  <a:pt x="67330" y="21060"/>
                </a:lnTo>
                <a:lnTo>
                  <a:pt x="67330" y="21050"/>
                </a:lnTo>
                <a:lnTo>
                  <a:pt x="67330" y="21040"/>
                </a:lnTo>
                <a:lnTo>
                  <a:pt x="67330" y="21050"/>
                </a:lnTo>
                <a:lnTo>
                  <a:pt x="67330" y="21060"/>
                </a:lnTo>
                <a:lnTo>
                  <a:pt x="67320" y="21060"/>
                </a:lnTo>
                <a:lnTo>
                  <a:pt x="67320" y="21050"/>
                </a:lnTo>
                <a:lnTo>
                  <a:pt x="67310" y="21050"/>
                </a:lnTo>
                <a:lnTo>
                  <a:pt x="67310" y="21040"/>
                </a:lnTo>
                <a:lnTo>
                  <a:pt x="67310" y="21030"/>
                </a:lnTo>
                <a:lnTo>
                  <a:pt x="67300" y="21030"/>
                </a:lnTo>
                <a:lnTo>
                  <a:pt x="67300" y="21020"/>
                </a:lnTo>
                <a:lnTo>
                  <a:pt x="67300" y="21010"/>
                </a:lnTo>
                <a:lnTo>
                  <a:pt x="67310" y="21010"/>
                </a:lnTo>
                <a:lnTo>
                  <a:pt x="67300" y="21010"/>
                </a:lnTo>
                <a:lnTo>
                  <a:pt x="67300" y="21000"/>
                </a:lnTo>
                <a:lnTo>
                  <a:pt x="67300" y="20990"/>
                </a:lnTo>
                <a:lnTo>
                  <a:pt x="67290" y="20990"/>
                </a:lnTo>
                <a:lnTo>
                  <a:pt x="67290" y="20980"/>
                </a:lnTo>
                <a:lnTo>
                  <a:pt x="67280" y="20980"/>
                </a:lnTo>
                <a:lnTo>
                  <a:pt x="67280" y="20970"/>
                </a:lnTo>
                <a:lnTo>
                  <a:pt x="67280" y="20960"/>
                </a:lnTo>
                <a:lnTo>
                  <a:pt x="67270" y="20960"/>
                </a:lnTo>
                <a:lnTo>
                  <a:pt x="67260" y="20960"/>
                </a:lnTo>
                <a:lnTo>
                  <a:pt x="67260" y="20950"/>
                </a:lnTo>
                <a:lnTo>
                  <a:pt x="67260" y="20940"/>
                </a:lnTo>
                <a:lnTo>
                  <a:pt x="67250" y="20940"/>
                </a:lnTo>
                <a:lnTo>
                  <a:pt x="67250" y="20930"/>
                </a:lnTo>
                <a:lnTo>
                  <a:pt x="67250" y="20920"/>
                </a:lnTo>
                <a:lnTo>
                  <a:pt x="67290" y="20890"/>
                </a:lnTo>
                <a:lnTo>
                  <a:pt x="67290" y="20900"/>
                </a:lnTo>
                <a:lnTo>
                  <a:pt x="67290" y="20910"/>
                </a:lnTo>
                <a:lnTo>
                  <a:pt x="67340" y="20870"/>
                </a:lnTo>
                <a:lnTo>
                  <a:pt x="67330" y="20860"/>
                </a:lnTo>
                <a:lnTo>
                  <a:pt x="67320" y="20860"/>
                </a:lnTo>
                <a:lnTo>
                  <a:pt x="67310" y="20850"/>
                </a:lnTo>
                <a:lnTo>
                  <a:pt x="67300" y="20840"/>
                </a:lnTo>
                <a:lnTo>
                  <a:pt x="67290" y="20840"/>
                </a:lnTo>
                <a:lnTo>
                  <a:pt x="67300" y="20820"/>
                </a:lnTo>
                <a:lnTo>
                  <a:pt x="67300" y="20810"/>
                </a:lnTo>
                <a:lnTo>
                  <a:pt x="67310" y="20810"/>
                </a:lnTo>
                <a:lnTo>
                  <a:pt x="67330" y="20730"/>
                </a:lnTo>
                <a:lnTo>
                  <a:pt x="67320" y="20690"/>
                </a:lnTo>
                <a:lnTo>
                  <a:pt x="67340" y="20690"/>
                </a:lnTo>
                <a:lnTo>
                  <a:pt x="67330" y="20650"/>
                </a:lnTo>
                <a:lnTo>
                  <a:pt x="67320" y="20630"/>
                </a:lnTo>
                <a:lnTo>
                  <a:pt x="67360" y="20600"/>
                </a:lnTo>
                <a:lnTo>
                  <a:pt x="67380" y="20590"/>
                </a:lnTo>
                <a:lnTo>
                  <a:pt x="67440" y="20550"/>
                </a:lnTo>
                <a:lnTo>
                  <a:pt x="67460" y="20540"/>
                </a:lnTo>
                <a:lnTo>
                  <a:pt x="67490" y="20520"/>
                </a:lnTo>
                <a:lnTo>
                  <a:pt x="67500" y="20510"/>
                </a:lnTo>
                <a:lnTo>
                  <a:pt x="67520" y="20500"/>
                </a:lnTo>
                <a:lnTo>
                  <a:pt x="67520" y="20510"/>
                </a:lnTo>
                <a:lnTo>
                  <a:pt x="67540" y="20550"/>
                </a:lnTo>
                <a:lnTo>
                  <a:pt x="67620" y="20680"/>
                </a:lnTo>
                <a:lnTo>
                  <a:pt x="67640" y="20620"/>
                </a:lnTo>
                <a:lnTo>
                  <a:pt x="67650" y="20600"/>
                </a:lnTo>
                <a:lnTo>
                  <a:pt x="67670" y="20570"/>
                </a:lnTo>
                <a:lnTo>
                  <a:pt x="67670" y="20550"/>
                </a:lnTo>
                <a:lnTo>
                  <a:pt x="67710" y="20530"/>
                </a:lnTo>
                <a:lnTo>
                  <a:pt x="67740" y="20510"/>
                </a:lnTo>
                <a:lnTo>
                  <a:pt x="67780" y="20490"/>
                </a:lnTo>
                <a:lnTo>
                  <a:pt x="67800" y="20470"/>
                </a:lnTo>
                <a:lnTo>
                  <a:pt x="67830" y="20460"/>
                </a:lnTo>
                <a:lnTo>
                  <a:pt x="67880" y="20470"/>
                </a:lnTo>
                <a:lnTo>
                  <a:pt x="67950" y="20460"/>
                </a:lnTo>
                <a:lnTo>
                  <a:pt x="67990" y="20460"/>
                </a:lnTo>
                <a:lnTo>
                  <a:pt x="68070" y="20440"/>
                </a:lnTo>
                <a:lnTo>
                  <a:pt x="68150" y="20430"/>
                </a:lnTo>
                <a:lnTo>
                  <a:pt x="68210" y="20430"/>
                </a:lnTo>
                <a:lnTo>
                  <a:pt x="68230" y="20420"/>
                </a:lnTo>
                <a:lnTo>
                  <a:pt x="68260" y="20420"/>
                </a:lnTo>
                <a:lnTo>
                  <a:pt x="68270" y="20420"/>
                </a:lnTo>
                <a:lnTo>
                  <a:pt x="68280" y="20420"/>
                </a:lnTo>
                <a:lnTo>
                  <a:pt x="68360" y="20500"/>
                </a:lnTo>
                <a:lnTo>
                  <a:pt x="68400" y="20540"/>
                </a:lnTo>
                <a:lnTo>
                  <a:pt x="68420" y="20500"/>
                </a:lnTo>
                <a:lnTo>
                  <a:pt x="68430" y="20510"/>
                </a:lnTo>
                <a:lnTo>
                  <a:pt x="68440" y="20500"/>
                </a:lnTo>
                <a:lnTo>
                  <a:pt x="68450" y="20490"/>
                </a:lnTo>
                <a:lnTo>
                  <a:pt x="68490" y="20530"/>
                </a:lnTo>
                <a:lnTo>
                  <a:pt x="68520" y="20570"/>
                </a:lnTo>
                <a:lnTo>
                  <a:pt x="68510" y="20580"/>
                </a:lnTo>
                <a:lnTo>
                  <a:pt x="68500" y="20600"/>
                </a:lnTo>
                <a:lnTo>
                  <a:pt x="68490" y="20620"/>
                </a:lnTo>
                <a:lnTo>
                  <a:pt x="68520" y="20650"/>
                </a:lnTo>
                <a:lnTo>
                  <a:pt x="68540" y="20670"/>
                </a:lnTo>
                <a:lnTo>
                  <a:pt x="68540" y="20700"/>
                </a:lnTo>
                <a:lnTo>
                  <a:pt x="68560" y="20710"/>
                </a:lnTo>
                <a:lnTo>
                  <a:pt x="68570" y="20720"/>
                </a:lnTo>
                <a:lnTo>
                  <a:pt x="68610" y="20750"/>
                </a:lnTo>
                <a:lnTo>
                  <a:pt x="68670" y="20800"/>
                </a:lnTo>
                <a:lnTo>
                  <a:pt x="68680" y="20790"/>
                </a:lnTo>
                <a:lnTo>
                  <a:pt x="68700" y="20780"/>
                </a:lnTo>
                <a:lnTo>
                  <a:pt x="68740" y="20760"/>
                </a:lnTo>
                <a:lnTo>
                  <a:pt x="68810" y="20750"/>
                </a:lnTo>
                <a:lnTo>
                  <a:pt x="68820" y="20750"/>
                </a:lnTo>
                <a:lnTo>
                  <a:pt x="68860" y="20750"/>
                </a:lnTo>
                <a:lnTo>
                  <a:pt x="68890" y="20760"/>
                </a:lnTo>
                <a:lnTo>
                  <a:pt x="68950" y="20770"/>
                </a:lnTo>
                <a:lnTo>
                  <a:pt x="69010" y="20770"/>
                </a:lnTo>
                <a:lnTo>
                  <a:pt x="69070" y="20760"/>
                </a:lnTo>
                <a:lnTo>
                  <a:pt x="69140" y="20750"/>
                </a:lnTo>
                <a:lnTo>
                  <a:pt x="69270" y="20730"/>
                </a:lnTo>
                <a:lnTo>
                  <a:pt x="69320" y="20730"/>
                </a:lnTo>
                <a:lnTo>
                  <a:pt x="69370" y="20720"/>
                </a:lnTo>
                <a:lnTo>
                  <a:pt x="69430" y="20710"/>
                </a:lnTo>
                <a:lnTo>
                  <a:pt x="69530" y="20700"/>
                </a:lnTo>
                <a:lnTo>
                  <a:pt x="69650" y="20680"/>
                </a:lnTo>
                <a:lnTo>
                  <a:pt x="69680" y="20680"/>
                </a:lnTo>
                <a:lnTo>
                  <a:pt x="69760" y="20670"/>
                </a:lnTo>
                <a:lnTo>
                  <a:pt x="69840" y="20660"/>
                </a:lnTo>
                <a:lnTo>
                  <a:pt x="69940" y="20640"/>
                </a:lnTo>
                <a:lnTo>
                  <a:pt x="70050" y="20630"/>
                </a:lnTo>
                <a:lnTo>
                  <a:pt x="70030" y="20470"/>
                </a:lnTo>
                <a:lnTo>
                  <a:pt x="70020" y="20370"/>
                </a:lnTo>
                <a:lnTo>
                  <a:pt x="70010" y="20320"/>
                </a:lnTo>
                <a:lnTo>
                  <a:pt x="70010" y="20310"/>
                </a:lnTo>
                <a:lnTo>
                  <a:pt x="70140" y="20290"/>
                </a:lnTo>
                <a:lnTo>
                  <a:pt x="70130" y="20220"/>
                </a:lnTo>
                <a:lnTo>
                  <a:pt x="70130" y="20190"/>
                </a:lnTo>
                <a:lnTo>
                  <a:pt x="70220" y="20170"/>
                </a:lnTo>
                <a:lnTo>
                  <a:pt x="70220" y="20180"/>
                </a:lnTo>
                <a:lnTo>
                  <a:pt x="70220" y="20210"/>
                </a:lnTo>
                <a:lnTo>
                  <a:pt x="70230" y="20250"/>
                </a:lnTo>
                <a:lnTo>
                  <a:pt x="70230" y="20270"/>
                </a:lnTo>
                <a:lnTo>
                  <a:pt x="70230" y="20280"/>
                </a:lnTo>
                <a:lnTo>
                  <a:pt x="70240" y="20280"/>
                </a:lnTo>
                <a:lnTo>
                  <a:pt x="70240" y="20290"/>
                </a:lnTo>
                <a:lnTo>
                  <a:pt x="70260" y="20300"/>
                </a:lnTo>
                <a:lnTo>
                  <a:pt x="70280" y="20320"/>
                </a:lnTo>
                <a:lnTo>
                  <a:pt x="70280" y="20330"/>
                </a:lnTo>
                <a:lnTo>
                  <a:pt x="70290" y="20330"/>
                </a:lnTo>
                <a:lnTo>
                  <a:pt x="70300" y="20340"/>
                </a:lnTo>
                <a:lnTo>
                  <a:pt x="70330" y="20360"/>
                </a:lnTo>
                <a:lnTo>
                  <a:pt x="70340" y="20370"/>
                </a:lnTo>
                <a:lnTo>
                  <a:pt x="70350" y="20380"/>
                </a:lnTo>
                <a:lnTo>
                  <a:pt x="70360" y="20390"/>
                </a:lnTo>
                <a:lnTo>
                  <a:pt x="70370" y="20400"/>
                </a:lnTo>
                <a:lnTo>
                  <a:pt x="70380" y="20410"/>
                </a:lnTo>
                <a:lnTo>
                  <a:pt x="70400" y="20420"/>
                </a:lnTo>
                <a:lnTo>
                  <a:pt x="70420" y="20430"/>
                </a:lnTo>
                <a:lnTo>
                  <a:pt x="70430" y="20440"/>
                </a:lnTo>
                <a:lnTo>
                  <a:pt x="70450" y="20460"/>
                </a:lnTo>
                <a:lnTo>
                  <a:pt x="70470" y="20470"/>
                </a:lnTo>
                <a:lnTo>
                  <a:pt x="70480" y="20480"/>
                </a:lnTo>
                <a:lnTo>
                  <a:pt x="70490" y="20490"/>
                </a:lnTo>
                <a:lnTo>
                  <a:pt x="70500" y="20500"/>
                </a:lnTo>
                <a:lnTo>
                  <a:pt x="70510" y="20500"/>
                </a:lnTo>
                <a:lnTo>
                  <a:pt x="70510" y="20510"/>
                </a:lnTo>
                <a:lnTo>
                  <a:pt x="70510" y="20540"/>
                </a:lnTo>
                <a:lnTo>
                  <a:pt x="70500" y="20550"/>
                </a:lnTo>
                <a:lnTo>
                  <a:pt x="70480" y="20560"/>
                </a:lnTo>
                <a:lnTo>
                  <a:pt x="70480" y="20570"/>
                </a:lnTo>
                <a:lnTo>
                  <a:pt x="70480" y="20610"/>
                </a:lnTo>
                <a:lnTo>
                  <a:pt x="70480" y="20660"/>
                </a:lnTo>
                <a:lnTo>
                  <a:pt x="70480" y="20670"/>
                </a:lnTo>
                <a:lnTo>
                  <a:pt x="70480" y="20720"/>
                </a:lnTo>
                <a:lnTo>
                  <a:pt x="70480" y="20730"/>
                </a:lnTo>
                <a:lnTo>
                  <a:pt x="70480" y="20770"/>
                </a:lnTo>
                <a:lnTo>
                  <a:pt x="70490" y="20790"/>
                </a:lnTo>
                <a:lnTo>
                  <a:pt x="70500" y="20850"/>
                </a:lnTo>
                <a:lnTo>
                  <a:pt x="70510" y="20860"/>
                </a:lnTo>
                <a:lnTo>
                  <a:pt x="70510" y="20880"/>
                </a:lnTo>
                <a:lnTo>
                  <a:pt x="70520" y="20910"/>
                </a:lnTo>
                <a:lnTo>
                  <a:pt x="70530" y="20940"/>
                </a:lnTo>
                <a:lnTo>
                  <a:pt x="70540" y="20970"/>
                </a:lnTo>
                <a:lnTo>
                  <a:pt x="70540" y="20980"/>
                </a:lnTo>
                <a:lnTo>
                  <a:pt x="70550" y="21000"/>
                </a:lnTo>
                <a:lnTo>
                  <a:pt x="70550" y="21020"/>
                </a:lnTo>
                <a:lnTo>
                  <a:pt x="70560" y="21040"/>
                </a:lnTo>
                <a:lnTo>
                  <a:pt x="70570" y="21060"/>
                </a:lnTo>
                <a:lnTo>
                  <a:pt x="70530" y="21100"/>
                </a:lnTo>
                <a:lnTo>
                  <a:pt x="70510" y="21120"/>
                </a:lnTo>
                <a:lnTo>
                  <a:pt x="70520" y="21130"/>
                </a:lnTo>
                <a:lnTo>
                  <a:pt x="70520" y="21150"/>
                </a:lnTo>
                <a:lnTo>
                  <a:pt x="70540" y="21190"/>
                </a:lnTo>
                <a:lnTo>
                  <a:pt x="70540" y="21200"/>
                </a:lnTo>
                <a:lnTo>
                  <a:pt x="70560" y="21240"/>
                </a:lnTo>
                <a:lnTo>
                  <a:pt x="70590" y="21300"/>
                </a:lnTo>
                <a:lnTo>
                  <a:pt x="70600" y="21330"/>
                </a:lnTo>
                <a:lnTo>
                  <a:pt x="70620" y="21360"/>
                </a:lnTo>
                <a:lnTo>
                  <a:pt x="70650" y="21410"/>
                </a:lnTo>
                <a:lnTo>
                  <a:pt x="70660" y="21420"/>
                </a:lnTo>
                <a:lnTo>
                  <a:pt x="70660" y="21430"/>
                </a:lnTo>
                <a:lnTo>
                  <a:pt x="70690" y="21470"/>
                </a:lnTo>
                <a:lnTo>
                  <a:pt x="70710" y="21500"/>
                </a:lnTo>
                <a:lnTo>
                  <a:pt x="70720" y="21520"/>
                </a:lnTo>
                <a:lnTo>
                  <a:pt x="70750" y="21570"/>
                </a:lnTo>
                <a:lnTo>
                  <a:pt x="70760" y="21580"/>
                </a:lnTo>
                <a:lnTo>
                  <a:pt x="70800" y="21610"/>
                </a:lnTo>
                <a:lnTo>
                  <a:pt x="70810" y="21620"/>
                </a:lnTo>
                <a:lnTo>
                  <a:pt x="70790" y="21670"/>
                </a:lnTo>
                <a:lnTo>
                  <a:pt x="70750" y="21780"/>
                </a:lnTo>
                <a:lnTo>
                  <a:pt x="70690" y="21940"/>
                </a:lnTo>
                <a:lnTo>
                  <a:pt x="70720" y="21900"/>
                </a:lnTo>
                <a:lnTo>
                  <a:pt x="70760" y="21940"/>
                </a:lnTo>
                <a:lnTo>
                  <a:pt x="70770" y="21950"/>
                </a:lnTo>
                <a:lnTo>
                  <a:pt x="70800" y="21980"/>
                </a:lnTo>
                <a:lnTo>
                  <a:pt x="70840" y="22000"/>
                </a:lnTo>
                <a:lnTo>
                  <a:pt x="70870" y="22020"/>
                </a:lnTo>
                <a:lnTo>
                  <a:pt x="70890" y="22050"/>
                </a:lnTo>
                <a:lnTo>
                  <a:pt x="70890" y="22070"/>
                </a:lnTo>
                <a:lnTo>
                  <a:pt x="70890" y="22100"/>
                </a:lnTo>
                <a:lnTo>
                  <a:pt x="70900" y="22100"/>
                </a:lnTo>
                <a:lnTo>
                  <a:pt x="70940" y="22150"/>
                </a:lnTo>
                <a:lnTo>
                  <a:pt x="70980" y="22190"/>
                </a:lnTo>
                <a:lnTo>
                  <a:pt x="70990" y="22200"/>
                </a:lnTo>
                <a:lnTo>
                  <a:pt x="71020" y="22240"/>
                </a:lnTo>
                <a:lnTo>
                  <a:pt x="71030" y="22250"/>
                </a:lnTo>
                <a:lnTo>
                  <a:pt x="71050" y="22290"/>
                </a:lnTo>
                <a:lnTo>
                  <a:pt x="71070" y="22330"/>
                </a:lnTo>
                <a:lnTo>
                  <a:pt x="71090" y="22350"/>
                </a:lnTo>
                <a:lnTo>
                  <a:pt x="71100" y="22360"/>
                </a:lnTo>
                <a:lnTo>
                  <a:pt x="71130" y="22390"/>
                </a:lnTo>
                <a:lnTo>
                  <a:pt x="71150" y="22420"/>
                </a:lnTo>
                <a:lnTo>
                  <a:pt x="71180" y="22440"/>
                </a:lnTo>
                <a:lnTo>
                  <a:pt x="71200" y="22470"/>
                </a:lnTo>
                <a:lnTo>
                  <a:pt x="71220" y="22510"/>
                </a:lnTo>
                <a:lnTo>
                  <a:pt x="71230" y="22530"/>
                </a:lnTo>
                <a:lnTo>
                  <a:pt x="71240" y="22540"/>
                </a:lnTo>
                <a:lnTo>
                  <a:pt x="71270" y="22580"/>
                </a:lnTo>
                <a:lnTo>
                  <a:pt x="71290" y="22610"/>
                </a:lnTo>
                <a:lnTo>
                  <a:pt x="71300" y="22650"/>
                </a:lnTo>
                <a:lnTo>
                  <a:pt x="71300" y="22660"/>
                </a:lnTo>
                <a:lnTo>
                  <a:pt x="71270" y="22670"/>
                </a:lnTo>
                <a:lnTo>
                  <a:pt x="71240" y="22670"/>
                </a:lnTo>
                <a:lnTo>
                  <a:pt x="71220" y="22670"/>
                </a:lnTo>
                <a:lnTo>
                  <a:pt x="71210" y="22670"/>
                </a:lnTo>
                <a:lnTo>
                  <a:pt x="71180" y="22680"/>
                </a:lnTo>
                <a:lnTo>
                  <a:pt x="71140" y="22680"/>
                </a:lnTo>
                <a:lnTo>
                  <a:pt x="71110" y="22690"/>
                </a:lnTo>
                <a:lnTo>
                  <a:pt x="71090" y="22690"/>
                </a:lnTo>
                <a:lnTo>
                  <a:pt x="71070" y="22690"/>
                </a:lnTo>
                <a:lnTo>
                  <a:pt x="71060" y="22690"/>
                </a:lnTo>
                <a:lnTo>
                  <a:pt x="71050" y="22690"/>
                </a:lnTo>
                <a:lnTo>
                  <a:pt x="71040" y="22690"/>
                </a:lnTo>
                <a:lnTo>
                  <a:pt x="71030" y="22690"/>
                </a:lnTo>
                <a:lnTo>
                  <a:pt x="71020" y="22690"/>
                </a:lnTo>
                <a:lnTo>
                  <a:pt x="71010" y="22700"/>
                </a:lnTo>
                <a:lnTo>
                  <a:pt x="70990" y="22700"/>
                </a:lnTo>
                <a:lnTo>
                  <a:pt x="70980" y="22700"/>
                </a:lnTo>
                <a:lnTo>
                  <a:pt x="70970" y="22700"/>
                </a:lnTo>
                <a:lnTo>
                  <a:pt x="70950" y="22700"/>
                </a:lnTo>
                <a:lnTo>
                  <a:pt x="70940" y="22700"/>
                </a:lnTo>
                <a:lnTo>
                  <a:pt x="70930" y="22710"/>
                </a:lnTo>
                <a:lnTo>
                  <a:pt x="70910" y="22710"/>
                </a:lnTo>
                <a:lnTo>
                  <a:pt x="70880" y="22710"/>
                </a:lnTo>
                <a:lnTo>
                  <a:pt x="70850" y="22710"/>
                </a:lnTo>
                <a:lnTo>
                  <a:pt x="70840" y="22710"/>
                </a:lnTo>
                <a:lnTo>
                  <a:pt x="70830" y="22710"/>
                </a:lnTo>
                <a:lnTo>
                  <a:pt x="70830" y="22740"/>
                </a:lnTo>
                <a:lnTo>
                  <a:pt x="70830" y="22760"/>
                </a:lnTo>
                <a:lnTo>
                  <a:pt x="70840" y="22830"/>
                </a:lnTo>
                <a:lnTo>
                  <a:pt x="70840" y="22840"/>
                </a:lnTo>
                <a:lnTo>
                  <a:pt x="70840" y="22850"/>
                </a:lnTo>
                <a:lnTo>
                  <a:pt x="70790" y="22850"/>
                </a:lnTo>
                <a:lnTo>
                  <a:pt x="70770" y="22850"/>
                </a:lnTo>
                <a:lnTo>
                  <a:pt x="70750" y="22860"/>
                </a:lnTo>
                <a:lnTo>
                  <a:pt x="70730" y="22860"/>
                </a:lnTo>
                <a:lnTo>
                  <a:pt x="70710" y="22860"/>
                </a:lnTo>
                <a:lnTo>
                  <a:pt x="70690" y="22860"/>
                </a:lnTo>
                <a:lnTo>
                  <a:pt x="70660" y="22860"/>
                </a:lnTo>
                <a:lnTo>
                  <a:pt x="70640" y="22870"/>
                </a:lnTo>
                <a:lnTo>
                  <a:pt x="70620" y="22870"/>
                </a:lnTo>
                <a:lnTo>
                  <a:pt x="70610" y="22870"/>
                </a:lnTo>
                <a:lnTo>
                  <a:pt x="70580" y="22880"/>
                </a:lnTo>
                <a:lnTo>
                  <a:pt x="70560" y="22880"/>
                </a:lnTo>
                <a:lnTo>
                  <a:pt x="70520" y="22880"/>
                </a:lnTo>
                <a:lnTo>
                  <a:pt x="70520" y="22910"/>
                </a:lnTo>
                <a:lnTo>
                  <a:pt x="70510" y="22940"/>
                </a:lnTo>
                <a:lnTo>
                  <a:pt x="70510" y="22970"/>
                </a:lnTo>
                <a:lnTo>
                  <a:pt x="70510" y="23000"/>
                </a:lnTo>
                <a:lnTo>
                  <a:pt x="70500" y="23020"/>
                </a:lnTo>
                <a:lnTo>
                  <a:pt x="70500" y="23060"/>
                </a:lnTo>
                <a:lnTo>
                  <a:pt x="70500" y="23080"/>
                </a:lnTo>
                <a:lnTo>
                  <a:pt x="70490" y="23110"/>
                </a:lnTo>
                <a:lnTo>
                  <a:pt x="70480" y="23120"/>
                </a:lnTo>
                <a:lnTo>
                  <a:pt x="70460" y="23140"/>
                </a:lnTo>
                <a:lnTo>
                  <a:pt x="70450" y="23170"/>
                </a:lnTo>
                <a:lnTo>
                  <a:pt x="70450" y="23230"/>
                </a:lnTo>
                <a:lnTo>
                  <a:pt x="70450" y="23290"/>
                </a:lnTo>
                <a:lnTo>
                  <a:pt x="70460" y="23320"/>
                </a:lnTo>
                <a:lnTo>
                  <a:pt x="70460" y="23360"/>
                </a:lnTo>
                <a:lnTo>
                  <a:pt x="70460" y="23380"/>
                </a:lnTo>
                <a:lnTo>
                  <a:pt x="70460" y="23400"/>
                </a:lnTo>
                <a:lnTo>
                  <a:pt x="70470" y="23410"/>
                </a:lnTo>
                <a:lnTo>
                  <a:pt x="70500" y="23470"/>
                </a:lnTo>
                <a:lnTo>
                  <a:pt x="70510" y="23500"/>
                </a:lnTo>
                <a:lnTo>
                  <a:pt x="70530" y="23530"/>
                </a:lnTo>
                <a:lnTo>
                  <a:pt x="70540" y="23570"/>
                </a:lnTo>
                <a:lnTo>
                  <a:pt x="70560" y="23600"/>
                </a:lnTo>
                <a:lnTo>
                  <a:pt x="70590" y="23630"/>
                </a:lnTo>
                <a:lnTo>
                  <a:pt x="70610" y="23660"/>
                </a:lnTo>
                <a:lnTo>
                  <a:pt x="70630" y="23690"/>
                </a:lnTo>
                <a:lnTo>
                  <a:pt x="70650" y="23700"/>
                </a:lnTo>
                <a:lnTo>
                  <a:pt x="70650" y="23710"/>
                </a:lnTo>
                <a:lnTo>
                  <a:pt x="70660" y="23720"/>
                </a:lnTo>
                <a:lnTo>
                  <a:pt x="70670" y="23760"/>
                </a:lnTo>
                <a:lnTo>
                  <a:pt x="70680" y="23760"/>
                </a:lnTo>
                <a:lnTo>
                  <a:pt x="70660" y="23780"/>
                </a:lnTo>
                <a:lnTo>
                  <a:pt x="70650" y="23790"/>
                </a:lnTo>
                <a:lnTo>
                  <a:pt x="70640" y="23800"/>
                </a:lnTo>
                <a:lnTo>
                  <a:pt x="70610" y="23860"/>
                </a:lnTo>
                <a:lnTo>
                  <a:pt x="70600" y="23880"/>
                </a:lnTo>
                <a:lnTo>
                  <a:pt x="70590" y="23890"/>
                </a:lnTo>
                <a:lnTo>
                  <a:pt x="70590" y="23900"/>
                </a:lnTo>
                <a:lnTo>
                  <a:pt x="70590" y="23910"/>
                </a:lnTo>
                <a:lnTo>
                  <a:pt x="70580" y="23920"/>
                </a:lnTo>
                <a:lnTo>
                  <a:pt x="70570" y="23960"/>
                </a:lnTo>
                <a:lnTo>
                  <a:pt x="70570" y="23980"/>
                </a:lnTo>
                <a:lnTo>
                  <a:pt x="70560" y="23990"/>
                </a:lnTo>
                <a:lnTo>
                  <a:pt x="70560" y="24000"/>
                </a:lnTo>
                <a:lnTo>
                  <a:pt x="70550" y="24000"/>
                </a:lnTo>
                <a:lnTo>
                  <a:pt x="70530" y="24040"/>
                </a:lnTo>
                <a:lnTo>
                  <a:pt x="70510" y="24050"/>
                </a:lnTo>
                <a:lnTo>
                  <a:pt x="70510" y="24060"/>
                </a:lnTo>
                <a:lnTo>
                  <a:pt x="70470" y="24090"/>
                </a:lnTo>
                <a:lnTo>
                  <a:pt x="70460" y="24110"/>
                </a:lnTo>
                <a:lnTo>
                  <a:pt x="70450" y="24120"/>
                </a:lnTo>
                <a:lnTo>
                  <a:pt x="70440" y="24130"/>
                </a:lnTo>
                <a:lnTo>
                  <a:pt x="70420" y="24150"/>
                </a:lnTo>
                <a:lnTo>
                  <a:pt x="70390" y="24190"/>
                </a:lnTo>
                <a:lnTo>
                  <a:pt x="70360" y="24220"/>
                </a:lnTo>
                <a:lnTo>
                  <a:pt x="70340" y="24230"/>
                </a:lnTo>
                <a:lnTo>
                  <a:pt x="70370" y="24250"/>
                </a:lnTo>
                <a:lnTo>
                  <a:pt x="70400" y="24280"/>
                </a:lnTo>
                <a:lnTo>
                  <a:pt x="70420" y="24300"/>
                </a:lnTo>
                <a:lnTo>
                  <a:pt x="70460" y="24320"/>
                </a:lnTo>
                <a:lnTo>
                  <a:pt x="70480" y="24340"/>
                </a:lnTo>
                <a:lnTo>
                  <a:pt x="70500" y="24350"/>
                </a:lnTo>
                <a:lnTo>
                  <a:pt x="70510" y="24410"/>
                </a:lnTo>
                <a:lnTo>
                  <a:pt x="70520" y="24440"/>
                </a:lnTo>
                <a:lnTo>
                  <a:pt x="70520" y="24450"/>
                </a:lnTo>
                <a:lnTo>
                  <a:pt x="70520" y="24460"/>
                </a:lnTo>
                <a:lnTo>
                  <a:pt x="70540" y="24480"/>
                </a:lnTo>
                <a:lnTo>
                  <a:pt x="70570" y="24500"/>
                </a:lnTo>
                <a:lnTo>
                  <a:pt x="70650" y="24560"/>
                </a:lnTo>
                <a:lnTo>
                  <a:pt x="70680" y="24570"/>
                </a:lnTo>
                <a:lnTo>
                  <a:pt x="70690" y="24580"/>
                </a:lnTo>
                <a:lnTo>
                  <a:pt x="70720" y="24600"/>
                </a:lnTo>
                <a:lnTo>
                  <a:pt x="70740" y="24580"/>
                </a:lnTo>
                <a:lnTo>
                  <a:pt x="70750" y="24570"/>
                </a:lnTo>
                <a:lnTo>
                  <a:pt x="70800" y="24600"/>
                </a:lnTo>
                <a:lnTo>
                  <a:pt x="70810" y="24600"/>
                </a:lnTo>
                <a:lnTo>
                  <a:pt x="70830" y="24610"/>
                </a:lnTo>
                <a:lnTo>
                  <a:pt x="70850" y="24620"/>
                </a:lnTo>
                <a:lnTo>
                  <a:pt x="70890" y="24650"/>
                </a:lnTo>
                <a:lnTo>
                  <a:pt x="70900" y="24700"/>
                </a:lnTo>
                <a:lnTo>
                  <a:pt x="70930" y="24770"/>
                </a:lnTo>
                <a:lnTo>
                  <a:pt x="70950" y="24840"/>
                </a:lnTo>
                <a:lnTo>
                  <a:pt x="70960" y="24870"/>
                </a:lnTo>
                <a:lnTo>
                  <a:pt x="70980" y="24900"/>
                </a:lnTo>
                <a:lnTo>
                  <a:pt x="71000" y="24900"/>
                </a:lnTo>
                <a:lnTo>
                  <a:pt x="71040" y="24940"/>
                </a:lnTo>
                <a:lnTo>
                  <a:pt x="71030" y="24940"/>
                </a:lnTo>
                <a:lnTo>
                  <a:pt x="71030" y="24970"/>
                </a:lnTo>
                <a:lnTo>
                  <a:pt x="71040" y="25000"/>
                </a:lnTo>
                <a:lnTo>
                  <a:pt x="71080" y="25080"/>
                </a:lnTo>
                <a:lnTo>
                  <a:pt x="71090" y="25130"/>
                </a:lnTo>
                <a:lnTo>
                  <a:pt x="71120" y="25220"/>
                </a:lnTo>
                <a:lnTo>
                  <a:pt x="71090" y="25230"/>
                </a:lnTo>
                <a:lnTo>
                  <a:pt x="71100" y="25310"/>
                </a:lnTo>
                <a:lnTo>
                  <a:pt x="71100" y="25320"/>
                </a:lnTo>
                <a:lnTo>
                  <a:pt x="71130" y="25370"/>
                </a:lnTo>
                <a:lnTo>
                  <a:pt x="71150" y="25370"/>
                </a:lnTo>
                <a:lnTo>
                  <a:pt x="71190" y="25390"/>
                </a:lnTo>
                <a:lnTo>
                  <a:pt x="71290" y="25480"/>
                </a:lnTo>
                <a:lnTo>
                  <a:pt x="71340" y="25520"/>
                </a:lnTo>
                <a:lnTo>
                  <a:pt x="71350" y="25510"/>
                </a:lnTo>
                <a:lnTo>
                  <a:pt x="71360" y="25500"/>
                </a:lnTo>
                <a:lnTo>
                  <a:pt x="71380" y="25500"/>
                </a:lnTo>
                <a:lnTo>
                  <a:pt x="71410" y="25490"/>
                </a:lnTo>
                <a:lnTo>
                  <a:pt x="71440" y="25480"/>
                </a:lnTo>
                <a:lnTo>
                  <a:pt x="71440" y="25470"/>
                </a:lnTo>
                <a:lnTo>
                  <a:pt x="71460" y="25470"/>
                </a:lnTo>
                <a:lnTo>
                  <a:pt x="71470" y="25460"/>
                </a:lnTo>
                <a:lnTo>
                  <a:pt x="71480" y="25450"/>
                </a:lnTo>
                <a:lnTo>
                  <a:pt x="71500" y="25430"/>
                </a:lnTo>
                <a:lnTo>
                  <a:pt x="71530" y="25410"/>
                </a:lnTo>
                <a:lnTo>
                  <a:pt x="71560" y="25390"/>
                </a:lnTo>
                <a:lnTo>
                  <a:pt x="71610" y="25350"/>
                </a:lnTo>
                <a:lnTo>
                  <a:pt x="71620" y="25340"/>
                </a:lnTo>
                <a:lnTo>
                  <a:pt x="71650" y="25320"/>
                </a:lnTo>
                <a:lnTo>
                  <a:pt x="71710" y="25350"/>
                </a:lnTo>
                <a:lnTo>
                  <a:pt x="71730" y="25360"/>
                </a:lnTo>
                <a:lnTo>
                  <a:pt x="71740" y="25360"/>
                </a:lnTo>
                <a:lnTo>
                  <a:pt x="71740" y="25430"/>
                </a:lnTo>
                <a:lnTo>
                  <a:pt x="71740" y="25480"/>
                </a:lnTo>
                <a:lnTo>
                  <a:pt x="71750" y="25540"/>
                </a:lnTo>
                <a:lnTo>
                  <a:pt x="71750" y="25570"/>
                </a:lnTo>
                <a:lnTo>
                  <a:pt x="71750" y="25610"/>
                </a:lnTo>
                <a:lnTo>
                  <a:pt x="71760" y="25690"/>
                </a:lnTo>
                <a:lnTo>
                  <a:pt x="71770" y="25780"/>
                </a:lnTo>
                <a:lnTo>
                  <a:pt x="71770" y="25790"/>
                </a:lnTo>
                <a:lnTo>
                  <a:pt x="71810" y="25770"/>
                </a:lnTo>
                <a:lnTo>
                  <a:pt x="71840" y="25750"/>
                </a:lnTo>
                <a:lnTo>
                  <a:pt x="71860" y="25780"/>
                </a:lnTo>
                <a:lnTo>
                  <a:pt x="71860" y="25790"/>
                </a:lnTo>
                <a:lnTo>
                  <a:pt x="71870" y="25790"/>
                </a:lnTo>
                <a:lnTo>
                  <a:pt x="71890" y="25810"/>
                </a:lnTo>
                <a:lnTo>
                  <a:pt x="71910" y="25820"/>
                </a:lnTo>
                <a:lnTo>
                  <a:pt x="71920" y="25870"/>
                </a:lnTo>
                <a:lnTo>
                  <a:pt x="71940" y="25930"/>
                </a:lnTo>
                <a:lnTo>
                  <a:pt x="71940" y="25950"/>
                </a:lnTo>
                <a:lnTo>
                  <a:pt x="71960" y="25960"/>
                </a:lnTo>
                <a:lnTo>
                  <a:pt x="71980" y="25990"/>
                </a:lnTo>
                <a:lnTo>
                  <a:pt x="72010" y="26030"/>
                </a:lnTo>
                <a:lnTo>
                  <a:pt x="72040" y="26060"/>
                </a:lnTo>
                <a:lnTo>
                  <a:pt x="72050" y="26070"/>
                </a:lnTo>
                <a:lnTo>
                  <a:pt x="72070" y="26090"/>
                </a:lnTo>
                <a:lnTo>
                  <a:pt x="72080" y="26100"/>
                </a:lnTo>
                <a:lnTo>
                  <a:pt x="72120" y="26150"/>
                </a:lnTo>
                <a:lnTo>
                  <a:pt x="72140" y="26170"/>
                </a:lnTo>
                <a:lnTo>
                  <a:pt x="72150" y="26210"/>
                </a:lnTo>
                <a:lnTo>
                  <a:pt x="72160" y="26320"/>
                </a:lnTo>
                <a:lnTo>
                  <a:pt x="72170" y="26390"/>
                </a:lnTo>
                <a:lnTo>
                  <a:pt x="72150" y="26430"/>
                </a:lnTo>
                <a:lnTo>
                  <a:pt x="72130" y="26450"/>
                </a:lnTo>
                <a:lnTo>
                  <a:pt x="72180" y="26560"/>
                </a:lnTo>
                <a:lnTo>
                  <a:pt x="72200" y="26570"/>
                </a:lnTo>
                <a:lnTo>
                  <a:pt x="72230" y="26600"/>
                </a:lnTo>
                <a:lnTo>
                  <a:pt x="72250" y="26610"/>
                </a:lnTo>
                <a:lnTo>
                  <a:pt x="72290" y="26650"/>
                </a:lnTo>
                <a:lnTo>
                  <a:pt x="72300" y="26650"/>
                </a:lnTo>
                <a:lnTo>
                  <a:pt x="72300" y="26660"/>
                </a:lnTo>
                <a:lnTo>
                  <a:pt x="72290" y="26700"/>
                </a:lnTo>
                <a:lnTo>
                  <a:pt x="72290" y="26720"/>
                </a:lnTo>
                <a:lnTo>
                  <a:pt x="72280" y="26730"/>
                </a:lnTo>
                <a:lnTo>
                  <a:pt x="72280" y="26740"/>
                </a:lnTo>
                <a:lnTo>
                  <a:pt x="72290" y="26740"/>
                </a:lnTo>
                <a:lnTo>
                  <a:pt x="72280" y="26750"/>
                </a:lnTo>
                <a:lnTo>
                  <a:pt x="72280" y="26760"/>
                </a:lnTo>
                <a:lnTo>
                  <a:pt x="72280" y="26770"/>
                </a:lnTo>
                <a:lnTo>
                  <a:pt x="72280" y="26780"/>
                </a:lnTo>
                <a:lnTo>
                  <a:pt x="72280" y="26790"/>
                </a:lnTo>
                <a:lnTo>
                  <a:pt x="72290" y="26800"/>
                </a:lnTo>
                <a:lnTo>
                  <a:pt x="72290" y="26810"/>
                </a:lnTo>
                <a:lnTo>
                  <a:pt x="72280" y="26810"/>
                </a:lnTo>
                <a:lnTo>
                  <a:pt x="72280" y="26820"/>
                </a:lnTo>
                <a:lnTo>
                  <a:pt x="72280" y="26830"/>
                </a:lnTo>
                <a:lnTo>
                  <a:pt x="72270" y="26840"/>
                </a:lnTo>
                <a:lnTo>
                  <a:pt x="72320" y="26850"/>
                </a:lnTo>
                <a:lnTo>
                  <a:pt x="72350" y="26860"/>
                </a:lnTo>
                <a:lnTo>
                  <a:pt x="72360" y="26860"/>
                </a:lnTo>
                <a:lnTo>
                  <a:pt x="72390" y="26870"/>
                </a:lnTo>
                <a:lnTo>
                  <a:pt x="72480" y="26960"/>
                </a:lnTo>
                <a:lnTo>
                  <a:pt x="72490" y="26960"/>
                </a:lnTo>
                <a:lnTo>
                  <a:pt x="72490" y="26970"/>
                </a:lnTo>
                <a:lnTo>
                  <a:pt x="72520" y="26990"/>
                </a:lnTo>
                <a:lnTo>
                  <a:pt x="72560" y="27030"/>
                </a:lnTo>
                <a:lnTo>
                  <a:pt x="72570" y="27040"/>
                </a:lnTo>
                <a:lnTo>
                  <a:pt x="72590" y="27060"/>
                </a:lnTo>
                <a:lnTo>
                  <a:pt x="72600" y="27070"/>
                </a:lnTo>
                <a:lnTo>
                  <a:pt x="72610" y="27080"/>
                </a:lnTo>
                <a:lnTo>
                  <a:pt x="72620" y="27080"/>
                </a:lnTo>
                <a:lnTo>
                  <a:pt x="72620" y="27090"/>
                </a:lnTo>
                <a:lnTo>
                  <a:pt x="72630" y="27100"/>
                </a:lnTo>
                <a:lnTo>
                  <a:pt x="72640" y="27110"/>
                </a:lnTo>
                <a:lnTo>
                  <a:pt x="72670" y="27130"/>
                </a:lnTo>
                <a:lnTo>
                  <a:pt x="72670" y="27140"/>
                </a:lnTo>
                <a:lnTo>
                  <a:pt x="72680" y="27150"/>
                </a:lnTo>
                <a:lnTo>
                  <a:pt x="72700" y="27160"/>
                </a:lnTo>
                <a:lnTo>
                  <a:pt x="72710" y="27170"/>
                </a:lnTo>
                <a:lnTo>
                  <a:pt x="72710" y="27180"/>
                </a:lnTo>
                <a:lnTo>
                  <a:pt x="72740" y="27200"/>
                </a:lnTo>
                <a:lnTo>
                  <a:pt x="72750" y="27210"/>
                </a:lnTo>
                <a:lnTo>
                  <a:pt x="72760" y="27230"/>
                </a:lnTo>
                <a:lnTo>
                  <a:pt x="72780" y="27240"/>
                </a:lnTo>
                <a:lnTo>
                  <a:pt x="72820" y="27280"/>
                </a:lnTo>
                <a:lnTo>
                  <a:pt x="72830" y="27290"/>
                </a:lnTo>
                <a:lnTo>
                  <a:pt x="72890" y="27340"/>
                </a:lnTo>
                <a:lnTo>
                  <a:pt x="72890" y="27360"/>
                </a:lnTo>
                <a:lnTo>
                  <a:pt x="72900" y="27370"/>
                </a:lnTo>
                <a:lnTo>
                  <a:pt x="72920" y="27400"/>
                </a:lnTo>
                <a:lnTo>
                  <a:pt x="72880" y="27420"/>
                </a:lnTo>
                <a:lnTo>
                  <a:pt x="72820" y="27460"/>
                </a:lnTo>
                <a:lnTo>
                  <a:pt x="72770" y="27490"/>
                </a:lnTo>
                <a:lnTo>
                  <a:pt x="72740" y="27510"/>
                </a:lnTo>
                <a:lnTo>
                  <a:pt x="72720" y="27520"/>
                </a:lnTo>
                <a:lnTo>
                  <a:pt x="72660" y="27560"/>
                </a:lnTo>
                <a:lnTo>
                  <a:pt x="72630" y="27580"/>
                </a:lnTo>
                <a:lnTo>
                  <a:pt x="72570" y="27620"/>
                </a:lnTo>
                <a:lnTo>
                  <a:pt x="72560" y="27620"/>
                </a:lnTo>
                <a:lnTo>
                  <a:pt x="72480" y="27670"/>
                </a:lnTo>
                <a:lnTo>
                  <a:pt x="72440" y="27690"/>
                </a:lnTo>
                <a:lnTo>
                  <a:pt x="72410" y="27700"/>
                </a:lnTo>
                <a:lnTo>
                  <a:pt x="72350" y="27720"/>
                </a:lnTo>
                <a:lnTo>
                  <a:pt x="72330" y="27730"/>
                </a:lnTo>
                <a:lnTo>
                  <a:pt x="72310" y="27740"/>
                </a:lnTo>
                <a:lnTo>
                  <a:pt x="72270" y="27760"/>
                </a:lnTo>
                <a:lnTo>
                  <a:pt x="72190" y="27760"/>
                </a:lnTo>
                <a:lnTo>
                  <a:pt x="72150" y="27760"/>
                </a:lnTo>
                <a:lnTo>
                  <a:pt x="72120" y="27760"/>
                </a:lnTo>
                <a:lnTo>
                  <a:pt x="71990" y="27760"/>
                </a:lnTo>
                <a:lnTo>
                  <a:pt x="71910" y="27760"/>
                </a:lnTo>
                <a:lnTo>
                  <a:pt x="71910" y="27750"/>
                </a:lnTo>
                <a:lnTo>
                  <a:pt x="71980" y="27670"/>
                </a:lnTo>
                <a:lnTo>
                  <a:pt x="71920" y="27580"/>
                </a:lnTo>
                <a:lnTo>
                  <a:pt x="71910" y="27530"/>
                </a:lnTo>
                <a:lnTo>
                  <a:pt x="71950" y="27470"/>
                </a:lnTo>
                <a:lnTo>
                  <a:pt x="71910" y="27440"/>
                </a:lnTo>
                <a:lnTo>
                  <a:pt x="71860" y="27420"/>
                </a:lnTo>
                <a:lnTo>
                  <a:pt x="71800" y="27380"/>
                </a:lnTo>
                <a:lnTo>
                  <a:pt x="71730" y="27340"/>
                </a:lnTo>
                <a:lnTo>
                  <a:pt x="71700" y="27350"/>
                </a:lnTo>
                <a:lnTo>
                  <a:pt x="71520" y="27390"/>
                </a:lnTo>
                <a:lnTo>
                  <a:pt x="71500" y="27390"/>
                </a:lnTo>
                <a:lnTo>
                  <a:pt x="71480" y="27400"/>
                </a:lnTo>
                <a:lnTo>
                  <a:pt x="71480" y="27430"/>
                </a:lnTo>
                <a:lnTo>
                  <a:pt x="71480" y="27440"/>
                </a:lnTo>
                <a:lnTo>
                  <a:pt x="71470" y="27440"/>
                </a:lnTo>
                <a:lnTo>
                  <a:pt x="71460" y="27440"/>
                </a:lnTo>
                <a:lnTo>
                  <a:pt x="71450" y="27440"/>
                </a:lnTo>
                <a:lnTo>
                  <a:pt x="71450" y="27430"/>
                </a:lnTo>
                <a:lnTo>
                  <a:pt x="71440" y="27420"/>
                </a:lnTo>
                <a:lnTo>
                  <a:pt x="71430" y="27420"/>
                </a:lnTo>
                <a:lnTo>
                  <a:pt x="71430" y="27410"/>
                </a:lnTo>
                <a:lnTo>
                  <a:pt x="71320" y="27430"/>
                </a:lnTo>
                <a:lnTo>
                  <a:pt x="71310" y="27430"/>
                </a:lnTo>
                <a:lnTo>
                  <a:pt x="71300" y="27440"/>
                </a:lnTo>
                <a:lnTo>
                  <a:pt x="71190" y="27460"/>
                </a:lnTo>
                <a:lnTo>
                  <a:pt x="71200" y="27510"/>
                </a:lnTo>
                <a:lnTo>
                  <a:pt x="71220" y="27570"/>
                </a:lnTo>
                <a:lnTo>
                  <a:pt x="71230" y="27640"/>
                </a:lnTo>
                <a:lnTo>
                  <a:pt x="71100" y="27670"/>
                </a:lnTo>
                <a:lnTo>
                  <a:pt x="71070" y="27670"/>
                </a:lnTo>
                <a:lnTo>
                  <a:pt x="71000" y="27690"/>
                </a:lnTo>
                <a:lnTo>
                  <a:pt x="70960" y="27730"/>
                </a:lnTo>
                <a:lnTo>
                  <a:pt x="70960" y="27740"/>
                </a:lnTo>
                <a:lnTo>
                  <a:pt x="70970" y="27750"/>
                </a:lnTo>
                <a:lnTo>
                  <a:pt x="70970" y="27760"/>
                </a:lnTo>
                <a:lnTo>
                  <a:pt x="70980" y="27820"/>
                </a:lnTo>
                <a:lnTo>
                  <a:pt x="70980" y="27830"/>
                </a:lnTo>
                <a:lnTo>
                  <a:pt x="70990" y="27830"/>
                </a:lnTo>
                <a:lnTo>
                  <a:pt x="70990" y="27850"/>
                </a:lnTo>
                <a:lnTo>
                  <a:pt x="70990" y="27870"/>
                </a:lnTo>
                <a:lnTo>
                  <a:pt x="70990" y="27880"/>
                </a:lnTo>
                <a:lnTo>
                  <a:pt x="71000" y="27890"/>
                </a:lnTo>
                <a:lnTo>
                  <a:pt x="70990" y="27900"/>
                </a:lnTo>
                <a:lnTo>
                  <a:pt x="70980" y="27920"/>
                </a:lnTo>
                <a:lnTo>
                  <a:pt x="70970" y="27930"/>
                </a:lnTo>
                <a:lnTo>
                  <a:pt x="70970" y="27940"/>
                </a:lnTo>
                <a:lnTo>
                  <a:pt x="70980" y="27940"/>
                </a:lnTo>
                <a:lnTo>
                  <a:pt x="70980" y="27950"/>
                </a:lnTo>
                <a:lnTo>
                  <a:pt x="70980" y="27960"/>
                </a:lnTo>
                <a:lnTo>
                  <a:pt x="70990" y="27970"/>
                </a:lnTo>
                <a:lnTo>
                  <a:pt x="70990" y="27980"/>
                </a:lnTo>
                <a:lnTo>
                  <a:pt x="71000" y="28000"/>
                </a:lnTo>
                <a:lnTo>
                  <a:pt x="71000" y="28010"/>
                </a:lnTo>
                <a:lnTo>
                  <a:pt x="71010" y="28010"/>
                </a:lnTo>
                <a:lnTo>
                  <a:pt x="71010" y="28020"/>
                </a:lnTo>
                <a:lnTo>
                  <a:pt x="71010" y="28030"/>
                </a:lnTo>
                <a:lnTo>
                  <a:pt x="71020" y="28030"/>
                </a:lnTo>
                <a:lnTo>
                  <a:pt x="71010" y="28030"/>
                </a:lnTo>
                <a:lnTo>
                  <a:pt x="70970" y="28040"/>
                </a:lnTo>
                <a:lnTo>
                  <a:pt x="70910" y="28050"/>
                </a:lnTo>
                <a:lnTo>
                  <a:pt x="70830" y="28060"/>
                </a:lnTo>
                <a:lnTo>
                  <a:pt x="70740" y="28070"/>
                </a:lnTo>
                <a:lnTo>
                  <a:pt x="70760" y="28160"/>
                </a:lnTo>
                <a:lnTo>
                  <a:pt x="70770" y="28260"/>
                </a:lnTo>
                <a:lnTo>
                  <a:pt x="70780" y="28300"/>
                </a:lnTo>
                <a:lnTo>
                  <a:pt x="70780" y="28330"/>
                </a:lnTo>
                <a:lnTo>
                  <a:pt x="70780" y="28360"/>
                </a:lnTo>
                <a:lnTo>
                  <a:pt x="70790" y="28400"/>
                </a:lnTo>
                <a:lnTo>
                  <a:pt x="70840" y="28480"/>
                </a:lnTo>
                <a:lnTo>
                  <a:pt x="70880" y="28520"/>
                </a:lnTo>
                <a:lnTo>
                  <a:pt x="70880" y="28530"/>
                </a:lnTo>
                <a:lnTo>
                  <a:pt x="70870" y="28530"/>
                </a:lnTo>
                <a:lnTo>
                  <a:pt x="70870" y="28540"/>
                </a:lnTo>
                <a:lnTo>
                  <a:pt x="70830" y="28670"/>
                </a:lnTo>
                <a:lnTo>
                  <a:pt x="70820" y="28670"/>
                </a:lnTo>
                <a:lnTo>
                  <a:pt x="70800" y="28680"/>
                </a:lnTo>
                <a:lnTo>
                  <a:pt x="70770" y="28680"/>
                </a:lnTo>
                <a:lnTo>
                  <a:pt x="70720" y="28690"/>
                </a:lnTo>
                <a:lnTo>
                  <a:pt x="70670" y="28710"/>
                </a:lnTo>
                <a:lnTo>
                  <a:pt x="70630" y="28720"/>
                </a:lnTo>
                <a:lnTo>
                  <a:pt x="70630" y="28740"/>
                </a:lnTo>
                <a:lnTo>
                  <a:pt x="70630" y="28810"/>
                </a:lnTo>
                <a:lnTo>
                  <a:pt x="70630" y="28820"/>
                </a:lnTo>
                <a:lnTo>
                  <a:pt x="70640" y="28820"/>
                </a:lnTo>
                <a:lnTo>
                  <a:pt x="70640" y="28870"/>
                </a:lnTo>
                <a:lnTo>
                  <a:pt x="70640" y="28900"/>
                </a:lnTo>
                <a:lnTo>
                  <a:pt x="70640" y="28920"/>
                </a:lnTo>
                <a:lnTo>
                  <a:pt x="70640" y="28990"/>
                </a:lnTo>
                <a:lnTo>
                  <a:pt x="70560" y="29010"/>
                </a:lnTo>
                <a:lnTo>
                  <a:pt x="70530" y="29010"/>
                </a:lnTo>
                <a:lnTo>
                  <a:pt x="70470" y="29000"/>
                </a:lnTo>
                <a:lnTo>
                  <a:pt x="70450" y="28990"/>
                </a:lnTo>
                <a:lnTo>
                  <a:pt x="70370" y="29010"/>
                </a:lnTo>
                <a:lnTo>
                  <a:pt x="70340" y="29000"/>
                </a:lnTo>
                <a:lnTo>
                  <a:pt x="70330" y="29010"/>
                </a:lnTo>
                <a:lnTo>
                  <a:pt x="70290" y="29030"/>
                </a:lnTo>
                <a:lnTo>
                  <a:pt x="70160" y="29100"/>
                </a:lnTo>
                <a:lnTo>
                  <a:pt x="70180" y="29130"/>
                </a:lnTo>
                <a:lnTo>
                  <a:pt x="70210" y="29180"/>
                </a:lnTo>
                <a:lnTo>
                  <a:pt x="70230" y="29210"/>
                </a:lnTo>
                <a:lnTo>
                  <a:pt x="70230" y="29220"/>
                </a:lnTo>
                <a:lnTo>
                  <a:pt x="70120" y="29280"/>
                </a:lnTo>
                <a:lnTo>
                  <a:pt x="70100" y="29290"/>
                </a:lnTo>
                <a:lnTo>
                  <a:pt x="70000" y="29240"/>
                </a:lnTo>
                <a:lnTo>
                  <a:pt x="69980" y="29230"/>
                </a:lnTo>
                <a:lnTo>
                  <a:pt x="69910" y="29230"/>
                </a:lnTo>
                <a:lnTo>
                  <a:pt x="69840" y="29240"/>
                </a:lnTo>
                <a:lnTo>
                  <a:pt x="69760" y="29240"/>
                </a:lnTo>
                <a:lnTo>
                  <a:pt x="69700" y="29250"/>
                </a:lnTo>
                <a:lnTo>
                  <a:pt x="69650" y="29260"/>
                </a:lnTo>
                <a:lnTo>
                  <a:pt x="69600" y="29270"/>
                </a:lnTo>
                <a:lnTo>
                  <a:pt x="69600" y="29250"/>
                </a:lnTo>
                <a:lnTo>
                  <a:pt x="69590" y="29160"/>
                </a:lnTo>
                <a:lnTo>
                  <a:pt x="69520" y="29170"/>
                </a:lnTo>
                <a:lnTo>
                  <a:pt x="69490" y="29180"/>
                </a:lnTo>
                <a:lnTo>
                  <a:pt x="69450" y="29180"/>
                </a:lnTo>
                <a:lnTo>
                  <a:pt x="69450" y="29150"/>
                </a:lnTo>
                <a:lnTo>
                  <a:pt x="69430" y="29090"/>
                </a:lnTo>
                <a:lnTo>
                  <a:pt x="69430" y="29050"/>
                </a:lnTo>
                <a:lnTo>
                  <a:pt x="69420" y="29030"/>
                </a:lnTo>
                <a:lnTo>
                  <a:pt x="69420" y="28990"/>
                </a:lnTo>
                <a:lnTo>
                  <a:pt x="69410" y="28940"/>
                </a:lnTo>
                <a:lnTo>
                  <a:pt x="69400" y="28930"/>
                </a:lnTo>
                <a:lnTo>
                  <a:pt x="69310" y="28890"/>
                </a:lnTo>
                <a:lnTo>
                  <a:pt x="69260" y="28820"/>
                </a:lnTo>
                <a:lnTo>
                  <a:pt x="69250" y="28820"/>
                </a:lnTo>
                <a:lnTo>
                  <a:pt x="69240" y="28790"/>
                </a:lnTo>
                <a:lnTo>
                  <a:pt x="69240" y="28780"/>
                </a:lnTo>
                <a:lnTo>
                  <a:pt x="69240" y="28730"/>
                </a:lnTo>
                <a:lnTo>
                  <a:pt x="69230" y="28720"/>
                </a:lnTo>
                <a:lnTo>
                  <a:pt x="69220" y="28700"/>
                </a:lnTo>
                <a:lnTo>
                  <a:pt x="69220" y="28680"/>
                </a:lnTo>
                <a:lnTo>
                  <a:pt x="69210" y="28680"/>
                </a:lnTo>
                <a:lnTo>
                  <a:pt x="69210" y="28670"/>
                </a:lnTo>
                <a:lnTo>
                  <a:pt x="69200" y="28630"/>
                </a:lnTo>
                <a:lnTo>
                  <a:pt x="69190" y="28630"/>
                </a:lnTo>
                <a:lnTo>
                  <a:pt x="69180" y="28630"/>
                </a:lnTo>
                <a:lnTo>
                  <a:pt x="69140" y="28620"/>
                </a:lnTo>
                <a:lnTo>
                  <a:pt x="69100" y="28620"/>
                </a:lnTo>
                <a:lnTo>
                  <a:pt x="69070" y="28580"/>
                </a:lnTo>
                <a:lnTo>
                  <a:pt x="69070" y="28570"/>
                </a:lnTo>
                <a:lnTo>
                  <a:pt x="69060" y="28570"/>
                </a:lnTo>
                <a:lnTo>
                  <a:pt x="69060" y="28560"/>
                </a:lnTo>
                <a:lnTo>
                  <a:pt x="69050" y="28560"/>
                </a:lnTo>
                <a:lnTo>
                  <a:pt x="69050" y="28550"/>
                </a:lnTo>
                <a:lnTo>
                  <a:pt x="69050" y="28540"/>
                </a:lnTo>
                <a:lnTo>
                  <a:pt x="69040" y="28520"/>
                </a:lnTo>
                <a:lnTo>
                  <a:pt x="69040" y="28510"/>
                </a:lnTo>
                <a:lnTo>
                  <a:pt x="69080" y="28480"/>
                </a:lnTo>
                <a:lnTo>
                  <a:pt x="69160" y="28440"/>
                </a:lnTo>
                <a:lnTo>
                  <a:pt x="69130" y="28350"/>
                </a:lnTo>
                <a:lnTo>
                  <a:pt x="69110" y="28290"/>
                </a:lnTo>
                <a:lnTo>
                  <a:pt x="69110" y="28260"/>
                </a:lnTo>
                <a:lnTo>
                  <a:pt x="69100" y="28230"/>
                </a:lnTo>
                <a:lnTo>
                  <a:pt x="69100" y="28220"/>
                </a:lnTo>
                <a:lnTo>
                  <a:pt x="69090" y="28140"/>
                </a:lnTo>
                <a:lnTo>
                  <a:pt x="69070" y="28090"/>
                </a:lnTo>
                <a:lnTo>
                  <a:pt x="69070" y="28080"/>
                </a:lnTo>
                <a:lnTo>
                  <a:pt x="69040" y="28080"/>
                </a:lnTo>
                <a:lnTo>
                  <a:pt x="69030" y="28080"/>
                </a:lnTo>
                <a:lnTo>
                  <a:pt x="69000" y="28080"/>
                </a:lnTo>
                <a:lnTo>
                  <a:pt x="68990" y="28080"/>
                </a:lnTo>
                <a:lnTo>
                  <a:pt x="68950" y="28080"/>
                </a:lnTo>
                <a:lnTo>
                  <a:pt x="68940" y="28080"/>
                </a:lnTo>
                <a:lnTo>
                  <a:pt x="68910" y="28090"/>
                </a:lnTo>
                <a:lnTo>
                  <a:pt x="68890" y="28090"/>
                </a:lnTo>
                <a:lnTo>
                  <a:pt x="68880" y="28090"/>
                </a:lnTo>
                <a:lnTo>
                  <a:pt x="68870" y="28090"/>
                </a:lnTo>
                <a:lnTo>
                  <a:pt x="68860" y="28090"/>
                </a:lnTo>
                <a:lnTo>
                  <a:pt x="68820" y="28090"/>
                </a:lnTo>
                <a:lnTo>
                  <a:pt x="68810" y="28090"/>
                </a:lnTo>
                <a:lnTo>
                  <a:pt x="68800" y="28090"/>
                </a:lnTo>
                <a:lnTo>
                  <a:pt x="68700" y="28090"/>
                </a:lnTo>
                <a:lnTo>
                  <a:pt x="68690" y="28100"/>
                </a:lnTo>
                <a:lnTo>
                  <a:pt x="68600" y="28130"/>
                </a:lnTo>
                <a:lnTo>
                  <a:pt x="68590" y="28130"/>
                </a:lnTo>
                <a:lnTo>
                  <a:pt x="68420" y="28190"/>
                </a:lnTo>
                <a:lnTo>
                  <a:pt x="68430" y="28200"/>
                </a:lnTo>
                <a:lnTo>
                  <a:pt x="68430" y="28210"/>
                </a:lnTo>
                <a:lnTo>
                  <a:pt x="68430" y="28220"/>
                </a:lnTo>
                <a:lnTo>
                  <a:pt x="68430" y="28230"/>
                </a:lnTo>
                <a:lnTo>
                  <a:pt x="68420" y="28230"/>
                </a:lnTo>
                <a:lnTo>
                  <a:pt x="68420" y="28240"/>
                </a:lnTo>
                <a:lnTo>
                  <a:pt x="68410" y="28250"/>
                </a:lnTo>
                <a:lnTo>
                  <a:pt x="68410" y="28270"/>
                </a:lnTo>
                <a:lnTo>
                  <a:pt x="68390" y="28330"/>
                </a:lnTo>
                <a:lnTo>
                  <a:pt x="68390" y="28340"/>
                </a:lnTo>
                <a:lnTo>
                  <a:pt x="68390" y="28350"/>
                </a:lnTo>
                <a:lnTo>
                  <a:pt x="68360" y="28370"/>
                </a:lnTo>
                <a:lnTo>
                  <a:pt x="68330" y="28380"/>
                </a:lnTo>
                <a:lnTo>
                  <a:pt x="68310" y="28330"/>
                </a:lnTo>
                <a:lnTo>
                  <a:pt x="68300" y="28330"/>
                </a:lnTo>
                <a:lnTo>
                  <a:pt x="68290" y="28320"/>
                </a:lnTo>
                <a:lnTo>
                  <a:pt x="68290" y="28300"/>
                </a:lnTo>
                <a:lnTo>
                  <a:pt x="68280" y="28300"/>
                </a:lnTo>
                <a:lnTo>
                  <a:pt x="68270" y="28280"/>
                </a:lnTo>
                <a:lnTo>
                  <a:pt x="68260" y="28280"/>
                </a:lnTo>
                <a:lnTo>
                  <a:pt x="68250" y="28260"/>
                </a:lnTo>
                <a:lnTo>
                  <a:pt x="68180" y="28280"/>
                </a:lnTo>
                <a:lnTo>
                  <a:pt x="68160" y="28290"/>
                </a:lnTo>
                <a:lnTo>
                  <a:pt x="68130" y="28290"/>
                </a:lnTo>
                <a:lnTo>
                  <a:pt x="68100" y="28300"/>
                </a:lnTo>
                <a:lnTo>
                  <a:pt x="68100" y="28350"/>
                </a:lnTo>
                <a:lnTo>
                  <a:pt x="68100" y="28370"/>
                </a:lnTo>
                <a:lnTo>
                  <a:pt x="68100" y="28390"/>
                </a:lnTo>
                <a:lnTo>
                  <a:pt x="68100" y="28400"/>
                </a:lnTo>
                <a:lnTo>
                  <a:pt x="68100" y="28420"/>
                </a:lnTo>
                <a:lnTo>
                  <a:pt x="68110" y="28460"/>
                </a:lnTo>
                <a:lnTo>
                  <a:pt x="68110" y="28480"/>
                </a:lnTo>
                <a:lnTo>
                  <a:pt x="68110" y="28520"/>
                </a:lnTo>
                <a:lnTo>
                  <a:pt x="68100" y="28520"/>
                </a:lnTo>
                <a:lnTo>
                  <a:pt x="68090" y="28520"/>
                </a:lnTo>
                <a:lnTo>
                  <a:pt x="68080" y="28530"/>
                </a:lnTo>
                <a:lnTo>
                  <a:pt x="68050" y="28560"/>
                </a:lnTo>
                <a:lnTo>
                  <a:pt x="68040" y="28560"/>
                </a:lnTo>
                <a:lnTo>
                  <a:pt x="68040" y="28570"/>
                </a:lnTo>
                <a:lnTo>
                  <a:pt x="68040" y="28580"/>
                </a:lnTo>
                <a:lnTo>
                  <a:pt x="68050" y="28580"/>
                </a:lnTo>
                <a:lnTo>
                  <a:pt x="68070" y="28650"/>
                </a:lnTo>
                <a:lnTo>
                  <a:pt x="68090" y="28700"/>
                </a:lnTo>
                <a:lnTo>
                  <a:pt x="68060" y="28710"/>
                </a:lnTo>
                <a:lnTo>
                  <a:pt x="68030" y="28720"/>
                </a:lnTo>
                <a:lnTo>
                  <a:pt x="67950" y="28750"/>
                </a:lnTo>
                <a:lnTo>
                  <a:pt x="67910" y="28760"/>
                </a:lnTo>
                <a:lnTo>
                  <a:pt x="67700" y="28840"/>
                </a:lnTo>
                <a:lnTo>
                  <a:pt x="67690" y="28840"/>
                </a:lnTo>
                <a:lnTo>
                  <a:pt x="67680" y="28840"/>
                </a:lnTo>
                <a:lnTo>
                  <a:pt x="67630" y="28850"/>
                </a:lnTo>
                <a:lnTo>
                  <a:pt x="67510" y="28860"/>
                </a:lnTo>
                <a:lnTo>
                  <a:pt x="67360" y="28880"/>
                </a:lnTo>
                <a:lnTo>
                  <a:pt x="67290" y="28880"/>
                </a:lnTo>
                <a:lnTo>
                  <a:pt x="67280" y="28890"/>
                </a:lnTo>
                <a:lnTo>
                  <a:pt x="67240" y="28890"/>
                </a:lnTo>
                <a:lnTo>
                  <a:pt x="67100" y="28890"/>
                </a:lnTo>
                <a:lnTo>
                  <a:pt x="67020" y="28890"/>
                </a:lnTo>
                <a:lnTo>
                  <a:pt x="66970" y="28890"/>
                </a:lnTo>
                <a:lnTo>
                  <a:pt x="66900" y="28900"/>
                </a:lnTo>
                <a:lnTo>
                  <a:pt x="66810" y="28890"/>
                </a:lnTo>
                <a:lnTo>
                  <a:pt x="66730" y="28880"/>
                </a:lnTo>
                <a:lnTo>
                  <a:pt x="66630" y="28910"/>
                </a:lnTo>
                <a:lnTo>
                  <a:pt x="66550" y="28930"/>
                </a:lnTo>
                <a:lnTo>
                  <a:pt x="66540" y="28940"/>
                </a:lnTo>
                <a:lnTo>
                  <a:pt x="66530" y="28950"/>
                </a:lnTo>
                <a:lnTo>
                  <a:pt x="66520" y="28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