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Vormsi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Vormsi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25870" y="27510"/>
                </a:moveTo>
                <a:lnTo>
                  <a:pt x="25870" y="27500"/>
                </a:lnTo>
                <a:lnTo>
                  <a:pt x="25880" y="27500"/>
                </a:lnTo>
                <a:lnTo>
                  <a:pt x="25870" y="27510"/>
                </a:lnTo>
                <a:close/>
                <a:moveTo>
                  <a:pt x="25830" y="27480"/>
                </a:moveTo>
                <a:lnTo>
                  <a:pt x="25820" y="27480"/>
                </a:lnTo>
                <a:lnTo>
                  <a:pt x="25820" y="27470"/>
                </a:lnTo>
                <a:lnTo>
                  <a:pt x="25830" y="27470"/>
                </a:lnTo>
                <a:lnTo>
                  <a:pt x="25830" y="27480"/>
                </a:lnTo>
                <a:close/>
                <a:moveTo>
                  <a:pt x="25800" y="27420"/>
                </a:moveTo>
                <a:lnTo>
                  <a:pt x="25810" y="27430"/>
                </a:lnTo>
                <a:lnTo>
                  <a:pt x="25820" y="27430"/>
                </a:lnTo>
                <a:lnTo>
                  <a:pt x="25820" y="27440"/>
                </a:lnTo>
                <a:lnTo>
                  <a:pt x="25830" y="27440"/>
                </a:lnTo>
                <a:lnTo>
                  <a:pt x="25820" y="27440"/>
                </a:lnTo>
                <a:lnTo>
                  <a:pt x="25810" y="27440"/>
                </a:lnTo>
                <a:lnTo>
                  <a:pt x="25810" y="27430"/>
                </a:lnTo>
                <a:lnTo>
                  <a:pt x="25800" y="27430"/>
                </a:lnTo>
                <a:lnTo>
                  <a:pt x="25800" y="27420"/>
                </a:lnTo>
                <a:lnTo>
                  <a:pt x="25790" y="27420"/>
                </a:lnTo>
                <a:lnTo>
                  <a:pt x="25780" y="27420"/>
                </a:lnTo>
                <a:lnTo>
                  <a:pt x="25790" y="27420"/>
                </a:lnTo>
                <a:lnTo>
                  <a:pt x="25800" y="27420"/>
                </a:lnTo>
                <a:close/>
                <a:moveTo>
                  <a:pt x="25970" y="27410"/>
                </a:moveTo>
                <a:lnTo>
                  <a:pt x="25970" y="27400"/>
                </a:lnTo>
                <a:lnTo>
                  <a:pt x="25970" y="27390"/>
                </a:lnTo>
                <a:lnTo>
                  <a:pt x="25980" y="27400"/>
                </a:lnTo>
                <a:lnTo>
                  <a:pt x="25970" y="27400"/>
                </a:lnTo>
                <a:lnTo>
                  <a:pt x="25970" y="27410"/>
                </a:lnTo>
                <a:close/>
                <a:moveTo>
                  <a:pt x="25440" y="27390"/>
                </a:moveTo>
                <a:lnTo>
                  <a:pt x="25440" y="27380"/>
                </a:lnTo>
                <a:lnTo>
                  <a:pt x="25450" y="27380"/>
                </a:lnTo>
                <a:lnTo>
                  <a:pt x="25440" y="27390"/>
                </a:lnTo>
                <a:lnTo>
                  <a:pt x="25450" y="27390"/>
                </a:lnTo>
                <a:lnTo>
                  <a:pt x="25440" y="27390"/>
                </a:lnTo>
                <a:close/>
                <a:moveTo>
                  <a:pt x="25870" y="27350"/>
                </a:moveTo>
                <a:lnTo>
                  <a:pt x="25870" y="27360"/>
                </a:lnTo>
                <a:lnTo>
                  <a:pt x="25880" y="27360"/>
                </a:lnTo>
                <a:lnTo>
                  <a:pt x="25890" y="27360"/>
                </a:lnTo>
                <a:lnTo>
                  <a:pt x="25890" y="27370"/>
                </a:lnTo>
                <a:lnTo>
                  <a:pt x="25890" y="27380"/>
                </a:lnTo>
                <a:lnTo>
                  <a:pt x="25900" y="27390"/>
                </a:lnTo>
                <a:lnTo>
                  <a:pt x="25900" y="27400"/>
                </a:lnTo>
                <a:lnTo>
                  <a:pt x="25910" y="27400"/>
                </a:lnTo>
                <a:lnTo>
                  <a:pt x="25920" y="27400"/>
                </a:lnTo>
                <a:lnTo>
                  <a:pt x="25930" y="27400"/>
                </a:lnTo>
                <a:lnTo>
                  <a:pt x="25940" y="27410"/>
                </a:lnTo>
                <a:lnTo>
                  <a:pt x="25950" y="27410"/>
                </a:lnTo>
                <a:lnTo>
                  <a:pt x="25950" y="27420"/>
                </a:lnTo>
                <a:lnTo>
                  <a:pt x="25960" y="27420"/>
                </a:lnTo>
                <a:lnTo>
                  <a:pt x="25960" y="27430"/>
                </a:lnTo>
                <a:lnTo>
                  <a:pt x="25970" y="27430"/>
                </a:lnTo>
                <a:lnTo>
                  <a:pt x="25980" y="27430"/>
                </a:lnTo>
                <a:lnTo>
                  <a:pt x="25980" y="27440"/>
                </a:lnTo>
                <a:lnTo>
                  <a:pt x="25980" y="27450"/>
                </a:lnTo>
                <a:lnTo>
                  <a:pt x="25990" y="27450"/>
                </a:lnTo>
                <a:lnTo>
                  <a:pt x="26000" y="27450"/>
                </a:lnTo>
                <a:lnTo>
                  <a:pt x="26010" y="27450"/>
                </a:lnTo>
                <a:lnTo>
                  <a:pt x="26010" y="27460"/>
                </a:lnTo>
                <a:lnTo>
                  <a:pt x="26020" y="27460"/>
                </a:lnTo>
                <a:lnTo>
                  <a:pt x="26020" y="27470"/>
                </a:lnTo>
                <a:lnTo>
                  <a:pt x="26020" y="27480"/>
                </a:lnTo>
                <a:lnTo>
                  <a:pt x="26030" y="27490"/>
                </a:lnTo>
                <a:lnTo>
                  <a:pt x="26040" y="27500"/>
                </a:lnTo>
                <a:lnTo>
                  <a:pt x="26050" y="27500"/>
                </a:lnTo>
                <a:lnTo>
                  <a:pt x="26040" y="27510"/>
                </a:lnTo>
                <a:lnTo>
                  <a:pt x="26050" y="27510"/>
                </a:lnTo>
                <a:lnTo>
                  <a:pt x="26050" y="27520"/>
                </a:lnTo>
                <a:lnTo>
                  <a:pt x="26060" y="27520"/>
                </a:lnTo>
                <a:lnTo>
                  <a:pt x="26060" y="27530"/>
                </a:lnTo>
                <a:lnTo>
                  <a:pt x="26060" y="27540"/>
                </a:lnTo>
                <a:lnTo>
                  <a:pt x="26060" y="27550"/>
                </a:lnTo>
                <a:lnTo>
                  <a:pt x="26060" y="27560"/>
                </a:lnTo>
                <a:lnTo>
                  <a:pt x="26060" y="27570"/>
                </a:lnTo>
                <a:lnTo>
                  <a:pt x="26060" y="27580"/>
                </a:lnTo>
                <a:lnTo>
                  <a:pt x="26070" y="27580"/>
                </a:lnTo>
                <a:lnTo>
                  <a:pt x="26070" y="27590"/>
                </a:lnTo>
                <a:lnTo>
                  <a:pt x="26080" y="27590"/>
                </a:lnTo>
                <a:lnTo>
                  <a:pt x="26080" y="27600"/>
                </a:lnTo>
                <a:lnTo>
                  <a:pt x="26070" y="27600"/>
                </a:lnTo>
                <a:lnTo>
                  <a:pt x="26060" y="27600"/>
                </a:lnTo>
                <a:lnTo>
                  <a:pt x="26060" y="27610"/>
                </a:lnTo>
                <a:lnTo>
                  <a:pt x="26050" y="27600"/>
                </a:lnTo>
                <a:lnTo>
                  <a:pt x="26050" y="27610"/>
                </a:lnTo>
                <a:lnTo>
                  <a:pt x="26040" y="27610"/>
                </a:lnTo>
                <a:lnTo>
                  <a:pt x="26040" y="27620"/>
                </a:lnTo>
                <a:lnTo>
                  <a:pt x="26030" y="27620"/>
                </a:lnTo>
                <a:lnTo>
                  <a:pt x="26030" y="27630"/>
                </a:lnTo>
                <a:lnTo>
                  <a:pt x="26020" y="27630"/>
                </a:lnTo>
                <a:lnTo>
                  <a:pt x="26020" y="27640"/>
                </a:lnTo>
                <a:lnTo>
                  <a:pt x="26030" y="27640"/>
                </a:lnTo>
                <a:lnTo>
                  <a:pt x="26020" y="27640"/>
                </a:lnTo>
                <a:lnTo>
                  <a:pt x="26020" y="27630"/>
                </a:lnTo>
                <a:lnTo>
                  <a:pt x="26010" y="27630"/>
                </a:lnTo>
                <a:lnTo>
                  <a:pt x="26000" y="27630"/>
                </a:lnTo>
                <a:lnTo>
                  <a:pt x="26000" y="27640"/>
                </a:lnTo>
                <a:lnTo>
                  <a:pt x="26000" y="27630"/>
                </a:lnTo>
                <a:lnTo>
                  <a:pt x="25990" y="27630"/>
                </a:lnTo>
                <a:lnTo>
                  <a:pt x="25990" y="27620"/>
                </a:lnTo>
                <a:lnTo>
                  <a:pt x="25990" y="27630"/>
                </a:lnTo>
                <a:lnTo>
                  <a:pt x="25980" y="27630"/>
                </a:lnTo>
                <a:lnTo>
                  <a:pt x="25980" y="27620"/>
                </a:lnTo>
                <a:lnTo>
                  <a:pt x="25980" y="27610"/>
                </a:lnTo>
                <a:lnTo>
                  <a:pt x="25970" y="27610"/>
                </a:lnTo>
                <a:lnTo>
                  <a:pt x="25970" y="27600"/>
                </a:lnTo>
                <a:lnTo>
                  <a:pt x="25960" y="27600"/>
                </a:lnTo>
                <a:lnTo>
                  <a:pt x="25960" y="27610"/>
                </a:lnTo>
                <a:lnTo>
                  <a:pt x="25950" y="27610"/>
                </a:lnTo>
                <a:lnTo>
                  <a:pt x="25950" y="27600"/>
                </a:lnTo>
                <a:lnTo>
                  <a:pt x="25940" y="27600"/>
                </a:lnTo>
                <a:lnTo>
                  <a:pt x="25940" y="27590"/>
                </a:lnTo>
                <a:lnTo>
                  <a:pt x="25940" y="27580"/>
                </a:lnTo>
                <a:lnTo>
                  <a:pt x="25940" y="27570"/>
                </a:lnTo>
                <a:lnTo>
                  <a:pt x="25930" y="27570"/>
                </a:lnTo>
                <a:lnTo>
                  <a:pt x="25940" y="27570"/>
                </a:lnTo>
                <a:lnTo>
                  <a:pt x="25940" y="27560"/>
                </a:lnTo>
                <a:lnTo>
                  <a:pt x="25940" y="27550"/>
                </a:lnTo>
                <a:lnTo>
                  <a:pt x="25940" y="27540"/>
                </a:lnTo>
                <a:lnTo>
                  <a:pt x="25940" y="27530"/>
                </a:lnTo>
                <a:lnTo>
                  <a:pt x="25930" y="27530"/>
                </a:lnTo>
                <a:lnTo>
                  <a:pt x="25930" y="27520"/>
                </a:lnTo>
                <a:lnTo>
                  <a:pt x="25920" y="27520"/>
                </a:lnTo>
                <a:lnTo>
                  <a:pt x="25920" y="27530"/>
                </a:lnTo>
                <a:lnTo>
                  <a:pt x="25920" y="27520"/>
                </a:lnTo>
                <a:lnTo>
                  <a:pt x="25930" y="27520"/>
                </a:lnTo>
                <a:lnTo>
                  <a:pt x="25930" y="27510"/>
                </a:lnTo>
                <a:lnTo>
                  <a:pt x="25930" y="27500"/>
                </a:lnTo>
                <a:lnTo>
                  <a:pt x="25930" y="27510"/>
                </a:lnTo>
                <a:lnTo>
                  <a:pt x="25920" y="27510"/>
                </a:lnTo>
                <a:lnTo>
                  <a:pt x="25910" y="27510"/>
                </a:lnTo>
                <a:lnTo>
                  <a:pt x="25910" y="27520"/>
                </a:lnTo>
                <a:lnTo>
                  <a:pt x="25910" y="27510"/>
                </a:lnTo>
                <a:lnTo>
                  <a:pt x="25900" y="27510"/>
                </a:lnTo>
                <a:lnTo>
                  <a:pt x="25910" y="27510"/>
                </a:lnTo>
                <a:lnTo>
                  <a:pt x="25910" y="27500"/>
                </a:lnTo>
                <a:lnTo>
                  <a:pt x="25900" y="27500"/>
                </a:lnTo>
                <a:lnTo>
                  <a:pt x="25900" y="27490"/>
                </a:lnTo>
                <a:lnTo>
                  <a:pt x="25890" y="27490"/>
                </a:lnTo>
                <a:lnTo>
                  <a:pt x="25890" y="27500"/>
                </a:lnTo>
                <a:lnTo>
                  <a:pt x="25880" y="27500"/>
                </a:lnTo>
                <a:lnTo>
                  <a:pt x="25870" y="27500"/>
                </a:lnTo>
                <a:lnTo>
                  <a:pt x="25880" y="27490"/>
                </a:lnTo>
                <a:lnTo>
                  <a:pt x="25870" y="27490"/>
                </a:lnTo>
                <a:lnTo>
                  <a:pt x="25880" y="27490"/>
                </a:lnTo>
                <a:lnTo>
                  <a:pt x="25870" y="27490"/>
                </a:lnTo>
                <a:lnTo>
                  <a:pt x="25870" y="27480"/>
                </a:lnTo>
                <a:lnTo>
                  <a:pt x="25870" y="27470"/>
                </a:lnTo>
                <a:lnTo>
                  <a:pt x="25860" y="27470"/>
                </a:lnTo>
                <a:lnTo>
                  <a:pt x="25860" y="27460"/>
                </a:lnTo>
                <a:lnTo>
                  <a:pt x="25850" y="27460"/>
                </a:lnTo>
                <a:lnTo>
                  <a:pt x="25850" y="27450"/>
                </a:lnTo>
                <a:lnTo>
                  <a:pt x="25840" y="27450"/>
                </a:lnTo>
                <a:lnTo>
                  <a:pt x="25840" y="27440"/>
                </a:lnTo>
                <a:lnTo>
                  <a:pt x="25830" y="27440"/>
                </a:lnTo>
                <a:lnTo>
                  <a:pt x="25840" y="27430"/>
                </a:lnTo>
                <a:lnTo>
                  <a:pt x="25840" y="27420"/>
                </a:lnTo>
                <a:lnTo>
                  <a:pt x="25830" y="27420"/>
                </a:lnTo>
                <a:lnTo>
                  <a:pt x="25830" y="27410"/>
                </a:lnTo>
                <a:lnTo>
                  <a:pt x="25840" y="27410"/>
                </a:lnTo>
                <a:lnTo>
                  <a:pt x="25840" y="27400"/>
                </a:lnTo>
                <a:lnTo>
                  <a:pt x="25850" y="27400"/>
                </a:lnTo>
                <a:lnTo>
                  <a:pt x="25850" y="27390"/>
                </a:lnTo>
                <a:lnTo>
                  <a:pt x="25860" y="27390"/>
                </a:lnTo>
                <a:lnTo>
                  <a:pt x="25870" y="27380"/>
                </a:lnTo>
                <a:lnTo>
                  <a:pt x="25870" y="27370"/>
                </a:lnTo>
                <a:lnTo>
                  <a:pt x="25870" y="27360"/>
                </a:lnTo>
                <a:lnTo>
                  <a:pt x="25860" y="27360"/>
                </a:lnTo>
                <a:lnTo>
                  <a:pt x="25860" y="27350"/>
                </a:lnTo>
                <a:lnTo>
                  <a:pt x="25870" y="27350"/>
                </a:lnTo>
                <a:close/>
                <a:moveTo>
                  <a:pt x="25660" y="27340"/>
                </a:moveTo>
                <a:lnTo>
                  <a:pt x="25660" y="27330"/>
                </a:lnTo>
                <a:lnTo>
                  <a:pt x="25670" y="27330"/>
                </a:lnTo>
                <a:lnTo>
                  <a:pt x="25670" y="27340"/>
                </a:lnTo>
                <a:lnTo>
                  <a:pt x="25660" y="27340"/>
                </a:lnTo>
                <a:close/>
                <a:moveTo>
                  <a:pt x="25420" y="27350"/>
                </a:moveTo>
                <a:lnTo>
                  <a:pt x="25420" y="27340"/>
                </a:lnTo>
                <a:lnTo>
                  <a:pt x="25420" y="27330"/>
                </a:lnTo>
                <a:lnTo>
                  <a:pt x="25430" y="27330"/>
                </a:lnTo>
                <a:lnTo>
                  <a:pt x="25430" y="27340"/>
                </a:lnTo>
                <a:lnTo>
                  <a:pt x="25430" y="27350"/>
                </a:lnTo>
                <a:lnTo>
                  <a:pt x="25420" y="27350"/>
                </a:lnTo>
                <a:close/>
                <a:moveTo>
                  <a:pt x="25620" y="27300"/>
                </a:moveTo>
                <a:lnTo>
                  <a:pt x="25630" y="27300"/>
                </a:lnTo>
                <a:lnTo>
                  <a:pt x="25630" y="27310"/>
                </a:lnTo>
                <a:lnTo>
                  <a:pt x="25640" y="27310"/>
                </a:lnTo>
                <a:lnTo>
                  <a:pt x="25640" y="27320"/>
                </a:lnTo>
                <a:lnTo>
                  <a:pt x="25630" y="27320"/>
                </a:lnTo>
                <a:lnTo>
                  <a:pt x="25630" y="27330"/>
                </a:lnTo>
                <a:lnTo>
                  <a:pt x="25630" y="27340"/>
                </a:lnTo>
                <a:lnTo>
                  <a:pt x="25640" y="27340"/>
                </a:lnTo>
                <a:lnTo>
                  <a:pt x="25650" y="27340"/>
                </a:lnTo>
                <a:lnTo>
                  <a:pt x="25650" y="27350"/>
                </a:lnTo>
                <a:lnTo>
                  <a:pt x="25660" y="27350"/>
                </a:lnTo>
                <a:lnTo>
                  <a:pt x="25660" y="27360"/>
                </a:lnTo>
                <a:lnTo>
                  <a:pt x="25670" y="27360"/>
                </a:lnTo>
                <a:lnTo>
                  <a:pt x="25680" y="27360"/>
                </a:lnTo>
                <a:lnTo>
                  <a:pt x="25690" y="27360"/>
                </a:lnTo>
                <a:lnTo>
                  <a:pt x="25690" y="27370"/>
                </a:lnTo>
                <a:lnTo>
                  <a:pt x="25690" y="27380"/>
                </a:lnTo>
                <a:lnTo>
                  <a:pt x="25700" y="27380"/>
                </a:lnTo>
                <a:lnTo>
                  <a:pt x="25700" y="27390"/>
                </a:lnTo>
                <a:lnTo>
                  <a:pt x="25710" y="27390"/>
                </a:lnTo>
                <a:lnTo>
                  <a:pt x="25720" y="27390"/>
                </a:lnTo>
                <a:lnTo>
                  <a:pt x="25730" y="27390"/>
                </a:lnTo>
                <a:lnTo>
                  <a:pt x="25740" y="27390"/>
                </a:lnTo>
                <a:lnTo>
                  <a:pt x="25740" y="27400"/>
                </a:lnTo>
                <a:lnTo>
                  <a:pt x="25750" y="27400"/>
                </a:lnTo>
                <a:lnTo>
                  <a:pt x="25760" y="27400"/>
                </a:lnTo>
                <a:lnTo>
                  <a:pt x="25760" y="27410"/>
                </a:lnTo>
                <a:lnTo>
                  <a:pt x="25770" y="27410"/>
                </a:lnTo>
                <a:lnTo>
                  <a:pt x="25760" y="27410"/>
                </a:lnTo>
                <a:lnTo>
                  <a:pt x="25750" y="27410"/>
                </a:lnTo>
                <a:lnTo>
                  <a:pt x="25750" y="27400"/>
                </a:lnTo>
                <a:lnTo>
                  <a:pt x="25740" y="27400"/>
                </a:lnTo>
                <a:lnTo>
                  <a:pt x="25730" y="27400"/>
                </a:lnTo>
                <a:lnTo>
                  <a:pt x="25720" y="27400"/>
                </a:lnTo>
                <a:lnTo>
                  <a:pt x="25710" y="27400"/>
                </a:lnTo>
                <a:lnTo>
                  <a:pt x="25710" y="27410"/>
                </a:lnTo>
                <a:lnTo>
                  <a:pt x="25700" y="27410"/>
                </a:lnTo>
                <a:lnTo>
                  <a:pt x="25690" y="27410"/>
                </a:lnTo>
                <a:lnTo>
                  <a:pt x="25680" y="27410"/>
                </a:lnTo>
                <a:lnTo>
                  <a:pt x="25680" y="27420"/>
                </a:lnTo>
                <a:lnTo>
                  <a:pt x="25670" y="27420"/>
                </a:lnTo>
                <a:lnTo>
                  <a:pt x="25670" y="27430"/>
                </a:lnTo>
                <a:lnTo>
                  <a:pt x="25670" y="27440"/>
                </a:lnTo>
                <a:lnTo>
                  <a:pt x="25680" y="27450"/>
                </a:lnTo>
                <a:lnTo>
                  <a:pt x="25670" y="27450"/>
                </a:lnTo>
                <a:lnTo>
                  <a:pt x="25660" y="27450"/>
                </a:lnTo>
                <a:lnTo>
                  <a:pt x="25650" y="27450"/>
                </a:lnTo>
                <a:lnTo>
                  <a:pt x="25650" y="27460"/>
                </a:lnTo>
                <a:lnTo>
                  <a:pt x="25640" y="27460"/>
                </a:lnTo>
                <a:lnTo>
                  <a:pt x="25640" y="27450"/>
                </a:lnTo>
                <a:lnTo>
                  <a:pt x="25640" y="27440"/>
                </a:lnTo>
                <a:lnTo>
                  <a:pt x="25630" y="27440"/>
                </a:lnTo>
                <a:lnTo>
                  <a:pt x="25630" y="27430"/>
                </a:lnTo>
                <a:lnTo>
                  <a:pt x="25630" y="27420"/>
                </a:lnTo>
                <a:lnTo>
                  <a:pt x="25640" y="27420"/>
                </a:lnTo>
                <a:lnTo>
                  <a:pt x="25640" y="27410"/>
                </a:lnTo>
                <a:lnTo>
                  <a:pt x="25640" y="27400"/>
                </a:lnTo>
                <a:lnTo>
                  <a:pt x="25630" y="27390"/>
                </a:lnTo>
                <a:lnTo>
                  <a:pt x="25620" y="27390"/>
                </a:lnTo>
                <a:lnTo>
                  <a:pt x="25620" y="27380"/>
                </a:lnTo>
                <a:lnTo>
                  <a:pt x="25620" y="27370"/>
                </a:lnTo>
                <a:lnTo>
                  <a:pt x="25610" y="27370"/>
                </a:lnTo>
                <a:lnTo>
                  <a:pt x="25610" y="27360"/>
                </a:lnTo>
                <a:lnTo>
                  <a:pt x="25610" y="27350"/>
                </a:lnTo>
                <a:lnTo>
                  <a:pt x="25600" y="27350"/>
                </a:lnTo>
                <a:lnTo>
                  <a:pt x="25600" y="27340"/>
                </a:lnTo>
                <a:lnTo>
                  <a:pt x="25610" y="27340"/>
                </a:lnTo>
                <a:lnTo>
                  <a:pt x="25620" y="27340"/>
                </a:lnTo>
                <a:lnTo>
                  <a:pt x="25620" y="27330"/>
                </a:lnTo>
                <a:lnTo>
                  <a:pt x="25610" y="27320"/>
                </a:lnTo>
                <a:lnTo>
                  <a:pt x="25610" y="27310"/>
                </a:lnTo>
                <a:lnTo>
                  <a:pt x="25610" y="27300"/>
                </a:lnTo>
                <a:lnTo>
                  <a:pt x="25620" y="27300"/>
                </a:lnTo>
                <a:close/>
                <a:moveTo>
                  <a:pt x="26400" y="27290"/>
                </a:moveTo>
                <a:lnTo>
                  <a:pt x="26390" y="27280"/>
                </a:lnTo>
                <a:lnTo>
                  <a:pt x="26390" y="27270"/>
                </a:lnTo>
                <a:lnTo>
                  <a:pt x="26390" y="27260"/>
                </a:lnTo>
                <a:lnTo>
                  <a:pt x="26390" y="27250"/>
                </a:lnTo>
                <a:lnTo>
                  <a:pt x="26390" y="27260"/>
                </a:lnTo>
                <a:lnTo>
                  <a:pt x="26390" y="27270"/>
                </a:lnTo>
                <a:lnTo>
                  <a:pt x="26390" y="27280"/>
                </a:lnTo>
                <a:lnTo>
                  <a:pt x="26400" y="27280"/>
                </a:lnTo>
                <a:lnTo>
                  <a:pt x="26400" y="27290"/>
                </a:lnTo>
                <a:close/>
                <a:moveTo>
                  <a:pt x="25380" y="27190"/>
                </a:moveTo>
                <a:lnTo>
                  <a:pt x="25390" y="27190"/>
                </a:lnTo>
                <a:lnTo>
                  <a:pt x="25390" y="27200"/>
                </a:lnTo>
                <a:lnTo>
                  <a:pt x="25380" y="27200"/>
                </a:lnTo>
                <a:lnTo>
                  <a:pt x="25380" y="27190"/>
                </a:lnTo>
                <a:close/>
                <a:moveTo>
                  <a:pt x="25400" y="27170"/>
                </a:moveTo>
                <a:lnTo>
                  <a:pt x="25390" y="27170"/>
                </a:lnTo>
                <a:lnTo>
                  <a:pt x="25390" y="27180"/>
                </a:lnTo>
                <a:lnTo>
                  <a:pt x="25380" y="27180"/>
                </a:lnTo>
                <a:lnTo>
                  <a:pt x="25380" y="27170"/>
                </a:lnTo>
                <a:lnTo>
                  <a:pt x="25390" y="27170"/>
                </a:lnTo>
                <a:lnTo>
                  <a:pt x="25400" y="27170"/>
                </a:lnTo>
                <a:close/>
                <a:moveTo>
                  <a:pt x="25440" y="27130"/>
                </a:moveTo>
                <a:lnTo>
                  <a:pt x="25440" y="27140"/>
                </a:lnTo>
                <a:lnTo>
                  <a:pt x="25440" y="27150"/>
                </a:lnTo>
                <a:lnTo>
                  <a:pt x="25440" y="27160"/>
                </a:lnTo>
                <a:lnTo>
                  <a:pt x="25430" y="27160"/>
                </a:lnTo>
                <a:lnTo>
                  <a:pt x="25420" y="27160"/>
                </a:lnTo>
                <a:lnTo>
                  <a:pt x="25420" y="27150"/>
                </a:lnTo>
                <a:lnTo>
                  <a:pt x="25410" y="27150"/>
                </a:lnTo>
                <a:lnTo>
                  <a:pt x="25410" y="27140"/>
                </a:lnTo>
                <a:lnTo>
                  <a:pt x="25420" y="27140"/>
                </a:lnTo>
                <a:lnTo>
                  <a:pt x="25420" y="27130"/>
                </a:lnTo>
                <a:lnTo>
                  <a:pt x="25430" y="27130"/>
                </a:lnTo>
                <a:lnTo>
                  <a:pt x="25430" y="27120"/>
                </a:lnTo>
                <a:lnTo>
                  <a:pt x="25430" y="27130"/>
                </a:lnTo>
                <a:lnTo>
                  <a:pt x="25440" y="27130"/>
                </a:lnTo>
                <a:close/>
                <a:moveTo>
                  <a:pt x="25890" y="27110"/>
                </a:moveTo>
                <a:lnTo>
                  <a:pt x="25880" y="27110"/>
                </a:lnTo>
                <a:lnTo>
                  <a:pt x="25880" y="27100"/>
                </a:lnTo>
                <a:lnTo>
                  <a:pt x="25870" y="27100"/>
                </a:lnTo>
                <a:lnTo>
                  <a:pt x="25870" y="27090"/>
                </a:lnTo>
                <a:lnTo>
                  <a:pt x="25880" y="27090"/>
                </a:lnTo>
                <a:lnTo>
                  <a:pt x="25880" y="27100"/>
                </a:lnTo>
                <a:lnTo>
                  <a:pt x="25890" y="27100"/>
                </a:lnTo>
                <a:lnTo>
                  <a:pt x="25890" y="27110"/>
                </a:lnTo>
                <a:close/>
                <a:moveTo>
                  <a:pt x="25640" y="27100"/>
                </a:moveTo>
                <a:lnTo>
                  <a:pt x="25640" y="27090"/>
                </a:lnTo>
                <a:lnTo>
                  <a:pt x="25630" y="27090"/>
                </a:lnTo>
                <a:lnTo>
                  <a:pt x="25640" y="27090"/>
                </a:lnTo>
                <a:lnTo>
                  <a:pt x="25630" y="27080"/>
                </a:lnTo>
                <a:lnTo>
                  <a:pt x="25640" y="27080"/>
                </a:lnTo>
                <a:lnTo>
                  <a:pt x="25640" y="27090"/>
                </a:lnTo>
                <a:lnTo>
                  <a:pt x="25650" y="27090"/>
                </a:lnTo>
                <a:lnTo>
                  <a:pt x="25640" y="27090"/>
                </a:lnTo>
                <a:lnTo>
                  <a:pt x="25640" y="27100"/>
                </a:lnTo>
                <a:close/>
                <a:moveTo>
                  <a:pt x="25430" y="27080"/>
                </a:moveTo>
                <a:lnTo>
                  <a:pt x="25440" y="27090"/>
                </a:lnTo>
                <a:lnTo>
                  <a:pt x="25440" y="27100"/>
                </a:lnTo>
                <a:lnTo>
                  <a:pt x="25430" y="27100"/>
                </a:lnTo>
                <a:lnTo>
                  <a:pt x="25430" y="27110"/>
                </a:lnTo>
                <a:lnTo>
                  <a:pt x="25420" y="27110"/>
                </a:lnTo>
                <a:lnTo>
                  <a:pt x="25410" y="27110"/>
                </a:lnTo>
                <a:lnTo>
                  <a:pt x="25410" y="27100"/>
                </a:lnTo>
                <a:lnTo>
                  <a:pt x="25420" y="27100"/>
                </a:lnTo>
                <a:lnTo>
                  <a:pt x="25420" y="27090"/>
                </a:lnTo>
                <a:lnTo>
                  <a:pt x="25420" y="27080"/>
                </a:lnTo>
                <a:lnTo>
                  <a:pt x="25430" y="27070"/>
                </a:lnTo>
                <a:lnTo>
                  <a:pt x="25430" y="27080"/>
                </a:lnTo>
                <a:close/>
                <a:moveTo>
                  <a:pt x="25850" y="27050"/>
                </a:moveTo>
                <a:lnTo>
                  <a:pt x="25860" y="27060"/>
                </a:lnTo>
                <a:lnTo>
                  <a:pt x="25850" y="27060"/>
                </a:lnTo>
                <a:lnTo>
                  <a:pt x="25840" y="27060"/>
                </a:lnTo>
                <a:lnTo>
                  <a:pt x="25850" y="27060"/>
                </a:lnTo>
                <a:lnTo>
                  <a:pt x="25850" y="27050"/>
                </a:lnTo>
                <a:lnTo>
                  <a:pt x="25840" y="27050"/>
                </a:lnTo>
                <a:lnTo>
                  <a:pt x="25850" y="27050"/>
                </a:lnTo>
                <a:lnTo>
                  <a:pt x="25850" y="27040"/>
                </a:lnTo>
                <a:lnTo>
                  <a:pt x="25850" y="27050"/>
                </a:lnTo>
                <a:close/>
                <a:moveTo>
                  <a:pt x="25790" y="27020"/>
                </a:moveTo>
                <a:lnTo>
                  <a:pt x="25790" y="27030"/>
                </a:lnTo>
                <a:lnTo>
                  <a:pt x="25780" y="27030"/>
                </a:lnTo>
                <a:lnTo>
                  <a:pt x="25780" y="27020"/>
                </a:lnTo>
                <a:lnTo>
                  <a:pt x="25790" y="27020"/>
                </a:lnTo>
                <a:close/>
                <a:moveTo>
                  <a:pt x="25780" y="27010"/>
                </a:moveTo>
                <a:lnTo>
                  <a:pt x="25780" y="27020"/>
                </a:lnTo>
                <a:lnTo>
                  <a:pt x="25770" y="27020"/>
                </a:lnTo>
                <a:lnTo>
                  <a:pt x="25770" y="27010"/>
                </a:lnTo>
                <a:lnTo>
                  <a:pt x="25760" y="27010"/>
                </a:lnTo>
                <a:lnTo>
                  <a:pt x="25760" y="27020"/>
                </a:lnTo>
                <a:lnTo>
                  <a:pt x="25760" y="27010"/>
                </a:lnTo>
                <a:lnTo>
                  <a:pt x="25750" y="27010"/>
                </a:lnTo>
                <a:lnTo>
                  <a:pt x="25750" y="27000"/>
                </a:lnTo>
                <a:lnTo>
                  <a:pt x="25760" y="27000"/>
                </a:lnTo>
                <a:lnTo>
                  <a:pt x="25760" y="27010"/>
                </a:lnTo>
                <a:lnTo>
                  <a:pt x="25770" y="27010"/>
                </a:lnTo>
                <a:lnTo>
                  <a:pt x="25770" y="27000"/>
                </a:lnTo>
                <a:lnTo>
                  <a:pt x="25780" y="27000"/>
                </a:lnTo>
                <a:lnTo>
                  <a:pt x="25780" y="27010"/>
                </a:lnTo>
                <a:close/>
                <a:moveTo>
                  <a:pt x="25440" y="27020"/>
                </a:moveTo>
                <a:lnTo>
                  <a:pt x="25440" y="27030"/>
                </a:lnTo>
                <a:lnTo>
                  <a:pt x="25450" y="27030"/>
                </a:lnTo>
                <a:lnTo>
                  <a:pt x="25440" y="27030"/>
                </a:lnTo>
                <a:lnTo>
                  <a:pt x="25440" y="27040"/>
                </a:lnTo>
                <a:lnTo>
                  <a:pt x="25430" y="27050"/>
                </a:lnTo>
                <a:lnTo>
                  <a:pt x="25430" y="27060"/>
                </a:lnTo>
                <a:lnTo>
                  <a:pt x="25420" y="27060"/>
                </a:lnTo>
                <a:lnTo>
                  <a:pt x="25420" y="27070"/>
                </a:lnTo>
                <a:lnTo>
                  <a:pt x="25420" y="27060"/>
                </a:lnTo>
                <a:lnTo>
                  <a:pt x="25410" y="27060"/>
                </a:lnTo>
                <a:lnTo>
                  <a:pt x="25410" y="27070"/>
                </a:lnTo>
                <a:lnTo>
                  <a:pt x="25410" y="27060"/>
                </a:lnTo>
                <a:lnTo>
                  <a:pt x="25410" y="27050"/>
                </a:lnTo>
                <a:lnTo>
                  <a:pt x="25410" y="27040"/>
                </a:lnTo>
                <a:lnTo>
                  <a:pt x="25410" y="27030"/>
                </a:lnTo>
                <a:lnTo>
                  <a:pt x="25410" y="27020"/>
                </a:lnTo>
                <a:lnTo>
                  <a:pt x="25400" y="27020"/>
                </a:lnTo>
                <a:lnTo>
                  <a:pt x="25400" y="27010"/>
                </a:lnTo>
                <a:lnTo>
                  <a:pt x="25390" y="27010"/>
                </a:lnTo>
                <a:lnTo>
                  <a:pt x="25400" y="27010"/>
                </a:lnTo>
                <a:lnTo>
                  <a:pt x="25410" y="27010"/>
                </a:lnTo>
                <a:lnTo>
                  <a:pt x="25410" y="27000"/>
                </a:lnTo>
                <a:lnTo>
                  <a:pt x="25410" y="26990"/>
                </a:lnTo>
                <a:lnTo>
                  <a:pt x="25420" y="26990"/>
                </a:lnTo>
                <a:lnTo>
                  <a:pt x="25420" y="27000"/>
                </a:lnTo>
                <a:lnTo>
                  <a:pt x="25430" y="27000"/>
                </a:lnTo>
                <a:lnTo>
                  <a:pt x="25430" y="27010"/>
                </a:lnTo>
                <a:lnTo>
                  <a:pt x="25440" y="27010"/>
                </a:lnTo>
                <a:lnTo>
                  <a:pt x="25440" y="27020"/>
                </a:lnTo>
                <a:close/>
                <a:moveTo>
                  <a:pt x="25630" y="27080"/>
                </a:moveTo>
                <a:lnTo>
                  <a:pt x="25620" y="27080"/>
                </a:lnTo>
                <a:lnTo>
                  <a:pt x="25620" y="27090"/>
                </a:lnTo>
                <a:lnTo>
                  <a:pt x="25620" y="27080"/>
                </a:lnTo>
                <a:lnTo>
                  <a:pt x="25610" y="27080"/>
                </a:lnTo>
                <a:lnTo>
                  <a:pt x="25610" y="27070"/>
                </a:lnTo>
                <a:lnTo>
                  <a:pt x="25610" y="27060"/>
                </a:lnTo>
                <a:lnTo>
                  <a:pt x="25610" y="27050"/>
                </a:lnTo>
                <a:lnTo>
                  <a:pt x="25600" y="27050"/>
                </a:lnTo>
                <a:lnTo>
                  <a:pt x="25600" y="27040"/>
                </a:lnTo>
                <a:lnTo>
                  <a:pt x="25600" y="27030"/>
                </a:lnTo>
                <a:lnTo>
                  <a:pt x="25600" y="27020"/>
                </a:lnTo>
                <a:lnTo>
                  <a:pt x="25600" y="27010"/>
                </a:lnTo>
                <a:lnTo>
                  <a:pt x="25600" y="27000"/>
                </a:lnTo>
                <a:lnTo>
                  <a:pt x="25590" y="27000"/>
                </a:lnTo>
                <a:lnTo>
                  <a:pt x="25600" y="27000"/>
                </a:lnTo>
                <a:lnTo>
                  <a:pt x="25600" y="26990"/>
                </a:lnTo>
                <a:lnTo>
                  <a:pt x="25590" y="26990"/>
                </a:lnTo>
                <a:lnTo>
                  <a:pt x="25600" y="26990"/>
                </a:lnTo>
                <a:lnTo>
                  <a:pt x="25590" y="26980"/>
                </a:lnTo>
                <a:lnTo>
                  <a:pt x="25600" y="26980"/>
                </a:lnTo>
                <a:lnTo>
                  <a:pt x="25600" y="26990"/>
                </a:lnTo>
                <a:lnTo>
                  <a:pt x="25610" y="27000"/>
                </a:lnTo>
                <a:lnTo>
                  <a:pt x="25610" y="27010"/>
                </a:lnTo>
                <a:lnTo>
                  <a:pt x="25610" y="27020"/>
                </a:lnTo>
                <a:lnTo>
                  <a:pt x="25610" y="27030"/>
                </a:lnTo>
                <a:lnTo>
                  <a:pt x="25610" y="27040"/>
                </a:lnTo>
                <a:lnTo>
                  <a:pt x="25620" y="27040"/>
                </a:lnTo>
                <a:lnTo>
                  <a:pt x="25620" y="27050"/>
                </a:lnTo>
                <a:lnTo>
                  <a:pt x="25620" y="27060"/>
                </a:lnTo>
                <a:lnTo>
                  <a:pt x="25630" y="27060"/>
                </a:lnTo>
                <a:lnTo>
                  <a:pt x="25630" y="27070"/>
                </a:lnTo>
                <a:lnTo>
                  <a:pt x="25620" y="27070"/>
                </a:lnTo>
                <a:lnTo>
                  <a:pt x="25620" y="27080"/>
                </a:lnTo>
                <a:lnTo>
                  <a:pt x="25630" y="27080"/>
                </a:lnTo>
                <a:close/>
                <a:moveTo>
                  <a:pt x="25770" y="26970"/>
                </a:moveTo>
                <a:lnTo>
                  <a:pt x="25770" y="26980"/>
                </a:lnTo>
                <a:lnTo>
                  <a:pt x="25780" y="26980"/>
                </a:lnTo>
                <a:lnTo>
                  <a:pt x="25780" y="26990"/>
                </a:lnTo>
                <a:lnTo>
                  <a:pt x="25790" y="26990"/>
                </a:lnTo>
                <a:lnTo>
                  <a:pt x="25800" y="26990"/>
                </a:lnTo>
                <a:lnTo>
                  <a:pt x="25810" y="26990"/>
                </a:lnTo>
                <a:lnTo>
                  <a:pt x="25810" y="27000"/>
                </a:lnTo>
                <a:lnTo>
                  <a:pt x="25800" y="27000"/>
                </a:lnTo>
                <a:lnTo>
                  <a:pt x="25790" y="27000"/>
                </a:lnTo>
                <a:lnTo>
                  <a:pt x="25790" y="26990"/>
                </a:lnTo>
                <a:lnTo>
                  <a:pt x="25780" y="26990"/>
                </a:lnTo>
                <a:lnTo>
                  <a:pt x="25770" y="26990"/>
                </a:lnTo>
                <a:lnTo>
                  <a:pt x="25760" y="26990"/>
                </a:lnTo>
                <a:lnTo>
                  <a:pt x="25760" y="26980"/>
                </a:lnTo>
                <a:lnTo>
                  <a:pt x="25750" y="26980"/>
                </a:lnTo>
                <a:lnTo>
                  <a:pt x="25740" y="26980"/>
                </a:lnTo>
                <a:lnTo>
                  <a:pt x="25730" y="26980"/>
                </a:lnTo>
                <a:lnTo>
                  <a:pt x="25730" y="26970"/>
                </a:lnTo>
                <a:lnTo>
                  <a:pt x="25740" y="26970"/>
                </a:lnTo>
                <a:lnTo>
                  <a:pt x="25740" y="26980"/>
                </a:lnTo>
                <a:lnTo>
                  <a:pt x="25750" y="26980"/>
                </a:lnTo>
                <a:lnTo>
                  <a:pt x="25750" y="26970"/>
                </a:lnTo>
                <a:lnTo>
                  <a:pt x="25760" y="26970"/>
                </a:lnTo>
                <a:lnTo>
                  <a:pt x="25770" y="26970"/>
                </a:lnTo>
                <a:close/>
                <a:moveTo>
                  <a:pt x="26270" y="26970"/>
                </a:moveTo>
                <a:lnTo>
                  <a:pt x="26260" y="26970"/>
                </a:lnTo>
                <a:lnTo>
                  <a:pt x="26270" y="26960"/>
                </a:lnTo>
                <a:lnTo>
                  <a:pt x="26270" y="26950"/>
                </a:lnTo>
                <a:lnTo>
                  <a:pt x="26280" y="26950"/>
                </a:lnTo>
                <a:lnTo>
                  <a:pt x="26280" y="26960"/>
                </a:lnTo>
                <a:lnTo>
                  <a:pt x="26270" y="26960"/>
                </a:lnTo>
                <a:lnTo>
                  <a:pt x="26270" y="26970"/>
                </a:lnTo>
                <a:close/>
                <a:moveTo>
                  <a:pt x="25750" y="26950"/>
                </a:moveTo>
                <a:lnTo>
                  <a:pt x="25760" y="26950"/>
                </a:lnTo>
                <a:lnTo>
                  <a:pt x="25760" y="26960"/>
                </a:lnTo>
                <a:lnTo>
                  <a:pt x="25750" y="26950"/>
                </a:lnTo>
                <a:lnTo>
                  <a:pt x="25740" y="26950"/>
                </a:lnTo>
                <a:lnTo>
                  <a:pt x="25730" y="26960"/>
                </a:lnTo>
                <a:lnTo>
                  <a:pt x="25730" y="26950"/>
                </a:lnTo>
                <a:lnTo>
                  <a:pt x="25740" y="26950"/>
                </a:lnTo>
                <a:lnTo>
                  <a:pt x="25750" y="26950"/>
                </a:lnTo>
                <a:close/>
                <a:moveTo>
                  <a:pt x="25590" y="26980"/>
                </a:moveTo>
                <a:lnTo>
                  <a:pt x="25590" y="26970"/>
                </a:lnTo>
                <a:lnTo>
                  <a:pt x="25590" y="26960"/>
                </a:lnTo>
                <a:lnTo>
                  <a:pt x="25580" y="26960"/>
                </a:lnTo>
                <a:lnTo>
                  <a:pt x="25590" y="26960"/>
                </a:lnTo>
                <a:lnTo>
                  <a:pt x="25580" y="26950"/>
                </a:lnTo>
                <a:lnTo>
                  <a:pt x="25590" y="26950"/>
                </a:lnTo>
                <a:lnTo>
                  <a:pt x="25590" y="26960"/>
                </a:lnTo>
                <a:lnTo>
                  <a:pt x="25590" y="26970"/>
                </a:lnTo>
                <a:lnTo>
                  <a:pt x="25590" y="26980"/>
                </a:lnTo>
                <a:close/>
                <a:moveTo>
                  <a:pt x="25590" y="26910"/>
                </a:moveTo>
                <a:lnTo>
                  <a:pt x="25590" y="26920"/>
                </a:lnTo>
                <a:lnTo>
                  <a:pt x="25590" y="26930"/>
                </a:lnTo>
                <a:lnTo>
                  <a:pt x="25580" y="26930"/>
                </a:lnTo>
                <a:lnTo>
                  <a:pt x="25580" y="26920"/>
                </a:lnTo>
                <a:lnTo>
                  <a:pt x="25580" y="26910"/>
                </a:lnTo>
                <a:lnTo>
                  <a:pt x="25590" y="26910"/>
                </a:lnTo>
                <a:close/>
                <a:moveTo>
                  <a:pt x="25600" y="26900"/>
                </a:moveTo>
                <a:lnTo>
                  <a:pt x="25600" y="26910"/>
                </a:lnTo>
                <a:lnTo>
                  <a:pt x="25590" y="26900"/>
                </a:lnTo>
                <a:lnTo>
                  <a:pt x="25600" y="26900"/>
                </a:lnTo>
                <a:close/>
                <a:moveTo>
                  <a:pt x="27440" y="26730"/>
                </a:moveTo>
                <a:lnTo>
                  <a:pt x="27450" y="26730"/>
                </a:lnTo>
                <a:lnTo>
                  <a:pt x="27450" y="26740"/>
                </a:lnTo>
                <a:lnTo>
                  <a:pt x="27450" y="26750"/>
                </a:lnTo>
                <a:lnTo>
                  <a:pt x="27450" y="26740"/>
                </a:lnTo>
                <a:lnTo>
                  <a:pt x="27440" y="26740"/>
                </a:lnTo>
                <a:lnTo>
                  <a:pt x="27440" y="26730"/>
                </a:lnTo>
                <a:lnTo>
                  <a:pt x="27430" y="26730"/>
                </a:lnTo>
                <a:lnTo>
                  <a:pt x="27440" y="26730"/>
                </a:lnTo>
                <a:close/>
                <a:moveTo>
                  <a:pt x="26420" y="26720"/>
                </a:moveTo>
                <a:lnTo>
                  <a:pt x="26430" y="26720"/>
                </a:lnTo>
                <a:lnTo>
                  <a:pt x="26430" y="26730"/>
                </a:lnTo>
                <a:lnTo>
                  <a:pt x="26420" y="26730"/>
                </a:lnTo>
                <a:lnTo>
                  <a:pt x="26420" y="26720"/>
                </a:lnTo>
                <a:close/>
                <a:moveTo>
                  <a:pt x="26310" y="26710"/>
                </a:moveTo>
                <a:lnTo>
                  <a:pt x="26310" y="26700"/>
                </a:lnTo>
                <a:lnTo>
                  <a:pt x="26310" y="26690"/>
                </a:lnTo>
                <a:lnTo>
                  <a:pt x="26300" y="26690"/>
                </a:lnTo>
                <a:lnTo>
                  <a:pt x="26300" y="26680"/>
                </a:lnTo>
                <a:lnTo>
                  <a:pt x="26300" y="26670"/>
                </a:lnTo>
                <a:lnTo>
                  <a:pt x="26310" y="26680"/>
                </a:lnTo>
                <a:lnTo>
                  <a:pt x="26310" y="26690"/>
                </a:lnTo>
                <a:lnTo>
                  <a:pt x="26310" y="26700"/>
                </a:lnTo>
                <a:lnTo>
                  <a:pt x="26320" y="26700"/>
                </a:lnTo>
                <a:lnTo>
                  <a:pt x="26310" y="26700"/>
                </a:lnTo>
                <a:lnTo>
                  <a:pt x="26310" y="26710"/>
                </a:lnTo>
                <a:close/>
                <a:moveTo>
                  <a:pt x="25490" y="26560"/>
                </a:moveTo>
                <a:lnTo>
                  <a:pt x="25500" y="26560"/>
                </a:lnTo>
                <a:lnTo>
                  <a:pt x="25500" y="26570"/>
                </a:lnTo>
                <a:lnTo>
                  <a:pt x="25490" y="26570"/>
                </a:lnTo>
                <a:lnTo>
                  <a:pt x="25490" y="26560"/>
                </a:lnTo>
                <a:close/>
                <a:moveTo>
                  <a:pt x="23180" y="26850"/>
                </a:moveTo>
                <a:lnTo>
                  <a:pt x="23180" y="26840"/>
                </a:lnTo>
                <a:lnTo>
                  <a:pt x="23180" y="26830"/>
                </a:lnTo>
                <a:lnTo>
                  <a:pt x="23170" y="26830"/>
                </a:lnTo>
                <a:lnTo>
                  <a:pt x="23170" y="26820"/>
                </a:lnTo>
                <a:lnTo>
                  <a:pt x="23170" y="26810"/>
                </a:lnTo>
                <a:lnTo>
                  <a:pt x="23170" y="26800"/>
                </a:lnTo>
                <a:lnTo>
                  <a:pt x="23160" y="26800"/>
                </a:lnTo>
                <a:lnTo>
                  <a:pt x="23160" y="26790"/>
                </a:lnTo>
                <a:lnTo>
                  <a:pt x="23160" y="26780"/>
                </a:lnTo>
                <a:lnTo>
                  <a:pt x="23150" y="26780"/>
                </a:lnTo>
                <a:lnTo>
                  <a:pt x="23150" y="26770"/>
                </a:lnTo>
                <a:lnTo>
                  <a:pt x="23150" y="26760"/>
                </a:lnTo>
                <a:lnTo>
                  <a:pt x="23150" y="26750"/>
                </a:lnTo>
                <a:lnTo>
                  <a:pt x="23140" y="26750"/>
                </a:lnTo>
                <a:lnTo>
                  <a:pt x="23140" y="26740"/>
                </a:lnTo>
                <a:lnTo>
                  <a:pt x="23140" y="26730"/>
                </a:lnTo>
                <a:lnTo>
                  <a:pt x="23130" y="26730"/>
                </a:lnTo>
                <a:lnTo>
                  <a:pt x="23130" y="26720"/>
                </a:lnTo>
                <a:lnTo>
                  <a:pt x="23130" y="26710"/>
                </a:lnTo>
                <a:lnTo>
                  <a:pt x="23120" y="26700"/>
                </a:lnTo>
                <a:lnTo>
                  <a:pt x="23120" y="26690"/>
                </a:lnTo>
                <a:lnTo>
                  <a:pt x="23120" y="26680"/>
                </a:lnTo>
                <a:lnTo>
                  <a:pt x="23110" y="26670"/>
                </a:lnTo>
                <a:lnTo>
                  <a:pt x="23110" y="26660"/>
                </a:lnTo>
                <a:lnTo>
                  <a:pt x="23100" y="26660"/>
                </a:lnTo>
                <a:lnTo>
                  <a:pt x="23090" y="26650"/>
                </a:lnTo>
                <a:lnTo>
                  <a:pt x="23090" y="26640"/>
                </a:lnTo>
                <a:lnTo>
                  <a:pt x="23080" y="26640"/>
                </a:lnTo>
                <a:lnTo>
                  <a:pt x="23070" y="26630"/>
                </a:lnTo>
                <a:lnTo>
                  <a:pt x="23070" y="26620"/>
                </a:lnTo>
                <a:lnTo>
                  <a:pt x="23070" y="26610"/>
                </a:lnTo>
                <a:lnTo>
                  <a:pt x="23070" y="26600"/>
                </a:lnTo>
                <a:lnTo>
                  <a:pt x="23070" y="26590"/>
                </a:lnTo>
                <a:lnTo>
                  <a:pt x="23080" y="26580"/>
                </a:lnTo>
                <a:lnTo>
                  <a:pt x="23080" y="26570"/>
                </a:lnTo>
                <a:lnTo>
                  <a:pt x="23090" y="26570"/>
                </a:lnTo>
                <a:lnTo>
                  <a:pt x="23090" y="26560"/>
                </a:lnTo>
                <a:lnTo>
                  <a:pt x="23100" y="26560"/>
                </a:lnTo>
                <a:lnTo>
                  <a:pt x="23100" y="26550"/>
                </a:lnTo>
                <a:lnTo>
                  <a:pt x="23110" y="26550"/>
                </a:lnTo>
                <a:lnTo>
                  <a:pt x="23110" y="26540"/>
                </a:lnTo>
                <a:lnTo>
                  <a:pt x="23120" y="26540"/>
                </a:lnTo>
                <a:lnTo>
                  <a:pt x="23120" y="26530"/>
                </a:lnTo>
                <a:lnTo>
                  <a:pt x="23130" y="26530"/>
                </a:lnTo>
                <a:lnTo>
                  <a:pt x="23130" y="26540"/>
                </a:lnTo>
                <a:lnTo>
                  <a:pt x="23130" y="26550"/>
                </a:lnTo>
                <a:lnTo>
                  <a:pt x="23120" y="26550"/>
                </a:lnTo>
                <a:lnTo>
                  <a:pt x="23120" y="26560"/>
                </a:lnTo>
                <a:lnTo>
                  <a:pt x="23110" y="26560"/>
                </a:lnTo>
                <a:lnTo>
                  <a:pt x="23110" y="26570"/>
                </a:lnTo>
                <a:lnTo>
                  <a:pt x="23100" y="26570"/>
                </a:lnTo>
                <a:lnTo>
                  <a:pt x="23100" y="26580"/>
                </a:lnTo>
                <a:lnTo>
                  <a:pt x="23090" y="26580"/>
                </a:lnTo>
                <a:lnTo>
                  <a:pt x="23090" y="26590"/>
                </a:lnTo>
                <a:lnTo>
                  <a:pt x="23090" y="26600"/>
                </a:lnTo>
                <a:lnTo>
                  <a:pt x="23100" y="26600"/>
                </a:lnTo>
                <a:lnTo>
                  <a:pt x="23100" y="26610"/>
                </a:lnTo>
                <a:lnTo>
                  <a:pt x="23100" y="26620"/>
                </a:lnTo>
                <a:lnTo>
                  <a:pt x="23100" y="26630"/>
                </a:lnTo>
                <a:lnTo>
                  <a:pt x="23110" y="26630"/>
                </a:lnTo>
                <a:lnTo>
                  <a:pt x="23110" y="26640"/>
                </a:lnTo>
                <a:lnTo>
                  <a:pt x="23110" y="26650"/>
                </a:lnTo>
                <a:lnTo>
                  <a:pt x="23120" y="26660"/>
                </a:lnTo>
                <a:lnTo>
                  <a:pt x="23120" y="26670"/>
                </a:lnTo>
                <a:lnTo>
                  <a:pt x="23130" y="26670"/>
                </a:lnTo>
                <a:lnTo>
                  <a:pt x="23130" y="26680"/>
                </a:lnTo>
                <a:lnTo>
                  <a:pt x="23140" y="26680"/>
                </a:lnTo>
                <a:lnTo>
                  <a:pt x="23140" y="26690"/>
                </a:lnTo>
                <a:lnTo>
                  <a:pt x="23150" y="26690"/>
                </a:lnTo>
                <a:lnTo>
                  <a:pt x="23150" y="26700"/>
                </a:lnTo>
                <a:lnTo>
                  <a:pt x="23160" y="26700"/>
                </a:lnTo>
                <a:lnTo>
                  <a:pt x="23160" y="26710"/>
                </a:lnTo>
                <a:lnTo>
                  <a:pt x="23170" y="26710"/>
                </a:lnTo>
                <a:lnTo>
                  <a:pt x="23170" y="26720"/>
                </a:lnTo>
                <a:lnTo>
                  <a:pt x="23180" y="26730"/>
                </a:lnTo>
                <a:lnTo>
                  <a:pt x="23180" y="26740"/>
                </a:lnTo>
                <a:lnTo>
                  <a:pt x="23190" y="26750"/>
                </a:lnTo>
                <a:lnTo>
                  <a:pt x="23190" y="26760"/>
                </a:lnTo>
                <a:lnTo>
                  <a:pt x="23190" y="26770"/>
                </a:lnTo>
                <a:lnTo>
                  <a:pt x="23200" y="26770"/>
                </a:lnTo>
                <a:lnTo>
                  <a:pt x="23200" y="26780"/>
                </a:lnTo>
                <a:lnTo>
                  <a:pt x="23200" y="26790"/>
                </a:lnTo>
                <a:lnTo>
                  <a:pt x="23210" y="26790"/>
                </a:lnTo>
                <a:lnTo>
                  <a:pt x="23200" y="26800"/>
                </a:lnTo>
                <a:lnTo>
                  <a:pt x="23200" y="26810"/>
                </a:lnTo>
                <a:lnTo>
                  <a:pt x="23200" y="26820"/>
                </a:lnTo>
                <a:lnTo>
                  <a:pt x="23190" y="26820"/>
                </a:lnTo>
                <a:lnTo>
                  <a:pt x="23190" y="26830"/>
                </a:lnTo>
                <a:lnTo>
                  <a:pt x="23190" y="26840"/>
                </a:lnTo>
                <a:lnTo>
                  <a:pt x="23190" y="26850"/>
                </a:lnTo>
                <a:lnTo>
                  <a:pt x="23180" y="26850"/>
                </a:lnTo>
                <a:close/>
                <a:moveTo>
                  <a:pt x="24210" y="26460"/>
                </a:moveTo>
                <a:lnTo>
                  <a:pt x="24220" y="26470"/>
                </a:lnTo>
                <a:lnTo>
                  <a:pt x="24210" y="26470"/>
                </a:lnTo>
                <a:lnTo>
                  <a:pt x="24210" y="26460"/>
                </a:lnTo>
                <a:close/>
                <a:moveTo>
                  <a:pt x="24240" y="26390"/>
                </a:moveTo>
                <a:lnTo>
                  <a:pt x="24230" y="26400"/>
                </a:lnTo>
                <a:lnTo>
                  <a:pt x="24230" y="26390"/>
                </a:lnTo>
                <a:lnTo>
                  <a:pt x="24240" y="26390"/>
                </a:lnTo>
                <a:close/>
                <a:moveTo>
                  <a:pt x="27380" y="25520"/>
                </a:moveTo>
                <a:lnTo>
                  <a:pt x="27390" y="25520"/>
                </a:lnTo>
                <a:lnTo>
                  <a:pt x="27390" y="25530"/>
                </a:lnTo>
                <a:lnTo>
                  <a:pt x="27400" y="25530"/>
                </a:lnTo>
                <a:lnTo>
                  <a:pt x="27400" y="25540"/>
                </a:lnTo>
                <a:lnTo>
                  <a:pt x="27410" y="25540"/>
                </a:lnTo>
                <a:lnTo>
                  <a:pt x="27420" y="25550"/>
                </a:lnTo>
                <a:lnTo>
                  <a:pt x="27430" y="25560"/>
                </a:lnTo>
                <a:lnTo>
                  <a:pt x="27440" y="25560"/>
                </a:lnTo>
                <a:lnTo>
                  <a:pt x="27450" y="25560"/>
                </a:lnTo>
                <a:lnTo>
                  <a:pt x="27450" y="25570"/>
                </a:lnTo>
                <a:lnTo>
                  <a:pt x="27460" y="25560"/>
                </a:lnTo>
                <a:lnTo>
                  <a:pt x="27460" y="25570"/>
                </a:lnTo>
                <a:lnTo>
                  <a:pt x="27460" y="25580"/>
                </a:lnTo>
                <a:lnTo>
                  <a:pt x="27470" y="25580"/>
                </a:lnTo>
                <a:lnTo>
                  <a:pt x="27470" y="25590"/>
                </a:lnTo>
                <a:lnTo>
                  <a:pt x="27480" y="25590"/>
                </a:lnTo>
                <a:lnTo>
                  <a:pt x="27480" y="25600"/>
                </a:lnTo>
                <a:lnTo>
                  <a:pt x="27470" y="25610"/>
                </a:lnTo>
                <a:lnTo>
                  <a:pt x="27460" y="25610"/>
                </a:lnTo>
                <a:lnTo>
                  <a:pt x="27450" y="25610"/>
                </a:lnTo>
                <a:lnTo>
                  <a:pt x="27440" y="25610"/>
                </a:lnTo>
                <a:lnTo>
                  <a:pt x="27440" y="25620"/>
                </a:lnTo>
                <a:lnTo>
                  <a:pt x="27440" y="25630"/>
                </a:lnTo>
                <a:lnTo>
                  <a:pt x="27430" y="25630"/>
                </a:lnTo>
                <a:lnTo>
                  <a:pt x="27430" y="25620"/>
                </a:lnTo>
                <a:lnTo>
                  <a:pt x="27420" y="25620"/>
                </a:lnTo>
                <a:lnTo>
                  <a:pt x="27410" y="25620"/>
                </a:lnTo>
                <a:lnTo>
                  <a:pt x="27410" y="25610"/>
                </a:lnTo>
                <a:lnTo>
                  <a:pt x="27400" y="25610"/>
                </a:lnTo>
                <a:lnTo>
                  <a:pt x="27400" y="25600"/>
                </a:lnTo>
                <a:lnTo>
                  <a:pt x="27390" y="25600"/>
                </a:lnTo>
                <a:lnTo>
                  <a:pt x="27380" y="25600"/>
                </a:lnTo>
                <a:lnTo>
                  <a:pt x="27380" y="25590"/>
                </a:lnTo>
                <a:lnTo>
                  <a:pt x="27370" y="25590"/>
                </a:lnTo>
                <a:lnTo>
                  <a:pt x="27360" y="25580"/>
                </a:lnTo>
                <a:lnTo>
                  <a:pt x="27360" y="25570"/>
                </a:lnTo>
                <a:lnTo>
                  <a:pt x="27350" y="25570"/>
                </a:lnTo>
                <a:lnTo>
                  <a:pt x="27350" y="25560"/>
                </a:lnTo>
                <a:lnTo>
                  <a:pt x="27350" y="25550"/>
                </a:lnTo>
                <a:lnTo>
                  <a:pt x="27340" y="25550"/>
                </a:lnTo>
                <a:lnTo>
                  <a:pt x="27350" y="25550"/>
                </a:lnTo>
                <a:lnTo>
                  <a:pt x="27350" y="25540"/>
                </a:lnTo>
                <a:lnTo>
                  <a:pt x="27350" y="25530"/>
                </a:lnTo>
                <a:lnTo>
                  <a:pt x="27360" y="25530"/>
                </a:lnTo>
                <a:lnTo>
                  <a:pt x="27370" y="25530"/>
                </a:lnTo>
                <a:lnTo>
                  <a:pt x="27370" y="25520"/>
                </a:lnTo>
                <a:lnTo>
                  <a:pt x="27380" y="25520"/>
                </a:lnTo>
                <a:close/>
                <a:moveTo>
                  <a:pt x="25570" y="25040"/>
                </a:moveTo>
                <a:lnTo>
                  <a:pt x="25570" y="25050"/>
                </a:lnTo>
                <a:lnTo>
                  <a:pt x="25570" y="25060"/>
                </a:lnTo>
                <a:lnTo>
                  <a:pt x="25560" y="25060"/>
                </a:lnTo>
                <a:lnTo>
                  <a:pt x="25560" y="25070"/>
                </a:lnTo>
                <a:lnTo>
                  <a:pt x="25550" y="25070"/>
                </a:lnTo>
                <a:lnTo>
                  <a:pt x="25540" y="25070"/>
                </a:lnTo>
                <a:lnTo>
                  <a:pt x="25550" y="25070"/>
                </a:lnTo>
                <a:lnTo>
                  <a:pt x="25550" y="25060"/>
                </a:lnTo>
                <a:lnTo>
                  <a:pt x="25550" y="25050"/>
                </a:lnTo>
                <a:lnTo>
                  <a:pt x="25560" y="25050"/>
                </a:lnTo>
                <a:lnTo>
                  <a:pt x="25560" y="25040"/>
                </a:lnTo>
                <a:lnTo>
                  <a:pt x="25570" y="25040"/>
                </a:lnTo>
                <a:close/>
                <a:moveTo>
                  <a:pt x="25960" y="25030"/>
                </a:moveTo>
                <a:lnTo>
                  <a:pt x="25960" y="25040"/>
                </a:lnTo>
                <a:lnTo>
                  <a:pt x="25970" y="25040"/>
                </a:lnTo>
                <a:lnTo>
                  <a:pt x="25970" y="25050"/>
                </a:lnTo>
                <a:lnTo>
                  <a:pt x="25980" y="25050"/>
                </a:lnTo>
                <a:lnTo>
                  <a:pt x="25980" y="25060"/>
                </a:lnTo>
                <a:lnTo>
                  <a:pt x="25990" y="25070"/>
                </a:lnTo>
                <a:lnTo>
                  <a:pt x="26000" y="25080"/>
                </a:lnTo>
                <a:lnTo>
                  <a:pt x="25990" y="25080"/>
                </a:lnTo>
                <a:lnTo>
                  <a:pt x="25990" y="25070"/>
                </a:lnTo>
                <a:lnTo>
                  <a:pt x="25980" y="25070"/>
                </a:lnTo>
                <a:lnTo>
                  <a:pt x="25980" y="25060"/>
                </a:lnTo>
                <a:lnTo>
                  <a:pt x="25970" y="25060"/>
                </a:lnTo>
                <a:lnTo>
                  <a:pt x="25970" y="25050"/>
                </a:lnTo>
                <a:lnTo>
                  <a:pt x="25960" y="25050"/>
                </a:lnTo>
                <a:lnTo>
                  <a:pt x="25960" y="25040"/>
                </a:lnTo>
                <a:lnTo>
                  <a:pt x="25950" y="25040"/>
                </a:lnTo>
                <a:lnTo>
                  <a:pt x="25940" y="25030"/>
                </a:lnTo>
                <a:lnTo>
                  <a:pt x="25950" y="25030"/>
                </a:lnTo>
                <a:lnTo>
                  <a:pt x="25950" y="25020"/>
                </a:lnTo>
                <a:lnTo>
                  <a:pt x="25950" y="25010"/>
                </a:lnTo>
                <a:lnTo>
                  <a:pt x="25960" y="25020"/>
                </a:lnTo>
                <a:lnTo>
                  <a:pt x="25960" y="25030"/>
                </a:lnTo>
                <a:close/>
                <a:moveTo>
                  <a:pt x="26260" y="24950"/>
                </a:moveTo>
                <a:lnTo>
                  <a:pt x="26260" y="24940"/>
                </a:lnTo>
                <a:lnTo>
                  <a:pt x="26270" y="24950"/>
                </a:lnTo>
                <a:lnTo>
                  <a:pt x="26260" y="24950"/>
                </a:lnTo>
                <a:close/>
                <a:moveTo>
                  <a:pt x="26150" y="24930"/>
                </a:moveTo>
                <a:lnTo>
                  <a:pt x="26160" y="24930"/>
                </a:lnTo>
                <a:lnTo>
                  <a:pt x="26160" y="24940"/>
                </a:lnTo>
                <a:lnTo>
                  <a:pt x="26150" y="24940"/>
                </a:lnTo>
                <a:lnTo>
                  <a:pt x="26150" y="24930"/>
                </a:lnTo>
                <a:close/>
                <a:moveTo>
                  <a:pt x="26480" y="24920"/>
                </a:moveTo>
                <a:lnTo>
                  <a:pt x="26480" y="24930"/>
                </a:lnTo>
                <a:lnTo>
                  <a:pt x="26490" y="24930"/>
                </a:lnTo>
                <a:lnTo>
                  <a:pt x="26490" y="24940"/>
                </a:lnTo>
                <a:lnTo>
                  <a:pt x="26500" y="24940"/>
                </a:lnTo>
                <a:lnTo>
                  <a:pt x="26510" y="24940"/>
                </a:lnTo>
                <a:lnTo>
                  <a:pt x="26510" y="24930"/>
                </a:lnTo>
                <a:lnTo>
                  <a:pt x="26520" y="24930"/>
                </a:lnTo>
                <a:lnTo>
                  <a:pt x="26520" y="24940"/>
                </a:lnTo>
                <a:lnTo>
                  <a:pt x="26530" y="24940"/>
                </a:lnTo>
                <a:lnTo>
                  <a:pt x="26530" y="24950"/>
                </a:lnTo>
                <a:lnTo>
                  <a:pt x="26520" y="24950"/>
                </a:lnTo>
                <a:lnTo>
                  <a:pt x="26510" y="24950"/>
                </a:lnTo>
                <a:lnTo>
                  <a:pt x="26500" y="24950"/>
                </a:lnTo>
                <a:lnTo>
                  <a:pt x="26490" y="24950"/>
                </a:lnTo>
                <a:lnTo>
                  <a:pt x="26490" y="24960"/>
                </a:lnTo>
                <a:lnTo>
                  <a:pt x="26490" y="24970"/>
                </a:lnTo>
                <a:lnTo>
                  <a:pt x="26490" y="24980"/>
                </a:lnTo>
                <a:lnTo>
                  <a:pt x="26500" y="24980"/>
                </a:lnTo>
                <a:lnTo>
                  <a:pt x="26500" y="24990"/>
                </a:lnTo>
                <a:lnTo>
                  <a:pt x="26510" y="24980"/>
                </a:lnTo>
                <a:lnTo>
                  <a:pt x="26520" y="24980"/>
                </a:lnTo>
                <a:lnTo>
                  <a:pt x="26520" y="24990"/>
                </a:lnTo>
                <a:lnTo>
                  <a:pt x="26520" y="25000"/>
                </a:lnTo>
                <a:lnTo>
                  <a:pt x="26520" y="25010"/>
                </a:lnTo>
                <a:lnTo>
                  <a:pt x="26520" y="25020"/>
                </a:lnTo>
                <a:lnTo>
                  <a:pt x="26520" y="25030"/>
                </a:lnTo>
                <a:lnTo>
                  <a:pt x="26520" y="25020"/>
                </a:lnTo>
                <a:lnTo>
                  <a:pt x="26510" y="25020"/>
                </a:lnTo>
                <a:lnTo>
                  <a:pt x="26500" y="25010"/>
                </a:lnTo>
                <a:lnTo>
                  <a:pt x="26500" y="25020"/>
                </a:lnTo>
                <a:lnTo>
                  <a:pt x="26490" y="25020"/>
                </a:lnTo>
                <a:lnTo>
                  <a:pt x="26490" y="25010"/>
                </a:lnTo>
                <a:lnTo>
                  <a:pt x="26480" y="25010"/>
                </a:lnTo>
                <a:lnTo>
                  <a:pt x="26480" y="25020"/>
                </a:lnTo>
                <a:lnTo>
                  <a:pt x="26470" y="25020"/>
                </a:lnTo>
                <a:lnTo>
                  <a:pt x="26470" y="25030"/>
                </a:lnTo>
                <a:lnTo>
                  <a:pt x="26460" y="25030"/>
                </a:lnTo>
                <a:lnTo>
                  <a:pt x="26470" y="25030"/>
                </a:lnTo>
                <a:lnTo>
                  <a:pt x="26460" y="25020"/>
                </a:lnTo>
                <a:lnTo>
                  <a:pt x="26450" y="25020"/>
                </a:lnTo>
                <a:lnTo>
                  <a:pt x="26450" y="25010"/>
                </a:lnTo>
                <a:lnTo>
                  <a:pt x="26450" y="25000"/>
                </a:lnTo>
                <a:lnTo>
                  <a:pt x="26450" y="24990"/>
                </a:lnTo>
                <a:lnTo>
                  <a:pt x="26450" y="24980"/>
                </a:lnTo>
                <a:lnTo>
                  <a:pt x="26440" y="24980"/>
                </a:lnTo>
                <a:lnTo>
                  <a:pt x="26440" y="24970"/>
                </a:lnTo>
                <a:lnTo>
                  <a:pt x="26440" y="24960"/>
                </a:lnTo>
                <a:lnTo>
                  <a:pt x="26440" y="24950"/>
                </a:lnTo>
                <a:lnTo>
                  <a:pt x="26440" y="24940"/>
                </a:lnTo>
                <a:lnTo>
                  <a:pt x="26450" y="24940"/>
                </a:lnTo>
                <a:lnTo>
                  <a:pt x="26460" y="24940"/>
                </a:lnTo>
                <a:lnTo>
                  <a:pt x="26460" y="24930"/>
                </a:lnTo>
                <a:lnTo>
                  <a:pt x="26470" y="24930"/>
                </a:lnTo>
                <a:lnTo>
                  <a:pt x="26480" y="24930"/>
                </a:lnTo>
                <a:lnTo>
                  <a:pt x="26470" y="24930"/>
                </a:lnTo>
                <a:lnTo>
                  <a:pt x="26480" y="24930"/>
                </a:lnTo>
                <a:lnTo>
                  <a:pt x="26480" y="24920"/>
                </a:lnTo>
                <a:close/>
                <a:moveTo>
                  <a:pt x="26630" y="24900"/>
                </a:moveTo>
                <a:lnTo>
                  <a:pt x="26630" y="24910"/>
                </a:lnTo>
                <a:lnTo>
                  <a:pt x="26620" y="24910"/>
                </a:lnTo>
                <a:lnTo>
                  <a:pt x="26620" y="24900"/>
                </a:lnTo>
                <a:lnTo>
                  <a:pt x="26630" y="24900"/>
                </a:lnTo>
                <a:lnTo>
                  <a:pt x="26620" y="24900"/>
                </a:lnTo>
                <a:lnTo>
                  <a:pt x="26620" y="24890"/>
                </a:lnTo>
                <a:lnTo>
                  <a:pt x="26630" y="24890"/>
                </a:lnTo>
                <a:lnTo>
                  <a:pt x="26630" y="24900"/>
                </a:lnTo>
                <a:close/>
                <a:moveTo>
                  <a:pt x="26660" y="24770"/>
                </a:moveTo>
                <a:lnTo>
                  <a:pt x="26660" y="24780"/>
                </a:lnTo>
                <a:lnTo>
                  <a:pt x="26670" y="24780"/>
                </a:lnTo>
                <a:lnTo>
                  <a:pt x="26670" y="24770"/>
                </a:lnTo>
                <a:lnTo>
                  <a:pt x="26670" y="24780"/>
                </a:lnTo>
                <a:lnTo>
                  <a:pt x="26670" y="24790"/>
                </a:lnTo>
                <a:lnTo>
                  <a:pt x="26680" y="24790"/>
                </a:lnTo>
                <a:lnTo>
                  <a:pt x="26690" y="24790"/>
                </a:lnTo>
                <a:lnTo>
                  <a:pt x="26690" y="24800"/>
                </a:lnTo>
                <a:lnTo>
                  <a:pt x="26680" y="24800"/>
                </a:lnTo>
                <a:lnTo>
                  <a:pt x="26680" y="24810"/>
                </a:lnTo>
                <a:lnTo>
                  <a:pt x="26680" y="24820"/>
                </a:lnTo>
                <a:lnTo>
                  <a:pt x="26680" y="24830"/>
                </a:lnTo>
                <a:lnTo>
                  <a:pt x="26680" y="24840"/>
                </a:lnTo>
                <a:lnTo>
                  <a:pt x="26670" y="24840"/>
                </a:lnTo>
                <a:lnTo>
                  <a:pt x="26670" y="24850"/>
                </a:lnTo>
                <a:lnTo>
                  <a:pt x="26660" y="24850"/>
                </a:lnTo>
                <a:lnTo>
                  <a:pt x="26660" y="24860"/>
                </a:lnTo>
                <a:lnTo>
                  <a:pt x="26660" y="24870"/>
                </a:lnTo>
                <a:lnTo>
                  <a:pt x="26660" y="24880"/>
                </a:lnTo>
                <a:lnTo>
                  <a:pt x="26660" y="24890"/>
                </a:lnTo>
                <a:lnTo>
                  <a:pt x="26660" y="24900"/>
                </a:lnTo>
                <a:lnTo>
                  <a:pt x="26660" y="24890"/>
                </a:lnTo>
                <a:lnTo>
                  <a:pt x="26650" y="24880"/>
                </a:lnTo>
                <a:lnTo>
                  <a:pt x="26650" y="24870"/>
                </a:lnTo>
                <a:lnTo>
                  <a:pt x="26650" y="24880"/>
                </a:lnTo>
                <a:lnTo>
                  <a:pt x="26640" y="24880"/>
                </a:lnTo>
                <a:lnTo>
                  <a:pt x="26640" y="24890"/>
                </a:lnTo>
                <a:lnTo>
                  <a:pt x="26640" y="24900"/>
                </a:lnTo>
                <a:lnTo>
                  <a:pt x="26630" y="24900"/>
                </a:lnTo>
                <a:lnTo>
                  <a:pt x="26630" y="24890"/>
                </a:lnTo>
                <a:lnTo>
                  <a:pt x="26620" y="24890"/>
                </a:lnTo>
                <a:lnTo>
                  <a:pt x="26630" y="24880"/>
                </a:lnTo>
                <a:lnTo>
                  <a:pt x="26620" y="24880"/>
                </a:lnTo>
                <a:lnTo>
                  <a:pt x="26610" y="24880"/>
                </a:lnTo>
                <a:lnTo>
                  <a:pt x="26620" y="24880"/>
                </a:lnTo>
                <a:lnTo>
                  <a:pt x="26620" y="24870"/>
                </a:lnTo>
                <a:lnTo>
                  <a:pt x="26620" y="24860"/>
                </a:lnTo>
                <a:lnTo>
                  <a:pt x="26620" y="24870"/>
                </a:lnTo>
                <a:lnTo>
                  <a:pt x="26620" y="24860"/>
                </a:lnTo>
                <a:lnTo>
                  <a:pt x="26630" y="24860"/>
                </a:lnTo>
                <a:lnTo>
                  <a:pt x="26630" y="24870"/>
                </a:lnTo>
                <a:lnTo>
                  <a:pt x="26630" y="24860"/>
                </a:lnTo>
                <a:lnTo>
                  <a:pt x="26640" y="24860"/>
                </a:lnTo>
                <a:lnTo>
                  <a:pt x="26640" y="24850"/>
                </a:lnTo>
                <a:lnTo>
                  <a:pt x="26630" y="24850"/>
                </a:lnTo>
                <a:lnTo>
                  <a:pt x="26640" y="24850"/>
                </a:lnTo>
                <a:lnTo>
                  <a:pt x="26640" y="24840"/>
                </a:lnTo>
                <a:lnTo>
                  <a:pt x="26640" y="24830"/>
                </a:lnTo>
                <a:lnTo>
                  <a:pt x="26630" y="24820"/>
                </a:lnTo>
                <a:lnTo>
                  <a:pt x="26630" y="24810"/>
                </a:lnTo>
                <a:lnTo>
                  <a:pt x="26630" y="24800"/>
                </a:lnTo>
                <a:lnTo>
                  <a:pt x="26620" y="24800"/>
                </a:lnTo>
                <a:lnTo>
                  <a:pt x="26620" y="24790"/>
                </a:lnTo>
                <a:lnTo>
                  <a:pt x="26630" y="24790"/>
                </a:lnTo>
                <a:lnTo>
                  <a:pt x="26640" y="24790"/>
                </a:lnTo>
                <a:lnTo>
                  <a:pt x="26640" y="24780"/>
                </a:lnTo>
                <a:lnTo>
                  <a:pt x="26650" y="24780"/>
                </a:lnTo>
                <a:lnTo>
                  <a:pt x="26650" y="24770"/>
                </a:lnTo>
                <a:lnTo>
                  <a:pt x="26660" y="24770"/>
                </a:lnTo>
                <a:close/>
                <a:moveTo>
                  <a:pt x="26240" y="24740"/>
                </a:moveTo>
                <a:lnTo>
                  <a:pt x="26250" y="24740"/>
                </a:lnTo>
                <a:lnTo>
                  <a:pt x="26250" y="24750"/>
                </a:lnTo>
                <a:lnTo>
                  <a:pt x="26260" y="24750"/>
                </a:lnTo>
                <a:lnTo>
                  <a:pt x="26260" y="24760"/>
                </a:lnTo>
                <a:lnTo>
                  <a:pt x="26270" y="24760"/>
                </a:lnTo>
                <a:lnTo>
                  <a:pt x="26270" y="24770"/>
                </a:lnTo>
                <a:lnTo>
                  <a:pt x="26280" y="24770"/>
                </a:lnTo>
                <a:lnTo>
                  <a:pt x="26290" y="24780"/>
                </a:lnTo>
                <a:lnTo>
                  <a:pt x="26300" y="24780"/>
                </a:lnTo>
                <a:lnTo>
                  <a:pt x="26300" y="24790"/>
                </a:lnTo>
                <a:lnTo>
                  <a:pt x="26300" y="24800"/>
                </a:lnTo>
                <a:lnTo>
                  <a:pt x="26300" y="24810"/>
                </a:lnTo>
                <a:lnTo>
                  <a:pt x="26290" y="24810"/>
                </a:lnTo>
                <a:lnTo>
                  <a:pt x="26290" y="24820"/>
                </a:lnTo>
                <a:lnTo>
                  <a:pt x="26290" y="24830"/>
                </a:lnTo>
                <a:lnTo>
                  <a:pt x="26290" y="24840"/>
                </a:lnTo>
                <a:lnTo>
                  <a:pt x="26290" y="24850"/>
                </a:lnTo>
                <a:lnTo>
                  <a:pt x="26280" y="24860"/>
                </a:lnTo>
                <a:lnTo>
                  <a:pt x="26280" y="24870"/>
                </a:lnTo>
                <a:lnTo>
                  <a:pt x="26280" y="24880"/>
                </a:lnTo>
                <a:lnTo>
                  <a:pt x="26270" y="24880"/>
                </a:lnTo>
                <a:lnTo>
                  <a:pt x="26270" y="24870"/>
                </a:lnTo>
                <a:lnTo>
                  <a:pt x="26280" y="24870"/>
                </a:lnTo>
                <a:lnTo>
                  <a:pt x="26280" y="24860"/>
                </a:lnTo>
                <a:lnTo>
                  <a:pt x="26270" y="24860"/>
                </a:lnTo>
                <a:lnTo>
                  <a:pt x="26270" y="24870"/>
                </a:lnTo>
                <a:lnTo>
                  <a:pt x="26270" y="24880"/>
                </a:lnTo>
                <a:lnTo>
                  <a:pt x="26260" y="24880"/>
                </a:lnTo>
                <a:lnTo>
                  <a:pt x="26260" y="24870"/>
                </a:lnTo>
                <a:lnTo>
                  <a:pt x="26270" y="24870"/>
                </a:lnTo>
                <a:lnTo>
                  <a:pt x="26270" y="24860"/>
                </a:lnTo>
                <a:lnTo>
                  <a:pt x="26270" y="24850"/>
                </a:lnTo>
                <a:lnTo>
                  <a:pt x="26260" y="24850"/>
                </a:lnTo>
                <a:lnTo>
                  <a:pt x="26260" y="24840"/>
                </a:lnTo>
                <a:lnTo>
                  <a:pt x="26250" y="24840"/>
                </a:lnTo>
                <a:lnTo>
                  <a:pt x="26240" y="24840"/>
                </a:lnTo>
                <a:lnTo>
                  <a:pt x="26230" y="24840"/>
                </a:lnTo>
                <a:lnTo>
                  <a:pt x="26220" y="24840"/>
                </a:lnTo>
                <a:lnTo>
                  <a:pt x="26210" y="24840"/>
                </a:lnTo>
                <a:lnTo>
                  <a:pt x="26210" y="24850"/>
                </a:lnTo>
                <a:lnTo>
                  <a:pt x="26200" y="24860"/>
                </a:lnTo>
                <a:lnTo>
                  <a:pt x="26190" y="24860"/>
                </a:lnTo>
                <a:lnTo>
                  <a:pt x="26190" y="24870"/>
                </a:lnTo>
                <a:lnTo>
                  <a:pt x="26180" y="24870"/>
                </a:lnTo>
                <a:lnTo>
                  <a:pt x="26180" y="24880"/>
                </a:lnTo>
                <a:lnTo>
                  <a:pt x="26170" y="24880"/>
                </a:lnTo>
                <a:lnTo>
                  <a:pt x="26170" y="24890"/>
                </a:lnTo>
                <a:lnTo>
                  <a:pt x="26170" y="24900"/>
                </a:lnTo>
                <a:lnTo>
                  <a:pt x="26170" y="24910"/>
                </a:lnTo>
                <a:lnTo>
                  <a:pt x="26170" y="24920"/>
                </a:lnTo>
                <a:lnTo>
                  <a:pt x="26160" y="24920"/>
                </a:lnTo>
                <a:lnTo>
                  <a:pt x="26150" y="24910"/>
                </a:lnTo>
                <a:lnTo>
                  <a:pt x="26140" y="24910"/>
                </a:lnTo>
                <a:lnTo>
                  <a:pt x="26140" y="24900"/>
                </a:lnTo>
                <a:lnTo>
                  <a:pt x="26130" y="24900"/>
                </a:lnTo>
                <a:lnTo>
                  <a:pt x="26130" y="24890"/>
                </a:lnTo>
                <a:lnTo>
                  <a:pt x="26120" y="24890"/>
                </a:lnTo>
                <a:lnTo>
                  <a:pt x="26110" y="24890"/>
                </a:lnTo>
                <a:lnTo>
                  <a:pt x="26110" y="24900"/>
                </a:lnTo>
                <a:lnTo>
                  <a:pt x="26100" y="24900"/>
                </a:lnTo>
                <a:lnTo>
                  <a:pt x="26100" y="24890"/>
                </a:lnTo>
                <a:lnTo>
                  <a:pt x="26100" y="24880"/>
                </a:lnTo>
                <a:lnTo>
                  <a:pt x="26090" y="24880"/>
                </a:lnTo>
                <a:lnTo>
                  <a:pt x="26090" y="24870"/>
                </a:lnTo>
                <a:lnTo>
                  <a:pt x="26090" y="24860"/>
                </a:lnTo>
                <a:lnTo>
                  <a:pt x="26080" y="24860"/>
                </a:lnTo>
                <a:lnTo>
                  <a:pt x="26090" y="24860"/>
                </a:lnTo>
                <a:lnTo>
                  <a:pt x="26080" y="24860"/>
                </a:lnTo>
                <a:lnTo>
                  <a:pt x="26080" y="24850"/>
                </a:lnTo>
                <a:lnTo>
                  <a:pt x="26090" y="24850"/>
                </a:lnTo>
                <a:lnTo>
                  <a:pt x="26090" y="24840"/>
                </a:lnTo>
                <a:lnTo>
                  <a:pt x="26090" y="24830"/>
                </a:lnTo>
                <a:lnTo>
                  <a:pt x="26090" y="24820"/>
                </a:lnTo>
                <a:lnTo>
                  <a:pt x="26090" y="24830"/>
                </a:lnTo>
                <a:lnTo>
                  <a:pt x="26100" y="24830"/>
                </a:lnTo>
                <a:lnTo>
                  <a:pt x="26100" y="24820"/>
                </a:lnTo>
                <a:lnTo>
                  <a:pt x="26100" y="24810"/>
                </a:lnTo>
                <a:lnTo>
                  <a:pt x="26100" y="24800"/>
                </a:lnTo>
                <a:lnTo>
                  <a:pt x="26100" y="24790"/>
                </a:lnTo>
                <a:lnTo>
                  <a:pt x="26100" y="24780"/>
                </a:lnTo>
                <a:lnTo>
                  <a:pt x="26100" y="24770"/>
                </a:lnTo>
                <a:lnTo>
                  <a:pt x="26100" y="24780"/>
                </a:lnTo>
                <a:lnTo>
                  <a:pt x="26110" y="24780"/>
                </a:lnTo>
                <a:lnTo>
                  <a:pt x="26120" y="24780"/>
                </a:lnTo>
                <a:lnTo>
                  <a:pt x="26120" y="24770"/>
                </a:lnTo>
                <a:lnTo>
                  <a:pt x="26130" y="24770"/>
                </a:lnTo>
                <a:lnTo>
                  <a:pt x="26130" y="24760"/>
                </a:lnTo>
                <a:lnTo>
                  <a:pt x="26140" y="24760"/>
                </a:lnTo>
                <a:lnTo>
                  <a:pt x="26140" y="24750"/>
                </a:lnTo>
                <a:lnTo>
                  <a:pt x="26150" y="24750"/>
                </a:lnTo>
                <a:lnTo>
                  <a:pt x="26150" y="24740"/>
                </a:lnTo>
                <a:lnTo>
                  <a:pt x="26160" y="24740"/>
                </a:lnTo>
                <a:lnTo>
                  <a:pt x="26170" y="24740"/>
                </a:lnTo>
                <a:lnTo>
                  <a:pt x="26180" y="24740"/>
                </a:lnTo>
                <a:lnTo>
                  <a:pt x="26190" y="24740"/>
                </a:lnTo>
                <a:lnTo>
                  <a:pt x="26200" y="24740"/>
                </a:lnTo>
                <a:lnTo>
                  <a:pt x="26210" y="24740"/>
                </a:lnTo>
                <a:lnTo>
                  <a:pt x="26220" y="24740"/>
                </a:lnTo>
                <a:lnTo>
                  <a:pt x="26230" y="24740"/>
                </a:lnTo>
                <a:lnTo>
                  <a:pt x="26230" y="24730"/>
                </a:lnTo>
                <a:lnTo>
                  <a:pt x="26240" y="24740"/>
                </a:lnTo>
                <a:close/>
                <a:moveTo>
                  <a:pt x="24650" y="24520"/>
                </a:moveTo>
                <a:lnTo>
                  <a:pt x="24650" y="24530"/>
                </a:lnTo>
                <a:lnTo>
                  <a:pt x="24650" y="24540"/>
                </a:lnTo>
                <a:lnTo>
                  <a:pt x="24660" y="24540"/>
                </a:lnTo>
                <a:lnTo>
                  <a:pt x="24660" y="24550"/>
                </a:lnTo>
                <a:lnTo>
                  <a:pt x="24660" y="24560"/>
                </a:lnTo>
                <a:lnTo>
                  <a:pt x="24660" y="24570"/>
                </a:lnTo>
                <a:lnTo>
                  <a:pt x="24670" y="24570"/>
                </a:lnTo>
                <a:lnTo>
                  <a:pt x="24670" y="24580"/>
                </a:lnTo>
                <a:lnTo>
                  <a:pt x="24670" y="24590"/>
                </a:lnTo>
                <a:lnTo>
                  <a:pt x="24680" y="24600"/>
                </a:lnTo>
                <a:lnTo>
                  <a:pt x="24680" y="24610"/>
                </a:lnTo>
                <a:lnTo>
                  <a:pt x="24680" y="24620"/>
                </a:lnTo>
                <a:lnTo>
                  <a:pt x="24690" y="24620"/>
                </a:lnTo>
                <a:lnTo>
                  <a:pt x="24690" y="24630"/>
                </a:lnTo>
                <a:lnTo>
                  <a:pt x="24690" y="24640"/>
                </a:lnTo>
                <a:lnTo>
                  <a:pt x="24700" y="24640"/>
                </a:lnTo>
                <a:lnTo>
                  <a:pt x="24700" y="24650"/>
                </a:lnTo>
                <a:lnTo>
                  <a:pt x="24700" y="24660"/>
                </a:lnTo>
                <a:lnTo>
                  <a:pt x="24700" y="24670"/>
                </a:lnTo>
                <a:lnTo>
                  <a:pt x="24710" y="24680"/>
                </a:lnTo>
                <a:lnTo>
                  <a:pt x="24710" y="24690"/>
                </a:lnTo>
                <a:lnTo>
                  <a:pt x="24710" y="24700"/>
                </a:lnTo>
                <a:lnTo>
                  <a:pt x="24720" y="24700"/>
                </a:lnTo>
                <a:lnTo>
                  <a:pt x="24720" y="24710"/>
                </a:lnTo>
                <a:lnTo>
                  <a:pt x="24720" y="24720"/>
                </a:lnTo>
                <a:lnTo>
                  <a:pt x="24730" y="24730"/>
                </a:lnTo>
                <a:lnTo>
                  <a:pt x="24730" y="24740"/>
                </a:lnTo>
                <a:lnTo>
                  <a:pt x="24730" y="24750"/>
                </a:lnTo>
                <a:lnTo>
                  <a:pt x="24730" y="24760"/>
                </a:lnTo>
                <a:lnTo>
                  <a:pt x="24730" y="24770"/>
                </a:lnTo>
                <a:lnTo>
                  <a:pt x="24730" y="24780"/>
                </a:lnTo>
                <a:lnTo>
                  <a:pt x="24740" y="24780"/>
                </a:lnTo>
                <a:lnTo>
                  <a:pt x="24740" y="24790"/>
                </a:lnTo>
                <a:lnTo>
                  <a:pt x="24750" y="24800"/>
                </a:lnTo>
                <a:lnTo>
                  <a:pt x="24750" y="24810"/>
                </a:lnTo>
                <a:lnTo>
                  <a:pt x="24740" y="24810"/>
                </a:lnTo>
                <a:lnTo>
                  <a:pt x="24740" y="24820"/>
                </a:lnTo>
                <a:lnTo>
                  <a:pt x="24750" y="24820"/>
                </a:lnTo>
                <a:lnTo>
                  <a:pt x="24760" y="24820"/>
                </a:lnTo>
                <a:lnTo>
                  <a:pt x="24770" y="24820"/>
                </a:lnTo>
                <a:lnTo>
                  <a:pt x="24770" y="24810"/>
                </a:lnTo>
                <a:lnTo>
                  <a:pt x="24770" y="24800"/>
                </a:lnTo>
                <a:lnTo>
                  <a:pt x="24770" y="24790"/>
                </a:lnTo>
                <a:lnTo>
                  <a:pt x="24780" y="24790"/>
                </a:lnTo>
                <a:lnTo>
                  <a:pt x="24780" y="24800"/>
                </a:lnTo>
                <a:lnTo>
                  <a:pt x="24790" y="24800"/>
                </a:lnTo>
                <a:lnTo>
                  <a:pt x="24790" y="24810"/>
                </a:lnTo>
                <a:lnTo>
                  <a:pt x="24800" y="24810"/>
                </a:lnTo>
                <a:lnTo>
                  <a:pt x="24800" y="24820"/>
                </a:lnTo>
                <a:lnTo>
                  <a:pt x="24800" y="24830"/>
                </a:lnTo>
                <a:lnTo>
                  <a:pt x="24800" y="24840"/>
                </a:lnTo>
                <a:lnTo>
                  <a:pt x="24810" y="24840"/>
                </a:lnTo>
                <a:lnTo>
                  <a:pt x="24810" y="24850"/>
                </a:lnTo>
                <a:lnTo>
                  <a:pt x="24820" y="24850"/>
                </a:lnTo>
                <a:lnTo>
                  <a:pt x="24830" y="24850"/>
                </a:lnTo>
                <a:lnTo>
                  <a:pt x="24840" y="24850"/>
                </a:lnTo>
                <a:lnTo>
                  <a:pt x="24840" y="24840"/>
                </a:lnTo>
                <a:lnTo>
                  <a:pt x="24850" y="24840"/>
                </a:lnTo>
                <a:lnTo>
                  <a:pt x="24850" y="24850"/>
                </a:lnTo>
                <a:lnTo>
                  <a:pt x="24860" y="24850"/>
                </a:lnTo>
                <a:lnTo>
                  <a:pt x="24870" y="24850"/>
                </a:lnTo>
                <a:lnTo>
                  <a:pt x="24880" y="24850"/>
                </a:lnTo>
                <a:lnTo>
                  <a:pt x="24890" y="24850"/>
                </a:lnTo>
                <a:lnTo>
                  <a:pt x="24900" y="24850"/>
                </a:lnTo>
                <a:lnTo>
                  <a:pt x="24910" y="24850"/>
                </a:lnTo>
                <a:lnTo>
                  <a:pt x="24910" y="24860"/>
                </a:lnTo>
                <a:lnTo>
                  <a:pt x="24920" y="24860"/>
                </a:lnTo>
                <a:lnTo>
                  <a:pt x="24920" y="24870"/>
                </a:lnTo>
                <a:lnTo>
                  <a:pt x="24930" y="24880"/>
                </a:lnTo>
                <a:lnTo>
                  <a:pt x="24940" y="24890"/>
                </a:lnTo>
                <a:lnTo>
                  <a:pt x="24950" y="24890"/>
                </a:lnTo>
                <a:lnTo>
                  <a:pt x="24960" y="24890"/>
                </a:lnTo>
                <a:lnTo>
                  <a:pt x="24960" y="24900"/>
                </a:lnTo>
                <a:lnTo>
                  <a:pt x="24960" y="24890"/>
                </a:lnTo>
                <a:lnTo>
                  <a:pt x="24970" y="24890"/>
                </a:lnTo>
                <a:lnTo>
                  <a:pt x="24970" y="24900"/>
                </a:lnTo>
                <a:lnTo>
                  <a:pt x="24980" y="24900"/>
                </a:lnTo>
                <a:lnTo>
                  <a:pt x="24990" y="24910"/>
                </a:lnTo>
                <a:lnTo>
                  <a:pt x="25000" y="24910"/>
                </a:lnTo>
                <a:lnTo>
                  <a:pt x="25010" y="24910"/>
                </a:lnTo>
                <a:lnTo>
                  <a:pt x="25020" y="24910"/>
                </a:lnTo>
                <a:lnTo>
                  <a:pt x="25030" y="24910"/>
                </a:lnTo>
                <a:lnTo>
                  <a:pt x="25040" y="24910"/>
                </a:lnTo>
                <a:lnTo>
                  <a:pt x="25050" y="24910"/>
                </a:lnTo>
                <a:lnTo>
                  <a:pt x="25060" y="24910"/>
                </a:lnTo>
                <a:lnTo>
                  <a:pt x="25060" y="24920"/>
                </a:lnTo>
                <a:lnTo>
                  <a:pt x="25070" y="24920"/>
                </a:lnTo>
                <a:lnTo>
                  <a:pt x="25060" y="24920"/>
                </a:lnTo>
                <a:lnTo>
                  <a:pt x="25060" y="24930"/>
                </a:lnTo>
                <a:lnTo>
                  <a:pt x="25070" y="24930"/>
                </a:lnTo>
                <a:lnTo>
                  <a:pt x="25070" y="24940"/>
                </a:lnTo>
                <a:lnTo>
                  <a:pt x="25070" y="24930"/>
                </a:lnTo>
                <a:lnTo>
                  <a:pt x="25080" y="24930"/>
                </a:lnTo>
                <a:lnTo>
                  <a:pt x="25080" y="24940"/>
                </a:lnTo>
                <a:lnTo>
                  <a:pt x="25090" y="24940"/>
                </a:lnTo>
                <a:lnTo>
                  <a:pt x="25090" y="24950"/>
                </a:lnTo>
                <a:lnTo>
                  <a:pt x="25100" y="24950"/>
                </a:lnTo>
                <a:lnTo>
                  <a:pt x="25100" y="24940"/>
                </a:lnTo>
                <a:lnTo>
                  <a:pt x="25110" y="24940"/>
                </a:lnTo>
                <a:lnTo>
                  <a:pt x="25110" y="24930"/>
                </a:lnTo>
                <a:lnTo>
                  <a:pt x="25120" y="24930"/>
                </a:lnTo>
                <a:lnTo>
                  <a:pt x="25120" y="24940"/>
                </a:lnTo>
                <a:lnTo>
                  <a:pt x="25120" y="24930"/>
                </a:lnTo>
                <a:lnTo>
                  <a:pt x="25130" y="24930"/>
                </a:lnTo>
                <a:lnTo>
                  <a:pt x="25140" y="24940"/>
                </a:lnTo>
                <a:lnTo>
                  <a:pt x="25150" y="24940"/>
                </a:lnTo>
                <a:lnTo>
                  <a:pt x="25160" y="24930"/>
                </a:lnTo>
                <a:lnTo>
                  <a:pt x="25160" y="24920"/>
                </a:lnTo>
                <a:lnTo>
                  <a:pt x="25160" y="24910"/>
                </a:lnTo>
                <a:lnTo>
                  <a:pt x="25160" y="24920"/>
                </a:lnTo>
                <a:lnTo>
                  <a:pt x="25160" y="24910"/>
                </a:lnTo>
                <a:lnTo>
                  <a:pt x="25170" y="24910"/>
                </a:lnTo>
                <a:lnTo>
                  <a:pt x="25160" y="24910"/>
                </a:lnTo>
                <a:lnTo>
                  <a:pt x="25160" y="24900"/>
                </a:lnTo>
                <a:lnTo>
                  <a:pt x="25170" y="24900"/>
                </a:lnTo>
                <a:lnTo>
                  <a:pt x="25170" y="24890"/>
                </a:lnTo>
                <a:lnTo>
                  <a:pt x="25170" y="24880"/>
                </a:lnTo>
                <a:lnTo>
                  <a:pt x="25160" y="24880"/>
                </a:lnTo>
                <a:lnTo>
                  <a:pt x="25160" y="24870"/>
                </a:lnTo>
                <a:lnTo>
                  <a:pt x="25150" y="24870"/>
                </a:lnTo>
                <a:lnTo>
                  <a:pt x="25150" y="24860"/>
                </a:lnTo>
                <a:lnTo>
                  <a:pt x="25160" y="24860"/>
                </a:lnTo>
                <a:lnTo>
                  <a:pt x="25170" y="24850"/>
                </a:lnTo>
                <a:lnTo>
                  <a:pt x="25170" y="24840"/>
                </a:lnTo>
                <a:lnTo>
                  <a:pt x="25170" y="24830"/>
                </a:lnTo>
                <a:lnTo>
                  <a:pt x="25160" y="24830"/>
                </a:lnTo>
                <a:lnTo>
                  <a:pt x="25170" y="24830"/>
                </a:lnTo>
                <a:lnTo>
                  <a:pt x="25180" y="24830"/>
                </a:lnTo>
                <a:lnTo>
                  <a:pt x="25190" y="24830"/>
                </a:lnTo>
                <a:lnTo>
                  <a:pt x="25200" y="24830"/>
                </a:lnTo>
                <a:lnTo>
                  <a:pt x="25200" y="24840"/>
                </a:lnTo>
                <a:lnTo>
                  <a:pt x="25210" y="24840"/>
                </a:lnTo>
                <a:lnTo>
                  <a:pt x="25210" y="24850"/>
                </a:lnTo>
                <a:lnTo>
                  <a:pt x="25210" y="24860"/>
                </a:lnTo>
                <a:lnTo>
                  <a:pt x="25220" y="24860"/>
                </a:lnTo>
                <a:lnTo>
                  <a:pt x="25230" y="24860"/>
                </a:lnTo>
                <a:lnTo>
                  <a:pt x="25240" y="24860"/>
                </a:lnTo>
                <a:lnTo>
                  <a:pt x="25240" y="24870"/>
                </a:lnTo>
                <a:lnTo>
                  <a:pt x="25250" y="24870"/>
                </a:lnTo>
                <a:lnTo>
                  <a:pt x="25260" y="24870"/>
                </a:lnTo>
                <a:lnTo>
                  <a:pt x="25270" y="24870"/>
                </a:lnTo>
                <a:lnTo>
                  <a:pt x="25280" y="24870"/>
                </a:lnTo>
                <a:lnTo>
                  <a:pt x="25290" y="24870"/>
                </a:lnTo>
                <a:lnTo>
                  <a:pt x="25300" y="24880"/>
                </a:lnTo>
                <a:lnTo>
                  <a:pt x="25310" y="24880"/>
                </a:lnTo>
                <a:lnTo>
                  <a:pt x="25320" y="24880"/>
                </a:lnTo>
                <a:lnTo>
                  <a:pt x="25330" y="24880"/>
                </a:lnTo>
                <a:lnTo>
                  <a:pt x="25330" y="24890"/>
                </a:lnTo>
                <a:lnTo>
                  <a:pt x="25340" y="24890"/>
                </a:lnTo>
                <a:lnTo>
                  <a:pt x="25350" y="24900"/>
                </a:lnTo>
                <a:lnTo>
                  <a:pt x="25360" y="24900"/>
                </a:lnTo>
                <a:lnTo>
                  <a:pt x="25360" y="24910"/>
                </a:lnTo>
                <a:lnTo>
                  <a:pt x="25370" y="24910"/>
                </a:lnTo>
                <a:lnTo>
                  <a:pt x="25380" y="24910"/>
                </a:lnTo>
                <a:lnTo>
                  <a:pt x="25390" y="24910"/>
                </a:lnTo>
                <a:lnTo>
                  <a:pt x="25400" y="24910"/>
                </a:lnTo>
                <a:lnTo>
                  <a:pt x="25410" y="24910"/>
                </a:lnTo>
                <a:lnTo>
                  <a:pt x="25420" y="24910"/>
                </a:lnTo>
                <a:lnTo>
                  <a:pt x="25430" y="24910"/>
                </a:lnTo>
                <a:lnTo>
                  <a:pt x="25440" y="24910"/>
                </a:lnTo>
                <a:lnTo>
                  <a:pt x="25450" y="24910"/>
                </a:lnTo>
                <a:lnTo>
                  <a:pt x="25450" y="24920"/>
                </a:lnTo>
                <a:lnTo>
                  <a:pt x="25460" y="24920"/>
                </a:lnTo>
                <a:lnTo>
                  <a:pt x="25470" y="24920"/>
                </a:lnTo>
                <a:lnTo>
                  <a:pt x="25470" y="24930"/>
                </a:lnTo>
                <a:lnTo>
                  <a:pt x="25480" y="24930"/>
                </a:lnTo>
                <a:lnTo>
                  <a:pt x="25480" y="24940"/>
                </a:lnTo>
                <a:lnTo>
                  <a:pt x="25480" y="24950"/>
                </a:lnTo>
                <a:lnTo>
                  <a:pt x="25490" y="24950"/>
                </a:lnTo>
                <a:lnTo>
                  <a:pt x="25500" y="24950"/>
                </a:lnTo>
                <a:lnTo>
                  <a:pt x="25510" y="24950"/>
                </a:lnTo>
                <a:lnTo>
                  <a:pt x="25510" y="24960"/>
                </a:lnTo>
                <a:lnTo>
                  <a:pt x="25520" y="24960"/>
                </a:lnTo>
                <a:lnTo>
                  <a:pt x="25530" y="24960"/>
                </a:lnTo>
                <a:lnTo>
                  <a:pt x="25530" y="24970"/>
                </a:lnTo>
                <a:lnTo>
                  <a:pt x="25530" y="24980"/>
                </a:lnTo>
                <a:lnTo>
                  <a:pt x="25530" y="24990"/>
                </a:lnTo>
                <a:lnTo>
                  <a:pt x="25530" y="25000"/>
                </a:lnTo>
                <a:lnTo>
                  <a:pt x="25530" y="25010"/>
                </a:lnTo>
                <a:lnTo>
                  <a:pt x="25520" y="25010"/>
                </a:lnTo>
                <a:lnTo>
                  <a:pt x="25520" y="25020"/>
                </a:lnTo>
                <a:lnTo>
                  <a:pt x="25520" y="25030"/>
                </a:lnTo>
                <a:lnTo>
                  <a:pt x="25520" y="25040"/>
                </a:lnTo>
                <a:lnTo>
                  <a:pt x="25530" y="25050"/>
                </a:lnTo>
                <a:lnTo>
                  <a:pt x="25530" y="25060"/>
                </a:lnTo>
                <a:lnTo>
                  <a:pt x="25530" y="25070"/>
                </a:lnTo>
                <a:lnTo>
                  <a:pt x="25520" y="25060"/>
                </a:lnTo>
                <a:lnTo>
                  <a:pt x="25520" y="25070"/>
                </a:lnTo>
                <a:lnTo>
                  <a:pt x="25510" y="25070"/>
                </a:lnTo>
                <a:lnTo>
                  <a:pt x="25500" y="25080"/>
                </a:lnTo>
                <a:lnTo>
                  <a:pt x="25500" y="25090"/>
                </a:lnTo>
                <a:lnTo>
                  <a:pt x="25500" y="25100"/>
                </a:lnTo>
                <a:lnTo>
                  <a:pt x="25490" y="25100"/>
                </a:lnTo>
                <a:lnTo>
                  <a:pt x="25490" y="25110"/>
                </a:lnTo>
                <a:lnTo>
                  <a:pt x="25480" y="25110"/>
                </a:lnTo>
                <a:lnTo>
                  <a:pt x="25480" y="25120"/>
                </a:lnTo>
                <a:lnTo>
                  <a:pt x="25480" y="25130"/>
                </a:lnTo>
                <a:lnTo>
                  <a:pt x="25490" y="25130"/>
                </a:lnTo>
                <a:lnTo>
                  <a:pt x="25500" y="25130"/>
                </a:lnTo>
                <a:lnTo>
                  <a:pt x="25500" y="25140"/>
                </a:lnTo>
                <a:lnTo>
                  <a:pt x="25500" y="25130"/>
                </a:lnTo>
                <a:lnTo>
                  <a:pt x="25510" y="25130"/>
                </a:lnTo>
                <a:lnTo>
                  <a:pt x="25520" y="25120"/>
                </a:lnTo>
                <a:lnTo>
                  <a:pt x="25530" y="25120"/>
                </a:lnTo>
                <a:lnTo>
                  <a:pt x="25530" y="25110"/>
                </a:lnTo>
                <a:lnTo>
                  <a:pt x="25540" y="25110"/>
                </a:lnTo>
                <a:lnTo>
                  <a:pt x="25540" y="25120"/>
                </a:lnTo>
                <a:lnTo>
                  <a:pt x="25540" y="25110"/>
                </a:lnTo>
                <a:lnTo>
                  <a:pt x="25540" y="25120"/>
                </a:lnTo>
                <a:lnTo>
                  <a:pt x="25550" y="25120"/>
                </a:lnTo>
                <a:lnTo>
                  <a:pt x="25560" y="25120"/>
                </a:lnTo>
                <a:lnTo>
                  <a:pt x="25560" y="25130"/>
                </a:lnTo>
                <a:lnTo>
                  <a:pt x="25570" y="25130"/>
                </a:lnTo>
                <a:lnTo>
                  <a:pt x="25580" y="25130"/>
                </a:lnTo>
                <a:lnTo>
                  <a:pt x="25580" y="25140"/>
                </a:lnTo>
                <a:lnTo>
                  <a:pt x="25590" y="25140"/>
                </a:lnTo>
                <a:lnTo>
                  <a:pt x="25600" y="25140"/>
                </a:lnTo>
                <a:lnTo>
                  <a:pt x="25600" y="25150"/>
                </a:lnTo>
                <a:lnTo>
                  <a:pt x="25610" y="25150"/>
                </a:lnTo>
                <a:lnTo>
                  <a:pt x="25620" y="25150"/>
                </a:lnTo>
                <a:lnTo>
                  <a:pt x="25620" y="25140"/>
                </a:lnTo>
                <a:lnTo>
                  <a:pt x="25620" y="25150"/>
                </a:lnTo>
                <a:lnTo>
                  <a:pt x="25630" y="25150"/>
                </a:lnTo>
                <a:lnTo>
                  <a:pt x="25630" y="25160"/>
                </a:lnTo>
                <a:lnTo>
                  <a:pt x="25630" y="25170"/>
                </a:lnTo>
                <a:lnTo>
                  <a:pt x="25640" y="25170"/>
                </a:lnTo>
                <a:lnTo>
                  <a:pt x="25640" y="25180"/>
                </a:lnTo>
                <a:lnTo>
                  <a:pt x="25650" y="25180"/>
                </a:lnTo>
                <a:lnTo>
                  <a:pt x="25650" y="25190"/>
                </a:lnTo>
                <a:lnTo>
                  <a:pt x="25650" y="25200"/>
                </a:lnTo>
                <a:lnTo>
                  <a:pt x="25660" y="25200"/>
                </a:lnTo>
                <a:lnTo>
                  <a:pt x="25660" y="25210"/>
                </a:lnTo>
                <a:lnTo>
                  <a:pt x="25670" y="25210"/>
                </a:lnTo>
                <a:lnTo>
                  <a:pt x="25680" y="25210"/>
                </a:lnTo>
                <a:lnTo>
                  <a:pt x="25680" y="25220"/>
                </a:lnTo>
                <a:lnTo>
                  <a:pt x="25670" y="25220"/>
                </a:lnTo>
                <a:lnTo>
                  <a:pt x="25680" y="25220"/>
                </a:lnTo>
                <a:lnTo>
                  <a:pt x="25680" y="25230"/>
                </a:lnTo>
                <a:lnTo>
                  <a:pt x="25680" y="25240"/>
                </a:lnTo>
                <a:lnTo>
                  <a:pt x="25680" y="25250"/>
                </a:lnTo>
                <a:lnTo>
                  <a:pt x="25690" y="25250"/>
                </a:lnTo>
                <a:lnTo>
                  <a:pt x="25690" y="25260"/>
                </a:lnTo>
                <a:lnTo>
                  <a:pt x="25690" y="25270"/>
                </a:lnTo>
                <a:lnTo>
                  <a:pt x="25700" y="25270"/>
                </a:lnTo>
                <a:lnTo>
                  <a:pt x="25700" y="25280"/>
                </a:lnTo>
                <a:lnTo>
                  <a:pt x="25710" y="25280"/>
                </a:lnTo>
                <a:lnTo>
                  <a:pt x="25720" y="25280"/>
                </a:lnTo>
                <a:lnTo>
                  <a:pt x="25720" y="25290"/>
                </a:lnTo>
                <a:lnTo>
                  <a:pt x="25720" y="25280"/>
                </a:lnTo>
                <a:lnTo>
                  <a:pt x="25730" y="25280"/>
                </a:lnTo>
                <a:lnTo>
                  <a:pt x="25740" y="25280"/>
                </a:lnTo>
                <a:lnTo>
                  <a:pt x="25750" y="25280"/>
                </a:lnTo>
                <a:lnTo>
                  <a:pt x="25750" y="25290"/>
                </a:lnTo>
                <a:lnTo>
                  <a:pt x="25750" y="25300"/>
                </a:lnTo>
                <a:lnTo>
                  <a:pt x="25750" y="25310"/>
                </a:lnTo>
                <a:lnTo>
                  <a:pt x="25750" y="25320"/>
                </a:lnTo>
                <a:lnTo>
                  <a:pt x="25740" y="25320"/>
                </a:lnTo>
                <a:lnTo>
                  <a:pt x="25750" y="25320"/>
                </a:lnTo>
                <a:lnTo>
                  <a:pt x="25750" y="25330"/>
                </a:lnTo>
                <a:lnTo>
                  <a:pt x="25750" y="25340"/>
                </a:lnTo>
                <a:lnTo>
                  <a:pt x="25750" y="25350"/>
                </a:lnTo>
                <a:lnTo>
                  <a:pt x="25740" y="25350"/>
                </a:lnTo>
                <a:lnTo>
                  <a:pt x="25740" y="25360"/>
                </a:lnTo>
                <a:lnTo>
                  <a:pt x="25750" y="25370"/>
                </a:lnTo>
                <a:lnTo>
                  <a:pt x="25740" y="25370"/>
                </a:lnTo>
                <a:lnTo>
                  <a:pt x="25740" y="25380"/>
                </a:lnTo>
                <a:lnTo>
                  <a:pt x="25740" y="25390"/>
                </a:lnTo>
                <a:lnTo>
                  <a:pt x="25750" y="25400"/>
                </a:lnTo>
                <a:lnTo>
                  <a:pt x="25760" y="25410"/>
                </a:lnTo>
                <a:lnTo>
                  <a:pt x="25770" y="25410"/>
                </a:lnTo>
                <a:lnTo>
                  <a:pt x="25770" y="25400"/>
                </a:lnTo>
                <a:lnTo>
                  <a:pt x="25780" y="25400"/>
                </a:lnTo>
                <a:lnTo>
                  <a:pt x="25790" y="25400"/>
                </a:lnTo>
                <a:lnTo>
                  <a:pt x="25790" y="25390"/>
                </a:lnTo>
                <a:lnTo>
                  <a:pt x="25800" y="25390"/>
                </a:lnTo>
                <a:lnTo>
                  <a:pt x="25810" y="25390"/>
                </a:lnTo>
                <a:lnTo>
                  <a:pt x="25820" y="25380"/>
                </a:lnTo>
                <a:lnTo>
                  <a:pt x="25820" y="25390"/>
                </a:lnTo>
                <a:lnTo>
                  <a:pt x="25820" y="25380"/>
                </a:lnTo>
                <a:lnTo>
                  <a:pt x="25830" y="25380"/>
                </a:lnTo>
                <a:lnTo>
                  <a:pt x="25830" y="25390"/>
                </a:lnTo>
                <a:lnTo>
                  <a:pt x="25840" y="25390"/>
                </a:lnTo>
                <a:lnTo>
                  <a:pt x="25850" y="25390"/>
                </a:lnTo>
                <a:lnTo>
                  <a:pt x="25850" y="25380"/>
                </a:lnTo>
                <a:lnTo>
                  <a:pt x="25860" y="25380"/>
                </a:lnTo>
                <a:lnTo>
                  <a:pt x="25860" y="25370"/>
                </a:lnTo>
                <a:lnTo>
                  <a:pt x="25860" y="25360"/>
                </a:lnTo>
                <a:lnTo>
                  <a:pt x="25860" y="25350"/>
                </a:lnTo>
                <a:lnTo>
                  <a:pt x="25870" y="25350"/>
                </a:lnTo>
                <a:lnTo>
                  <a:pt x="25870" y="25340"/>
                </a:lnTo>
                <a:lnTo>
                  <a:pt x="25870" y="25330"/>
                </a:lnTo>
                <a:lnTo>
                  <a:pt x="25870" y="25320"/>
                </a:lnTo>
                <a:lnTo>
                  <a:pt x="25860" y="25320"/>
                </a:lnTo>
                <a:lnTo>
                  <a:pt x="25860" y="25310"/>
                </a:lnTo>
                <a:lnTo>
                  <a:pt x="25860" y="25300"/>
                </a:lnTo>
                <a:lnTo>
                  <a:pt x="25870" y="25300"/>
                </a:lnTo>
                <a:lnTo>
                  <a:pt x="25870" y="25290"/>
                </a:lnTo>
                <a:lnTo>
                  <a:pt x="25870" y="25280"/>
                </a:lnTo>
                <a:lnTo>
                  <a:pt x="25880" y="25280"/>
                </a:lnTo>
                <a:lnTo>
                  <a:pt x="25890" y="25280"/>
                </a:lnTo>
                <a:lnTo>
                  <a:pt x="25890" y="25270"/>
                </a:lnTo>
                <a:lnTo>
                  <a:pt x="25890" y="25260"/>
                </a:lnTo>
                <a:lnTo>
                  <a:pt x="25890" y="25250"/>
                </a:lnTo>
                <a:lnTo>
                  <a:pt x="25890" y="25240"/>
                </a:lnTo>
                <a:lnTo>
                  <a:pt x="25890" y="25230"/>
                </a:lnTo>
                <a:lnTo>
                  <a:pt x="25880" y="25230"/>
                </a:lnTo>
                <a:lnTo>
                  <a:pt x="25880" y="25220"/>
                </a:lnTo>
                <a:lnTo>
                  <a:pt x="25870" y="25220"/>
                </a:lnTo>
                <a:lnTo>
                  <a:pt x="25860" y="25210"/>
                </a:lnTo>
                <a:lnTo>
                  <a:pt x="25870" y="25210"/>
                </a:lnTo>
                <a:lnTo>
                  <a:pt x="25880" y="25210"/>
                </a:lnTo>
                <a:lnTo>
                  <a:pt x="25880" y="25220"/>
                </a:lnTo>
                <a:lnTo>
                  <a:pt x="25890" y="25220"/>
                </a:lnTo>
                <a:lnTo>
                  <a:pt x="25890" y="25210"/>
                </a:lnTo>
                <a:lnTo>
                  <a:pt x="25890" y="25200"/>
                </a:lnTo>
                <a:lnTo>
                  <a:pt x="25890" y="25190"/>
                </a:lnTo>
                <a:lnTo>
                  <a:pt x="25890" y="25180"/>
                </a:lnTo>
                <a:lnTo>
                  <a:pt x="25900" y="25180"/>
                </a:lnTo>
                <a:lnTo>
                  <a:pt x="25900" y="25170"/>
                </a:lnTo>
                <a:lnTo>
                  <a:pt x="25910" y="25170"/>
                </a:lnTo>
                <a:lnTo>
                  <a:pt x="25910" y="25160"/>
                </a:lnTo>
                <a:lnTo>
                  <a:pt x="25920" y="25160"/>
                </a:lnTo>
                <a:lnTo>
                  <a:pt x="25910" y="25170"/>
                </a:lnTo>
                <a:lnTo>
                  <a:pt x="25910" y="25180"/>
                </a:lnTo>
                <a:lnTo>
                  <a:pt x="25920" y="25180"/>
                </a:lnTo>
                <a:lnTo>
                  <a:pt x="25920" y="25190"/>
                </a:lnTo>
                <a:lnTo>
                  <a:pt x="25920" y="25200"/>
                </a:lnTo>
                <a:lnTo>
                  <a:pt x="25930" y="25200"/>
                </a:lnTo>
                <a:lnTo>
                  <a:pt x="25930" y="25190"/>
                </a:lnTo>
                <a:lnTo>
                  <a:pt x="25930" y="25200"/>
                </a:lnTo>
                <a:lnTo>
                  <a:pt x="25940" y="25200"/>
                </a:lnTo>
                <a:lnTo>
                  <a:pt x="25940" y="25210"/>
                </a:lnTo>
                <a:lnTo>
                  <a:pt x="25940" y="25220"/>
                </a:lnTo>
                <a:lnTo>
                  <a:pt x="25930" y="25220"/>
                </a:lnTo>
                <a:lnTo>
                  <a:pt x="25940" y="25220"/>
                </a:lnTo>
                <a:lnTo>
                  <a:pt x="25940" y="25230"/>
                </a:lnTo>
                <a:lnTo>
                  <a:pt x="25940" y="25240"/>
                </a:lnTo>
                <a:lnTo>
                  <a:pt x="25950" y="25250"/>
                </a:lnTo>
                <a:lnTo>
                  <a:pt x="25950" y="25260"/>
                </a:lnTo>
                <a:lnTo>
                  <a:pt x="25960" y="25260"/>
                </a:lnTo>
                <a:lnTo>
                  <a:pt x="25960" y="25270"/>
                </a:lnTo>
                <a:lnTo>
                  <a:pt x="25970" y="25270"/>
                </a:lnTo>
                <a:lnTo>
                  <a:pt x="25970" y="25280"/>
                </a:lnTo>
                <a:lnTo>
                  <a:pt x="25970" y="25290"/>
                </a:lnTo>
                <a:lnTo>
                  <a:pt x="25980" y="25290"/>
                </a:lnTo>
                <a:lnTo>
                  <a:pt x="25980" y="25300"/>
                </a:lnTo>
                <a:lnTo>
                  <a:pt x="25980" y="25290"/>
                </a:lnTo>
                <a:lnTo>
                  <a:pt x="25980" y="25300"/>
                </a:lnTo>
                <a:lnTo>
                  <a:pt x="25990" y="25300"/>
                </a:lnTo>
                <a:lnTo>
                  <a:pt x="26000" y="25300"/>
                </a:lnTo>
                <a:lnTo>
                  <a:pt x="25990" y="25300"/>
                </a:lnTo>
                <a:lnTo>
                  <a:pt x="25990" y="25310"/>
                </a:lnTo>
                <a:lnTo>
                  <a:pt x="26000" y="25310"/>
                </a:lnTo>
                <a:lnTo>
                  <a:pt x="26000" y="25320"/>
                </a:lnTo>
                <a:lnTo>
                  <a:pt x="26010" y="25320"/>
                </a:lnTo>
                <a:lnTo>
                  <a:pt x="26020" y="25320"/>
                </a:lnTo>
                <a:lnTo>
                  <a:pt x="26020" y="25330"/>
                </a:lnTo>
                <a:lnTo>
                  <a:pt x="26020" y="25320"/>
                </a:lnTo>
                <a:lnTo>
                  <a:pt x="26030" y="25320"/>
                </a:lnTo>
                <a:lnTo>
                  <a:pt x="26040" y="25320"/>
                </a:lnTo>
                <a:lnTo>
                  <a:pt x="26030" y="25330"/>
                </a:lnTo>
                <a:lnTo>
                  <a:pt x="26040" y="25330"/>
                </a:lnTo>
                <a:lnTo>
                  <a:pt x="26040" y="25320"/>
                </a:lnTo>
                <a:lnTo>
                  <a:pt x="26050" y="25320"/>
                </a:lnTo>
                <a:lnTo>
                  <a:pt x="26050" y="25310"/>
                </a:lnTo>
                <a:lnTo>
                  <a:pt x="26060" y="25310"/>
                </a:lnTo>
                <a:lnTo>
                  <a:pt x="26060" y="25300"/>
                </a:lnTo>
                <a:lnTo>
                  <a:pt x="26060" y="25290"/>
                </a:lnTo>
                <a:lnTo>
                  <a:pt x="26060" y="25280"/>
                </a:lnTo>
                <a:lnTo>
                  <a:pt x="26060" y="25270"/>
                </a:lnTo>
                <a:lnTo>
                  <a:pt x="26070" y="25270"/>
                </a:lnTo>
                <a:lnTo>
                  <a:pt x="26070" y="25280"/>
                </a:lnTo>
                <a:lnTo>
                  <a:pt x="26080" y="25280"/>
                </a:lnTo>
                <a:lnTo>
                  <a:pt x="26090" y="25280"/>
                </a:lnTo>
                <a:lnTo>
                  <a:pt x="26100" y="25280"/>
                </a:lnTo>
                <a:lnTo>
                  <a:pt x="26100" y="25270"/>
                </a:lnTo>
                <a:lnTo>
                  <a:pt x="26100" y="25260"/>
                </a:lnTo>
                <a:lnTo>
                  <a:pt x="26100" y="25250"/>
                </a:lnTo>
                <a:lnTo>
                  <a:pt x="26100" y="25240"/>
                </a:lnTo>
                <a:lnTo>
                  <a:pt x="26110" y="25240"/>
                </a:lnTo>
                <a:lnTo>
                  <a:pt x="26110" y="25230"/>
                </a:lnTo>
                <a:lnTo>
                  <a:pt x="26110" y="25220"/>
                </a:lnTo>
                <a:lnTo>
                  <a:pt x="26110" y="25210"/>
                </a:lnTo>
                <a:lnTo>
                  <a:pt x="26110" y="25200"/>
                </a:lnTo>
                <a:lnTo>
                  <a:pt x="26110" y="25190"/>
                </a:lnTo>
                <a:lnTo>
                  <a:pt x="26110" y="25180"/>
                </a:lnTo>
                <a:lnTo>
                  <a:pt x="26110" y="25170"/>
                </a:lnTo>
                <a:lnTo>
                  <a:pt x="26120" y="25170"/>
                </a:lnTo>
                <a:lnTo>
                  <a:pt x="26120" y="25160"/>
                </a:lnTo>
                <a:lnTo>
                  <a:pt x="26130" y="25160"/>
                </a:lnTo>
                <a:lnTo>
                  <a:pt x="26130" y="25150"/>
                </a:lnTo>
                <a:lnTo>
                  <a:pt x="26130" y="25140"/>
                </a:lnTo>
                <a:lnTo>
                  <a:pt x="26130" y="25130"/>
                </a:lnTo>
                <a:lnTo>
                  <a:pt x="26130" y="25120"/>
                </a:lnTo>
                <a:lnTo>
                  <a:pt x="26130" y="25110"/>
                </a:lnTo>
                <a:lnTo>
                  <a:pt x="26130" y="25100"/>
                </a:lnTo>
                <a:lnTo>
                  <a:pt x="26130" y="25090"/>
                </a:lnTo>
                <a:lnTo>
                  <a:pt x="26130" y="25080"/>
                </a:lnTo>
                <a:lnTo>
                  <a:pt x="26130" y="25070"/>
                </a:lnTo>
                <a:lnTo>
                  <a:pt x="26140" y="25060"/>
                </a:lnTo>
                <a:lnTo>
                  <a:pt x="26140" y="25050"/>
                </a:lnTo>
                <a:lnTo>
                  <a:pt x="26150" y="25050"/>
                </a:lnTo>
                <a:lnTo>
                  <a:pt x="26150" y="25040"/>
                </a:lnTo>
                <a:lnTo>
                  <a:pt x="26160" y="25040"/>
                </a:lnTo>
                <a:lnTo>
                  <a:pt x="26160" y="25030"/>
                </a:lnTo>
                <a:lnTo>
                  <a:pt x="26170" y="25030"/>
                </a:lnTo>
                <a:lnTo>
                  <a:pt x="26170" y="25020"/>
                </a:lnTo>
                <a:lnTo>
                  <a:pt x="26180" y="25020"/>
                </a:lnTo>
                <a:lnTo>
                  <a:pt x="26180" y="25010"/>
                </a:lnTo>
                <a:lnTo>
                  <a:pt x="26180" y="25000"/>
                </a:lnTo>
                <a:lnTo>
                  <a:pt x="26190" y="25000"/>
                </a:lnTo>
                <a:lnTo>
                  <a:pt x="26200" y="25000"/>
                </a:lnTo>
                <a:lnTo>
                  <a:pt x="26190" y="25000"/>
                </a:lnTo>
                <a:lnTo>
                  <a:pt x="26200" y="25000"/>
                </a:lnTo>
                <a:lnTo>
                  <a:pt x="26200" y="25010"/>
                </a:lnTo>
                <a:lnTo>
                  <a:pt x="26200" y="25000"/>
                </a:lnTo>
                <a:lnTo>
                  <a:pt x="26210" y="25000"/>
                </a:lnTo>
                <a:lnTo>
                  <a:pt x="26210" y="24990"/>
                </a:lnTo>
                <a:lnTo>
                  <a:pt x="26220" y="24990"/>
                </a:lnTo>
                <a:lnTo>
                  <a:pt x="26230" y="24990"/>
                </a:lnTo>
                <a:lnTo>
                  <a:pt x="26230" y="24980"/>
                </a:lnTo>
                <a:lnTo>
                  <a:pt x="26240" y="24980"/>
                </a:lnTo>
                <a:lnTo>
                  <a:pt x="26240" y="24970"/>
                </a:lnTo>
                <a:lnTo>
                  <a:pt x="26250" y="24970"/>
                </a:lnTo>
                <a:lnTo>
                  <a:pt x="26250" y="24960"/>
                </a:lnTo>
                <a:lnTo>
                  <a:pt x="26260" y="24960"/>
                </a:lnTo>
                <a:lnTo>
                  <a:pt x="26270" y="24960"/>
                </a:lnTo>
                <a:lnTo>
                  <a:pt x="26280" y="24960"/>
                </a:lnTo>
                <a:lnTo>
                  <a:pt x="26280" y="24970"/>
                </a:lnTo>
                <a:lnTo>
                  <a:pt x="26290" y="24970"/>
                </a:lnTo>
                <a:lnTo>
                  <a:pt x="26300" y="24970"/>
                </a:lnTo>
                <a:lnTo>
                  <a:pt x="26290" y="24980"/>
                </a:lnTo>
                <a:lnTo>
                  <a:pt x="26290" y="24970"/>
                </a:lnTo>
                <a:lnTo>
                  <a:pt x="26290" y="24980"/>
                </a:lnTo>
                <a:lnTo>
                  <a:pt x="26300" y="24980"/>
                </a:lnTo>
                <a:lnTo>
                  <a:pt x="26300" y="24990"/>
                </a:lnTo>
                <a:lnTo>
                  <a:pt x="26310" y="24990"/>
                </a:lnTo>
                <a:lnTo>
                  <a:pt x="26310" y="25000"/>
                </a:lnTo>
                <a:lnTo>
                  <a:pt x="26310" y="25010"/>
                </a:lnTo>
                <a:lnTo>
                  <a:pt x="26320" y="25010"/>
                </a:lnTo>
                <a:lnTo>
                  <a:pt x="26330" y="25010"/>
                </a:lnTo>
                <a:lnTo>
                  <a:pt x="26320" y="25010"/>
                </a:lnTo>
                <a:lnTo>
                  <a:pt x="26320" y="25020"/>
                </a:lnTo>
                <a:lnTo>
                  <a:pt x="26320" y="25030"/>
                </a:lnTo>
                <a:lnTo>
                  <a:pt x="26320" y="25040"/>
                </a:lnTo>
                <a:lnTo>
                  <a:pt x="26320" y="25050"/>
                </a:lnTo>
                <a:lnTo>
                  <a:pt x="26320" y="25060"/>
                </a:lnTo>
                <a:lnTo>
                  <a:pt x="26330" y="25060"/>
                </a:lnTo>
                <a:lnTo>
                  <a:pt x="26330" y="25070"/>
                </a:lnTo>
                <a:lnTo>
                  <a:pt x="26330" y="25080"/>
                </a:lnTo>
                <a:lnTo>
                  <a:pt x="26340" y="25080"/>
                </a:lnTo>
                <a:lnTo>
                  <a:pt x="26340" y="25090"/>
                </a:lnTo>
                <a:lnTo>
                  <a:pt x="26340" y="25100"/>
                </a:lnTo>
                <a:lnTo>
                  <a:pt x="26340" y="25110"/>
                </a:lnTo>
                <a:lnTo>
                  <a:pt x="26340" y="25120"/>
                </a:lnTo>
                <a:lnTo>
                  <a:pt x="26350" y="25120"/>
                </a:lnTo>
                <a:lnTo>
                  <a:pt x="26350" y="25130"/>
                </a:lnTo>
                <a:lnTo>
                  <a:pt x="26350" y="25140"/>
                </a:lnTo>
                <a:lnTo>
                  <a:pt x="26350" y="25150"/>
                </a:lnTo>
                <a:lnTo>
                  <a:pt x="26360" y="25150"/>
                </a:lnTo>
                <a:lnTo>
                  <a:pt x="26360" y="25160"/>
                </a:lnTo>
                <a:lnTo>
                  <a:pt x="26370" y="25160"/>
                </a:lnTo>
                <a:lnTo>
                  <a:pt x="26360" y="25160"/>
                </a:lnTo>
                <a:lnTo>
                  <a:pt x="26370" y="25160"/>
                </a:lnTo>
                <a:lnTo>
                  <a:pt x="26380" y="25160"/>
                </a:lnTo>
                <a:lnTo>
                  <a:pt x="26380" y="25150"/>
                </a:lnTo>
                <a:lnTo>
                  <a:pt x="26390" y="25150"/>
                </a:lnTo>
                <a:lnTo>
                  <a:pt x="26390" y="25140"/>
                </a:lnTo>
                <a:lnTo>
                  <a:pt x="26400" y="25140"/>
                </a:lnTo>
                <a:lnTo>
                  <a:pt x="26400" y="25150"/>
                </a:lnTo>
                <a:lnTo>
                  <a:pt x="26400" y="25160"/>
                </a:lnTo>
                <a:lnTo>
                  <a:pt x="26390" y="25160"/>
                </a:lnTo>
                <a:lnTo>
                  <a:pt x="26380" y="25170"/>
                </a:lnTo>
                <a:lnTo>
                  <a:pt x="26370" y="25180"/>
                </a:lnTo>
                <a:lnTo>
                  <a:pt x="26370" y="25190"/>
                </a:lnTo>
                <a:lnTo>
                  <a:pt x="26380" y="25190"/>
                </a:lnTo>
                <a:lnTo>
                  <a:pt x="26380" y="25200"/>
                </a:lnTo>
                <a:lnTo>
                  <a:pt x="26380" y="25210"/>
                </a:lnTo>
                <a:lnTo>
                  <a:pt x="26390" y="25210"/>
                </a:lnTo>
                <a:lnTo>
                  <a:pt x="26400" y="25210"/>
                </a:lnTo>
                <a:lnTo>
                  <a:pt x="26410" y="25200"/>
                </a:lnTo>
                <a:lnTo>
                  <a:pt x="26410" y="25190"/>
                </a:lnTo>
                <a:lnTo>
                  <a:pt x="26400" y="25190"/>
                </a:lnTo>
                <a:lnTo>
                  <a:pt x="26410" y="25190"/>
                </a:lnTo>
                <a:lnTo>
                  <a:pt x="26420" y="25190"/>
                </a:lnTo>
                <a:lnTo>
                  <a:pt x="26430" y="25190"/>
                </a:lnTo>
                <a:lnTo>
                  <a:pt x="26440" y="25190"/>
                </a:lnTo>
                <a:lnTo>
                  <a:pt x="26450" y="25190"/>
                </a:lnTo>
                <a:lnTo>
                  <a:pt x="26450" y="25180"/>
                </a:lnTo>
                <a:lnTo>
                  <a:pt x="26450" y="25170"/>
                </a:lnTo>
                <a:lnTo>
                  <a:pt x="26450" y="25160"/>
                </a:lnTo>
                <a:lnTo>
                  <a:pt x="26460" y="25160"/>
                </a:lnTo>
                <a:lnTo>
                  <a:pt x="26470" y="25170"/>
                </a:lnTo>
                <a:lnTo>
                  <a:pt x="26470" y="25180"/>
                </a:lnTo>
                <a:lnTo>
                  <a:pt x="26480" y="25180"/>
                </a:lnTo>
                <a:lnTo>
                  <a:pt x="26490" y="25190"/>
                </a:lnTo>
                <a:lnTo>
                  <a:pt x="26490" y="25180"/>
                </a:lnTo>
                <a:lnTo>
                  <a:pt x="26490" y="25170"/>
                </a:lnTo>
                <a:lnTo>
                  <a:pt x="26490" y="25180"/>
                </a:lnTo>
                <a:lnTo>
                  <a:pt x="26490" y="25170"/>
                </a:lnTo>
                <a:lnTo>
                  <a:pt x="26500" y="25170"/>
                </a:lnTo>
                <a:lnTo>
                  <a:pt x="26490" y="25170"/>
                </a:lnTo>
                <a:lnTo>
                  <a:pt x="26490" y="25160"/>
                </a:lnTo>
                <a:lnTo>
                  <a:pt x="26500" y="25160"/>
                </a:lnTo>
                <a:lnTo>
                  <a:pt x="26510" y="25160"/>
                </a:lnTo>
                <a:lnTo>
                  <a:pt x="26510" y="25170"/>
                </a:lnTo>
                <a:lnTo>
                  <a:pt x="26520" y="25160"/>
                </a:lnTo>
                <a:lnTo>
                  <a:pt x="26520" y="25170"/>
                </a:lnTo>
                <a:lnTo>
                  <a:pt x="26520" y="25160"/>
                </a:lnTo>
                <a:lnTo>
                  <a:pt x="26530" y="25160"/>
                </a:lnTo>
                <a:lnTo>
                  <a:pt x="26530" y="25170"/>
                </a:lnTo>
                <a:lnTo>
                  <a:pt x="26530" y="25160"/>
                </a:lnTo>
                <a:lnTo>
                  <a:pt x="26540" y="25160"/>
                </a:lnTo>
                <a:lnTo>
                  <a:pt x="26530" y="25150"/>
                </a:lnTo>
                <a:lnTo>
                  <a:pt x="26520" y="25150"/>
                </a:lnTo>
                <a:lnTo>
                  <a:pt x="26520" y="25140"/>
                </a:lnTo>
                <a:lnTo>
                  <a:pt x="26520" y="25130"/>
                </a:lnTo>
                <a:lnTo>
                  <a:pt x="26510" y="25120"/>
                </a:lnTo>
                <a:lnTo>
                  <a:pt x="26510" y="25110"/>
                </a:lnTo>
                <a:lnTo>
                  <a:pt x="26500" y="25110"/>
                </a:lnTo>
                <a:lnTo>
                  <a:pt x="26490" y="25110"/>
                </a:lnTo>
                <a:lnTo>
                  <a:pt x="26490" y="25100"/>
                </a:lnTo>
                <a:lnTo>
                  <a:pt x="26480" y="25090"/>
                </a:lnTo>
                <a:lnTo>
                  <a:pt x="26480" y="25080"/>
                </a:lnTo>
                <a:lnTo>
                  <a:pt x="26480" y="25070"/>
                </a:lnTo>
                <a:lnTo>
                  <a:pt x="26480" y="25060"/>
                </a:lnTo>
                <a:lnTo>
                  <a:pt x="26490" y="25060"/>
                </a:lnTo>
                <a:lnTo>
                  <a:pt x="26490" y="25050"/>
                </a:lnTo>
                <a:lnTo>
                  <a:pt x="26500" y="25050"/>
                </a:lnTo>
                <a:lnTo>
                  <a:pt x="26500" y="25040"/>
                </a:lnTo>
                <a:lnTo>
                  <a:pt x="26500" y="25030"/>
                </a:lnTo>
                <a:lnTo>
                  <a:pt x="26500" y="25040"/>
                </a:lnTo>
                <a:lnTo>
                  <a:pt x="26510" y="25040"/>
                </a:lnTo>
                <a:lnTo>
                  <a:pt x="26510" y="25030"/>
                </a:lnTo>
                <a:lnTo>
                  <a:pt x="26520" y="25030"/>
                </a:lnTo>
                <a:lnTo>
                  <a:pt x="26520" y="25040"/>
                </a:lnTo>
                <a:lnTo>
                  <a:pt x="26530" y="25040"/>
                </a:lnTo>
                <a:lnTo>
                  <a:pt x="26530" y="25050"/>
                </a:lnTo>
                <a:lnTo>
                  <a:pt x="26540" y="25050"/>
                </a:lnTo>
                <a:lnTo>
                  <a:pt x="26550" y="25050"/>
                </a:lnTo>
                <a:lnTo>
                  <a:pt x="26550" y="25040"/>
                </a:lnTo>
                <a:lnTo>
                  <a:pt x="26540" y="25040"/>
                </a:lnTo>
                <a:lnTo>
                  <a:pt x="26540" y="25030"/>
                </a:lnTo>
                <a:lnTo>
                  <a:pt x="26540" y="25020"/>
                </a:lnTo>
                <a:lnTo>
                  <a:pt x="26540" y="25010"/>
                </a:lnTo>
                <a:lnTo>
                  <a:pt x="26550" y="25010"/>
                </a:lnTo>
                <a:lnTo>
                  <a:pt x="26550" y="25000"/>
                </a:lnTo>
                <a:lnTo>
                  <a:pt x="26550" y="25010"/>
                </a:lnTo>
                <a:lnTo>
                  <a:pt x="26550" y="25020"/>
                </a:lnTo>
                <a:lnTo>
                  <a:pt x="26560" y="25020"/>
                </a:lnTo>
                <a:lnTo>
                  <a:pt x="26560" y="25030"/>
                </a:lnTo>
                <a:lnTo>
                  <a:pt x="26570" y="25040"/>
                </a:lnTo>
                <a:lnTo>
                  <a:pt x="26570" y="25050"/>
                </a:lnTo>
                <a:lnTo>
                  <a:pt x="26580" y="25050"/>
                </a:lnTo>
                <a:lnTo>
                  <a:pt x="26590" y="25050"/>
                </a:lnTo>
                <a:lnTo>
                  <a:pt x="26600" y="25050"/>
                </a:lnTo>
                <a:lnTo>
                  <a:pt x="26610" y="25040"/>
                </a:lnTo>
                <a:lnTo>
                  <a:pt x="26610" y="25030"/>
                </a:lnTo>
                <a:lnTo>
                  <a:pt x="26600" y="25020"/>
                </a:lnTo>
                <a:lnTo>
                  <a:pt x="26600" y="25010"/>
                </a:lnTo>
                <a:lnTo>
                  <a:pt x="26600" y="25000"/>
                </a:lnTo>
                <a:lnTo>
                  <a:pt x="26590" y="25000"/>
                </a:lnTo>
                <a:lnTo>
                  <a:pt x="26590" y="24990"/>
                </a:lnTo>
                <a:lnTo>
                  <a:pt x="26590" y="24980"/>
                </a:lnTo>
                <a:lnTo>
                  <a:pt x="26590" y="24970"/>
                </a:lnTo>
                <a:lnTo>
                  <a:pt x="26590" y="24960"/>
                </a:lnTo>
                <a:lnTo>
                  <a:pt x="26590" y="24950"/>
                </a:lnTo>
                <a:lnTo>
                  <a:pt x="26590" y="24940"/>
                </a:lnTo>
                <a:lnTo>
                  <a:pt x="26590" y="24930"/>
                </a:lnTo>
                <a:lnTo>
                  <a:pt x="26600" y="24930"/>
                </a:lnTo>
                <a:lnTo>
                  <a:pt x="26600" y="24940"/>
                </a:lnTo>
                <a:lnTo>
                  <a:pt x="26610" y="24940"/>
                </a:lnTo>
                <a:lnTo>
                  <a:pt x="26610" y="24930"/>
                </a:lnTo>
                <a:lnTo>
                  <a:pt x="26610" y="24940"/>
                </a:lnTo>
                <a:lnTo>
                  <a:pt x="26620" y="24940"/>
                </a:lnTo>
                <a:lnTo>
                  <a:pt x="26620" y="24930"/>
                </a:lnTo>
                <a:lnTo>
                  <a:pt x="26620" y="24940"/>
                </a:lnTo>
                <a:lnTo>
                  <a:pt x="26630" y="24940"/>
                </a:lnTo>
                <a:lnTo>
                  <a:pt x="26630" y="24950"/>
                </a:lnTo>
                <a:lnTo>
                  <a:pt x="26630" y="24940"/>
                </a:lnTo>
                <a:lnTo>
                  <a:pt x="26630" y="24950"/>
                </a:lnTo>
                <a:lnTo>
                  <a:pt x="26630" y="24940"/>
                </a:lnTo>
                <a:lnTo>
                  <a:pt x="26640" y="24940"/>
                </a:lnTo>
                <a:lnTo>
                  <a:pt x="26640" y="24950"/>
                </a:lnTo>
                <a:lnTo>
                  <a:pt x="26640" y="24960"/>
                </a:lnTo>
                <a:lnTo>
                  <a:pt x="26640" y="24970"/>
                </a:lnTo>
                <a:lnTo>
                  <a:pt x="26650" y="24960"/>
                </a:lnTo>
                <a:lnTo>
                  <a:pt x="26660" y="24960"/>
                </a:lnTo>
                <a:lnTo>
                  <a:pt x="26660" y="24970"/>
                </a:lnTo>
                <a:lnTo>
                  <a:pt x="26650" y="24970"/>
                </a:lnTo>
                <a:lnTo>
                  <a:pt x="26660" y="24980"/>
                </a:lnTo>
                <a:lnTo>
                  <a:pt x="26660" y="24990"/>
                </a:lnTo>
                <a:lnTo>
                  <a:pt x="26660" y="25000"/>
                </a:lnTo>
                <a:lnTo>
                  <a:pt x="26670" y="25000"/>
                </a:lnTo>
                <a:lnTo>
                  <a:pt x="26680" y="25000"/>
                </a:lnTo>
                <a:lnTo>
                  <a:pt x="26680" y="25010"/>
                </a:lnTo>
                <a:lnTo>
                  <a:pt x="26680" y="25020"/>
                </a:lnTo>
                <a:lnTo>
                  <a:pt x="26690" y="25020"/>
                </a:lnTo>
                <a:lnTo>
                  <a:pt x="26690" y="25030"/>
                </a:lnTo>
                <a:lnTo>
                  <a:pt x="26700" y="25030"/>
                </a:lnTo>
                <a:lnTo>
                  <a:pt x="26700" y="25040"/>
                </a:lnTo>
                <a:lnTo>
                  <a:pt x="26710" y="25040"/>
                </a:lnTo>
                <a:lnTo>
                  <a:pt x="26720" y="25040"/>
                </a:lnTo>
                <a:lnTo>
                  <a:pt x="26720" y="25050"/>
                </a:lnTo>
                <a:lnTo>
                  <a:pt x="26730" y="25060"/>
                </a:lnTo>
                <a:lnTo>
                  <a:pt x="26740" y="25070"/>
                </a:lnTo>
                <a:lnTo>
                  <a:pt x="26740" y="25080"/>
                </a:lnTo>
                <a:lnTo>
                  <a:pt x="26750" y="25080"/>
                </a:lnTo>
                <a:lnTo>
                  <a:pt x="26750" y="25090"/>
                </a:lnTo>
                <a:lnTo>
                  <a:pt x="26760" y="25090"/>
                </a:lnTo>
                <a:lnTo>
                  <a:pt x="26760" y="25100"/>
                </a:lnTo>
                <a:lnTo>
                  <a:pt x="26770" y="25100"/>
                </a:lnTo>
                <a:lnTo>
                  <a:pt x="26780" y="25100"/>
                </a:lnTo>
                <a:lnTo>
                  <a:pt x="26780" y="25110"/>
                </a:lnTo>
                <a:lnTo>
                  <a:pt x="26790" y="25110"/>
                </a:lnTo>
                <a:lnTo>
                  <a:pt x="26800" y="25110"/>
                </a:lnTo>
                <a:lnTo>
                  <a:pt x="26810" y="25110"/>
                </a:lnTo>
                <a:lnTo>
                  <a:pt x="26810" y="25120"/>
                </a:lnTo>
                <a:lnTo>
                  <a:pt x="26810" y="25130"/>
                </a:lnTo>
                <a:lnTo>
                  <a:pt x="26820" y="25130"/>
                </a:lnTo>
                <a:lnTo>
                  <a:pt x="26820" y="25140"/>
                </a:lnTo>
                <a:lnTo>
                  <a:pt x="26820" y="25150"/>
                </a:lnTo>
                <a:lnTo>
                  <a:pt x="26830" y="25150"/>
                </a:lnTo>
                <a:lnTo>
                  <a:pt x="26830" y="25160"/>
                </a:lnTo>
                <a:lnTo>
                  <a:pt x="26830" y="25170"/>
                </a:lnTo>
                <a:lnTo>
                  <a:pt x="26840" y="25180"/>
                </a:lnTo>
                <a:lnTo>
                  <a:pt x="26840" y="25190"/>
                </a:lnTo>
                <a:lnTo>
                  <a:pt x="26840" y="25200"/>
                </a:lnTo>
                <a:lnTo>
                  <a:pt x="26840" y="25210"/>
                </a:lnTo>
                <a:lnTo>
                  <a:pt x="26840" y="25220"/>
                </a:lnTo>
                <a:lnTo>
                  <a:pt x="26840" y="25230"/>
                </a:lnTo>
                <a:lnTo>
                  <a:pt x="26840" y="25240"/>
                </a:lnTo>
                <a:lnTo>
                  <a:pt x="26850" y="25240"/>
                </a:lnTo>
                <a:lnTo>
                  <a:pt x="26850" y="25250"/>
                </a:lnTo>
                <a:lnTo>
                  <a:pt x="26850" y="25260"/>
                </a:lnTo>
                <a:lnTo>
                  <a:pt x="26850" y="25270"/>
                </a:lnTo>
                <a:lnTo>
                  <a:pt x="26850" y="25280"/>
                </a:lnTo>
                <a:lnTo>
                  <a:pt x="26860" y="25280"/>
                </a:lnTo>
                <a:lnTo>
                  <a:pt x="26860" y="25290"/>
                </a:lnTo>
                <a:lnTo>
                  <a:pt x="26870" y="25300"/>
                </a:lnTo>
                <a:lnTo>
                  <a:pt x="26870" y="25310"/>
                </a:lnTo>
                <a:lnTo>
                  <a:pt x="26860" y="25310"/>
                </a:lnTo>
                <a:lnTo>
                  <a:pt x="26870" y="25310"/>
                </a:lnTo>
                <a:lnTo>
                  <a:pt x="26870" y="25320"/>
                </a:lnTo>
                <a:lnTo>
                  <a:pt x="26880" y="25320"/>
                </a:lnTo>
                <a:lnTo>
                  <a:pt x="26880" y="25330"/>
                </a:lnTo>
                <a:lnTo>
                  <a:pt x="26880" y="25340"/>
                </a:lnTo>
                <a:lnTo>
                  <a:pt x="26890" y="25340"/>
                </a:lnTo>
                <a:lnTo>
                  <a:pt x="26900" y="25330"/>
                </a:lnTo>
                <a:lnTo>
                  <a:pt x="26910" y="25330"/>
                </a:lnTo>
                <a:lnTo>
                  <a:pt x="26920" y="25330"/>
                </a:lnTo>
                <a:lnTo>
                  <a:pt x="26930" y="25330"/>
                </a:lnTo>
                <a:lnTo>
                  <a:pt x="26940" y="25330"/>
                </a:lnTo>
                <a:lnTo>
                  <a:pt x="26950" y="25340"/>
                </a:lnTo>
                <a:lnTo>
                  <a:pt x="26950" y="25330"/>
                </a:lnTo>
                <a:lnTo>
                  <a:pt x="26960" y="25330"/>
                </a:lnTo>
                <a:lnTo>
                  <a:pt x="26960" y="25340"/>
                </a:lnTo>
                <a:lnTo>
                  <a:pt x="26970" y="25350"/>
                </a:lnTo>
                <a:lnTo>
                  <a:pt x="26980" y="25350"/>
                </a:lnTo>
                <a:lnTo>
                  <a:pt x="26990" y="25350"/>
                </a:lnTo>
                <a:lnTo>
                  <a:pt x="26990" y="25360"/>
                </a:lnTo>
                <a:lnTo>
                  <a:pt x="27000" y="25360"/>
                </a:lnTo>
                <a:lnTo>
                  <a:pt x="27010" y="25360"/>
                </a:lnTo>
                <a:lnTo>
                  <a:pt x="27010" y="25370"/>
                </a:lnTo>
                <a:lnTo>
                  <a:pt x="27010" y="25380"/>
                </a:lnTo>
                <a:lnTo>
                  <a:pt x="27020" y="25370"/>
                </a:lnTo>
                <a:lnTo>
                  <a:pt x="27020" y="25380"/>
                </a:lnTo>
                <a:lnTo>
                  <a:pt x="27020" y="25370"/>
                </a:lnTo>
                <a:lnTo>
                  <a:pt x="27020" y="25380"/>
                </a:lnTo>
                <a:lnTo>
                  <a:pt x="27030" y="25380"/>
                </a:lnTo>
                <a:lnTo>
                  <a:pt x="27030" y="25390"/>
                </a:lnTo>
                <a:lnTo>
                  <a:pt x="27030" y="25400"/>
                </a:lnTo>
                <a:lnTo>
                  <a:pt x="27040" y="25400"/>
                </a:lnTo>
                <a:lnTo>
                  <a:pt x="27030" y="25400"/>
                </a:lnTo>
                <a:lnTo>
                  <a:pt x="27030" y="25410"/>
                </a:lnTo>
                <a:lnTo>
                  <a:pt x="27030" y="25420"/>
                </a:lnTo>
                <a:lnTo>
                  <a:pt x="27020" y="25420"/>
                </a:lnTo>
                <a:lnTo>
                  <a:pt x="27020" y="25430"/>
                </a:lnTo>
                <a:lnTo>
                  <a:pt x="27030" y="25440"/>
                </a:lnTo>
                <a:lnTo>
                  <a:pt x="27020" y="25440"/>
                </a:lnTo>
                <a:lnTo>
                  <a:pt x="27030" y="25440"/>
                </a:lnTo>
                <a:lnTo>
                  <a:pt x="27030" y="25450"/>
                </a:lnTo>
                <a:lnTo>
                  <a:pt x="27030" y="25460"/>
                </a:lnTo>
                <a:lnTo>
                  <a:pt x="27030" y="25470"/>
                </a:lnTo>
                <a:lnTo>
                  <a:pt x="27030" y="25480"/>
                </a:lnTo>
                <a:lnTo>
                  <a:pt x="27040" y="25480"/>
                </a:lnTo>
                <a:lnTo>
                  <a:pt x="27040" y="25490"/>
                </a:lnTo>
                <a:lnTo>
                  <a:pt x="27040" y="25480"/>
                </a:lnTo>
                <a:lnTo>
                  <a:pt x="27050" y="25480"/>
                </a:lnTo>
                <a:lnTo>
                  <a:pt x="27050" y="25490"/>
                </a:lnTo>
                <a:lnTo>
                  <a:pt x="27050" y="25500"/>
                </a:lnTo>
                <a:lnTo>
                  <a:pt x="27060" y="25500"/>
                </a:lnTo>
                <a:lnTo>
                  <a:pt x="27060" y="25510"/>
                </a:lnTo>
                <a:lnTo>
                  <a:pt x="27070" y="25510"/>
                </a:lnTo>
                <a:lnTo>
                  <a:pt x="27080" y="25510"/>
                </a:lnTo>
                <a:lnTo>
                  <a:pt x="27090" y="25510"/>
                </a:lnTo>
                <a:lnTo>
                  <a:pt x="27090" y="25520"/>
                </a:lnTo>
                <a:lnTo>
                  <a:pt x="27100" y="25520"/>
                </a:lnTo>
                <a:lnTo>
                  <a:pt x="27110" y="25520"/>
                </a:lnTo>
                <a:lnTo>
                  <a:pt x="27120" y="25520"/>
                </a:lnTo>
                <a:lnTo>
                  <a:pt x="27120" y="25530"/>
                </a:lnTo>
                <a:lnTo>
                  <a:pt x="27120" y="25520"/>
                </a:lnTo>
                <a:lnTo>
                  <a:pt x="27130" y="25520"/>
                </a:lnTo>
                <a:lnTo>
                  <a:pt x="27130" y="25530"/>
                </a:lnTo>
                <a:lnTo>
                  <a:pt x="27140" y="25530"/>
                </a:lnTo>
                <a:lnTo>
                  <a:pt x="27130" y="25530"/>
                </a:lnTo>
                <a:lnTo>
                  <a:pt x="27130" y="25540"/>
                </a:lnTo>
                <a:lnTo>
                  <a:pt x="27130" y="25550"/>
                </a:lnTo>
                <a:lnTo>
                  <a:pt x="27120" y="25550"/>
                </a:lnTo>
                <a:lnTo>
                  <a:pt x="27120" y="25560"/>
                </a:lnTo>
                <a:lnTo>
                  <a:pt x="27120" y="25570"/>
                </a:lnTo>
                <a:lnTo>
                  <a:pt x="27110" y="25570"/>
                </a:lnTo>
                <a:lnTo>
                  <a:pt x="27110" y="25580"/>
                </a:lnTo>
                <a:lnTo>
                  <a:pt x="27110" y="25590"/>
                </a:lnTo>
                <a:lnTo>
                  <a:pt x="27110" y="25600"/>
                </a:lnTo>
                <a:lnTo>
                  <a:pt x="27100" y="25610"/>
                </a:lnTo>
                <a:lnTo>
                  <a:pt x="27110" y="25610"/>
                </a:lnTo>
                <a:lnTo>
                  <a:pt x="27110" y="25620"/>
                </a:lnTo>
                <a:lnTo>
                  <a:pt x="27100" y="25620"/>
                </a:lnTo>
                <a:lnTo>
                  <a:pt x="27100" y="25630"/>
                </a:lnTo>
                <a:lnTo>
                  <a:pt x="27100" y="25640"/>
                </a:lnTo>
                <a:lnTo>
                  <a:pt x="27100" y="25650"/>
                </a:lnTo>
                <a:lnTo>
                  <a:pt x="27110" y="25650"/>
                </a:lnTo>
                <a:lnTo>
                  <a:pt x="27110" y="25660"/>
                </a:lnTo>
                <a:lnTo>
                  <a:pt x="27110" y="25670"/>
                </a:lnTo>
                <a:lnTo>
                  <a:pt x="27110" y="25680"/>
                </a:lnTo>
                <a:lnTo>
                  <a:pt x="27110" y="25690"/>
                </a:lnTo>
                <a:lnTo>
                  <a:pt x="27110" y="25700"/>
                </a:lnTo>
                <a:lnTo>
                  <a:pt x="27100" y="25700"/>
                </a:lnTo>
                <a:lnTo>
                  <a:pt x="27100" y="25710"/>
                </a:lnTo>
                <a:lnTo>
                  <a:pt x="27110" y="25710"/>
                </a:lnTo>
                <a:lnTo>
                  <a:pt x="27110" y="25720"/>
                </a:lnTo>
                <a:lnTo>
                  <a:pt x="27110" y="25730"/>
                </a:lnTo>
                <a:lnTo>
                  <a:pt x="27110" y="25740"/>
                </a:lnTo>
                <a:lnTo>
                  <a:pt x="27120" y="25740"/>
                </a:lnTo>
                <a:lnTo>
                  <a:pt x="27120" y="25750"/>
                </a:lnTo>
                <a:lnTo>
                  <a:pt x="27130" y="25750"/>
                </a:lnTo>
                <a:lnTo>
                  <a:pt x="27130" y="25740"/>
                </a:lnTo>
                <a:lnTo>
                  <a:pt x="27140" y="25740"/>
                </a:lnTo>
                <a:lnTo>
                  <a:pt x="27150" y="25740"/>
                </a:lnTo>
                <a:lnTo>
                  <a:pt x="27160" y="25740"/>
                </a:lnTo>
                <a:lnTo>
                  <a:pt x="27170" y="25740"/>
                </a:lnTo>
                <a:lnTo>
                  <a:pt x="27170" y="25750"/>
                </a:lnTo>
                <a:lnTo>
                  <a:pt x="27160" y="25750"/>
                </a:lnTo>
                <a:lnTo>
                  <a:pt x="27160" y="25760"/>
                </a:lnTo>
                <a:lnTo>
                  <a:pt x="27160" y="25770"/>
                </a:lnTo>
                <a:lnTo>
                  <a:pt x="27160" y="25780"/>
                </a:lnTo>
                <a:lnTo>
                  <a:pt x="27160" y="25770"/>
                </a:lnTo>
                <a:lnTo>
                  <a:pt x="27170" y="25770"/>
                </a:lnTo>
                <a:lnTo>
                  <a:pt x="27170" y="25780"/>
                </a:lnTo>
                <a:lnTo>
                  <a:pt x="27160" y="25780"/>
                </a:lnTo>
                <a:lnTo>
                  <a:pt x="27160" y="25790"/>
                </a:lnTo>
                <a:lnTo>
                  <a:pt x="27170" y="25790"/>
                </a:lnTo>
                <a:lnTo>
                  <a:pt x="27170" y="25800"/>
                </a:lnTo>
                <a:lnTo>
                  <a:pt x="27180" y="25800"/>
                </a:lnTo>
                <a:lnTo>
                  <a:pt x="27180" y="25810"/>
                </a:lnTo>
                <a:lnTo>
                  <a:pt x="27180" y="25820"/>
                </a:lnTo>
                <a:lnTo>
                  <a:pt x="27180" y="25830"/>
                </a:lnTo>
                <a:lnTo>
                  <a:pt x="27180" y="25840"/>
                </a:lnTo>
                <a:lnTo>
                  <a:pt x="27190" y="25840"/>
                </a:lnTo>
                <a:lnTo>
                  <a:pt x="27190" y="25850"/>
                </a:lnTo>
                <a:lnTo>
                  <a:pt x="27200" y="25860"/>
                </a:lnTo>
                <a:lnTo>
                  <a:pt x="27210" y="25870"/>
                </a:lnTo>
                <a:lnTo>
                  <a:pt x="27220" y="25870"/>
                </a:lnTo>
                <a:lnTo>
                  <a:pt x="27230" y="25870"/>
                </a:lnTo>
                <a:lnTo>
                  <a:pt x="27230" y="25880"/>
                </a:lnTo>
                <a:lnTo>
                  <a:pt x="27240" y="25880"/>
                </a:lnTo>
                <a:lnTo>
                  <a:pt x="27240" y="25890"/>
                </a:lnTo>
                <a:lnTo>
                  <a:pt x="27250" y="25900"/>
                </a:lnTo>
                <a:lnTo>
                  <a:pt x="27260" y="25900"/>
                </a:lnTo>
                <a:lnTo>
                  <a:pt x="27270" y="25900"/>
                </a:lnTo>
                <a:lnTo>
                  <a:pt x="27270" y="25910"/>
                </a:lnTo>
                <a:lnTo>
                  <a:pt x="27280" y="25910"/>
                </a:lnTo>
                <a:lnTo>
                  <a:pt x="27290" y="25920"/>
                </a:lnTo>
                <a:lnTo>
                  <a:pt x="27300" y="25930"/>
                </a:lnTo>
                <a:lnTo>
                  <a:pt x="27310" y="25930"/>
                </a:lnTo>
                <a:lnTo>
                  <a:pt x="27310" y="25940"/>
                </a:lnTo>
                <a:lnTo>
                  <a:pt x="27320" y="25940"/>
                </a:lnTo>
                <a:lnTo>
                  <a:pt x="27320" y="25950"/>
                </a:lnTo>
                <a:lnTo>
                  <a:pt x="27330" y="25950"/>
                </a:lnTo>
                <a:lnTo>
                  <a:pt x="27330" y="25960"/>
                </a:lnTo>
                <a:lnTo>
                  <a:pt x="27340" y="25960"/>
                </a:lnTo>
                <a:lnTo>
                  <a:pt x="27340" y="25970"/>
                </a:lnTo>
                <a:lnTo>
                  <a:pt x="27350" y="25970"/>
                </a:lnTo>
                <a:lnTo>
                  <a:pt x="27360" y="25980"/>
                </a:lnTo>
                <a:lnTo>
                  <a:pt x="27360" y="25990"/>
                </a:lnTo>
                <a:lnTo>
                  <a:pt x="27360" y="26000"/>
                </a:lnTo>
                <a:lnTo>
                  <a:pt x="27370" y="26010"/>
                </a:lnTo>
                <a:lnTo>
                  <a:pt x="27370" y="26000"/>
                </a:lnTo>
                <a:lnTo>
                  <a:pt x="27370" y="26010"/>
                </a:lnTo>
                <a:lnTo>
                  <a:pt x="27370" y="26000"/>
                </a:lnTo>
                <a:lnTo>
                  <a:pt x="27370" y="26010"/>
                </a:lnTo>
                <a:lnTo>
                  <a:pt x="27370" y="26020"/>
                </a:lnTo>
                <a:lnTo>
                  <a:pt x="27380" y="26020"/>
                </a:lnTo>
                <a:lnTo>
                  <a:pt x="27380" y="26030"/>
                </a:lnTo>
                <a:lnTo>
                  <a:pt x="27380" y="26040"/>
                </a:lnTo>
                <a:lnTo>
                  <a:pt x="27390" y="26040"/>
                </a:lnTo>
                <a:lnTo>
                  <a:pt x="27390" y="26050"/>
                </a:lnTo>
                <a:lnTo>
                  <a:pt x="27400" y="26050"/>
                </a:lnTo>
                <a:lnTo>
                  <a:pt x="27400" y="26060"/>
                </a:lnTo>
                <a:lnTo>
                  <a:pt x="27400" y="26070"/>
                </a:lnTo>
                <a:lnTo>
                  <a:pt x="27400" y="26080"/>
                </a:lnTo>
                <a:lnTo>
                  <a:pt x="27410" y="26080"/>
                </a:lnTo>
                <a:lnTo>
                  <a:pt x="27420" y="26090"/>
                </a:lnTo>
                <a:lnTo>
                  <a:pt x="27420" y="26100"/>
                </a:lnTo>
                <a:lnTo>
                  <a:pt x="27430" y="26100"/>
                </a:lnTo>
                <a:lnTo>
                  <a:pt x="27430" y="26110"/>
                </a:lnTo>
                <a:lnTo>
                  <a:pt x="27430" y="26120"/>
                </a:lnTo>
                <a:lnTo>
                  <a:pt x="27440" y="26130"/>
                </a:lnTo>
                <a:lnTo>
                  <a:pt x="27440" y="26140"/>
                </a:lnTo>
                <a:lnTo>
                  <a:pt x="27440" y="26150"/>
                </a:lnTo>
                <a:lnTo>
                  <a:pt x="27440" y="26160"/>
                </a:lnTo>
                <a:lnTo>
                  <a:pt x="27440" y="26170"/>
                </a:lnTo>
                <a:lnTo>
                  <a:pt x="27440" y="26180"/>
                </a:lnTo>
                <a:lnTo>
                  <a:pt x="27430" y="26190"/>
                </a:lnTo>
                <a:lnTo>
                  <a:pt x="27430" y="26200"/>
                </a:lnTo>
                <a:lnTo>
                  <a:pt x="27430" y="26210"/>
                </a:lnTo>
                <a:lnTo>
                  <a:pt x="27420" y="26220"/>
                </a:lnTo>
                <a:lnTo>
                  <a:pt x="27420" y="26230"/>
                </a:lnTo>
                <a:lnTo>
                  <a:pt x="27410" y="26230"/>
                </a:lnTo>
                <a:lnTo>
                  <a:pt x="27410" y="26240"/>
                </a:lnTo>
                <a:lnTo>
                  <a:pt x="27410" y="26250"/>
                </a:lnTo>
                <a:lnTo>
                  <a:pt x="27420" y="26250"/>
                </a:lnTo>
                <a:lnTo>
                  <a:pt x="27430" y="26250"/>
                </a:lnTo>
                <a:lnTo>
                  <a:pt x="27420" y="26260"/>
                </a:lnTo>
                <a:lnTo>
                  <a:pt x="27410" y="26260"/>
                </a:lnTo>
                <a:lnTo>
                  <a:pt x="27410" y="26270"/>
                </a:lnTo>
                <a:lnTo>
                  <a:pt x="27410" y="26280"/>
                </a:lnTo>
                <a:lnTo>
                  <a:pt x="27400" y="26280"/>
                </a:lnTo>
                <a:lnTo>
                  <a:pt x="27400" y="26290"/>
                </a:lnTo>
                <a:lnTo>
                  <a:pt x="27390" y="26290"/>
                </a:lnTo>
                <a:lnTo>
                  <a:pt x="27400" y="26290"/>
                </a:lnTo>
                <a:lnTo>
                  <a:pt x="27400" y="26300"/>
                </a:lnTo>
                <a:lnTo>
                  <a:pt x="27390" y="26300"/>
                </a:lnTo>
                <a:lnTo>
                  <a:pt x="27380" y="26300"/>
                </a:lnTo>
                <a:lnTo>
                  <a:pt x="27380" y="26310"/>
                </a:lnTo>
                <a:lnTo>
                  <a:pt x="27380" y="26320"/>
                </a:lnTo>
                <a:lnTo>
                  <a:pt x="27380" y="26330"/>
                </a:lnTo>
                <a:lnTo>
                  <a:pt x="27380" y="26340"/>
                </a:lnTo>
                <a:lnTo>
                  <a:pt x="27370" y="26350"/>
                </a:lnTo>
                <a:lnTo>
                  <a:pt x="27370" y="26360"/>
                </a:lnTo>
                <a:lnTo>
                  <a:pt x="27370" y="26370"/>
                </a:lnTo>
                <a:lnTo>
                  <a:pt x="27370" y="26380"/>
                </a:lnTo>
                <a:lnTo>
                  <a:pt x="27360" y="26380"/>
                </a:lnTo>
                <a:lnTo>
                  <a:pt x="27360" y="26390"/>
                </a:lnTo>
                <a:lnTo>
                  <a:pt x="27350" y="26400"/>
                </a:lnTo>
                <a:lnTo>
                  <a:pt x="27340" y="26400"/>
                </a:lnTo>
                <a:lnTo>
                  <a:pt x="27340" y="26410"/>
                </a:lnTo>
                <a:lnTo>
                  <a:pt x="27330" y="26410"/>
                </a:lnTo>
                <a:lnTo>
                  <a:pt x="27340" y="26420"/>
                </a:lnTo>
                <a:lnTo>
                  <a:pt x="27330" y="26430"/>
                </a:lnTo>
                <a:lnTo>
                  <a:pt x="27330" y="26440"/>
                </a:lnTo>
                <a:lnTo>
                  <a:pt x="27320" y="26440"/>
                </a:lnTo>
                <a:lnTo>
                  <a:pt x="27310" y="26440"/>
                </a:lnTo>
                <a:lnTo>
                  <a:pt x="27310" y="26450"/>
                </a:lnTo>
                <a:lnTo>
                  <a:pt x="27300" y="26450"/>
                </a:lnTo>
                <a:lnTo>
                  <a:pt x="27300" y="26460"/>
                </a:lnTo>
                <a:lnTo>
                  <a:pt x="27300" y="26470"/>
                </a:lnTo>
                <a:lnTo>
                  <a:pt x="27290" y="26480"/>
                </a:lnTo>
                <a:lnTo>
                  <a:pt x="27290" y="26470"/>
                </a:lnTo>
                <a:lnTo>
                  <a:pt x="27280" y="26470"/>
                </a:lnTo>
                <a:lnTo>
                  <a:pt x="27280" y="26480"/>
                </a:lnTo>
                <a:lnTo>
                  <a:pt x="27280" y="26490"/>
                </a:lnTo>
                <a:lnTo>
                  <a:pt x="27280" y="26500"/>
                </a:lnTo>
                <a:lnTo>
                  <a:pt x="27270" y="26500"/>
                </a:lnTo>
                <a:lnTo>
                  <a:pt x="27270" y="26510"/>
                </a:lnTo>
                <a:lnTo>
                  <a:pt x="27270" y="26520"/>
                </a:lnTo>
                <a:lnTo>
                  <a:pt x="27270" y="26530"/>
                </a:lnTo>
                <a:lnTo>
                  <a:pt x="27270" y="26540"/>
                </a:lnTo>
                <a:lnTo>
                  <a:pt x="27270" y="26550"/>
                </a:lnTo>
                <a:lnTo>
                  <a:pt x="27270" y="26560"/>
                </a:lnTo>
                <a:lnTo>
                  <a:pt x="27270" y="26570"/>
                </a:lnTo>
                <a:lnTo>
                  <a:pt x="27280" y="26570"/>
                </a:lnTo>
                <a:lnTo>
                  <a:pt x="27270" y="26570"/>
                </a:lnTo>
                <a:lnTo>
                  <a:pt x="27270" y="26580"/>
                </a:lnTo>
                <a:lnTo>
                  <a:pt x="27280" y="26580"/>
                </a:lnTo>
                <a:lnTo>
                  <a:pt x="27280" y="26590"/>
                </a:lnTo>
                <a:lnTo>
                  <a:pt x="27280" y="26600"/>
                </a:lnTo>
                <a:lnTo>
                  <a:pt x="27270" y="26600"/>
                </a:lnTo>
                <a:lnTo>
                  <a:pt x="27260" y="26600"/>
                </a:lnTo>
                <a:lnTo>
                  <a:pt x="27260" y="26610"/>
                </a:lnTo>
                <a:lnTo>
                  <a:pt x="27270" y="26610"/>
                </a:lnTo>
                <a:lnTo>
                  <a:pt x="27270" y="26620"/>
                </a:lnTo>
                <a:lnTo>
                  <a:pt x="27260" y="26620"/>
                </a:lnTo>
                <a:lnTo>
                  <a:pt x="27260" y="26630"/>
                </a:lnTo>
                <a:lnTo>
                  <a:pt x="27260" y="26640"/>
                </a:lnTo>
                <a:lnTo>
                  <a:pt x="27250" y="26640"/>
                </a:lnTo>
                <a:lnTo>
                  <a:pt x="27240" y="26640"/>
                </a:lnTo>
                <a:lnTo>
                  <a:pt x="27230" y="26640"/>
                </a:lnTo>
                <a:lnTo>
                  <a:pt x="27230" y="26650"/>
                </a:lnTo>
                <a:lnTo>
                  <a:pt x="27220" y="26650"/>
                </a:lnTo>
                <a:lnTo>
                  <a:pt x="27220" y="26660"/>
                </a:lnTo>
                <a:lnTo>
                  <a:pt x="27210" y="26660"/>
                </a:lnTo>
                <a:lnTo>
                  <a:pt x="27210" y="26650"/>
                </a:lnTo>
                <a:lnTo>
                  <a:pt x="27220" y="26650"/>
                </a:lnTo>
                <a:lnTo>
                  <a:pt x="27210" y="26650"/>
                </a:lnTo>
                <a:lnTo>
                  <a:pt x="27210" y="26640"/>
                </a:lnTo>
                <a:lnTo>
                  <a:pt x="27200" y="26640"/>
                </a:lnTo>
                <a:lnTo>
                  <a:pt x="27200" y="26630"/>
                </a:lnTo>
                <a:lnTo>
                  <a:pt x="27190" y="26630"/>
                </a:lnTo>
                <a:lnTo>
                  <a:pt x="27190" y="26620"/>
                </a:lnTo>
                <a:lnTo>
                  <a:pt x="27180" y="26620"/>
                </a:lnTo>
                <a:lnTo>
                  <a:pt x="27180" y="26610"/>
                </a:lnTo>
                <a:lnTo>
                  <a:pt x="27170" y="26610"/>
                </a:lnTo>
                <a:lnTo>
                  <a:pt x="27160" y="26610"/>
                </a:lnTo>
                <a:lnTo>
                  <a:pt x="27150" y="26610"/>
                </a:lnTo>
                <a:lnTo>
                  <a:pt x="27140" y="26600"/>
                </a:lnTo>
                <a:lnTo>
                  <a:pt x="27140" y="26590"/>
                </a:lnTo>
                <a:lnTo>
                  <a:pt x="27150" y="26590"/>
                </a:lnTo>
                <a:lnTo>
                  <a:pt x="27140" y="26580"/>
                </a:lnTo>
                <a:lnTo>
                  <a:pt x="27130" y="26580"/>
                </a:lnTo>
                <a:lnTo>
                  <a:pt x="27130" y="26590"/>
                </a:lnTo>
                <a:lnTo>
                  <a:pt x="27120" y="26590"/>
                </a:lnTo>
                <a:lnTo>
                  <a:pt x="27120" y="26580"/>
                </a:lnTo>
                <a:lnTo>
                  <a:pt x="27110" y="26580"/>
                </a:lnTo>
                <a:lnTo>
                  <a:pt x="27110" y="26570"/>
                </a:lnTo>
                <a:lnTo>
                  <a:pt x="27120" y="26570"/>
                </a:lnTo>
                <a:lnTo>
                  <a:pt x="27110" y="26570"/>
                </a:lnTo>
                <a:lnTo>
                  <a:pt x="27100" y="26570"/>
                </a:lnTo>
                <a:lnTo>
                  <a:pt x="27090" y="26570"/>
                </a:lnTo>
                <a:lnTo>
                  <a:pt x="27090" y="26560"/>
                </a:lnTo>
                <a:lnTo>
                  <a:pt x="27090" y="26550"/>
                </a:lnTo>
                <a:lnTo>
                  <a:pt x="27090" y="26540"/>
                </a:lnTo>
                <a:lnTo>
                  <a:pt x="27080" y="26540"/>
                </a:lnTo>
                <a:lnTo>
                  <a:pt x="27080" y="26530"/>
                </a:lnTo>
                <a:lnTo>
                  <a:pt x="27070" y="26530"/>
                </a:lnTo>
                <a:lnTo>
                  <a:pt x="27060" y="26530"/>
                </a:lnTo>
                <a:lnTo>
                  <a:pt x="27060" y="26520"/>
                </a:lnTo>
                <a:lnTo>
                  <a:pt x="27050" y="26520"/>
                </a:lnTo>
                <a:lnTo>
                  <a:pt x="27040" y="26520"/>
                </a:lnTo>
                <a:lnTo>
                  <a:pt x="27040" y="26510"/>
                </a:lnTo>
                <a:lnTo>
                  <a:pt x="27030" y="26510"/>
                </a:lnTo>
                <a:lnTo>
                  <a:pt x="27030" y="26500"/>
                </a:lnTo>
                <a:lnTo>
                  <a:pt x="27020" y="26500"/>
                </a:lnTo>
                <a:lnTo>
                  <a:pt x="27020" y="26490"/>
                </a:lnTo>
                <a:lnTo>
                  <a:pt x="27010" y="26490"/>
                </a:lnTo>
                <a:lnTo>
                  <a:pt x="27010" y="26480"/>
                </a:lnTo>
                <a:lnTo>
                  <a:pt x="27000" y="26480"/>
                </a:lnTo>
                <a:lnTo>
                  <a:pt x="27010" y="26480"/>
                </a:lnTo>
                <a:lnTo>
                  <a:pt x="27010" y="26470"/>
                </a:lnTo>
                <a:lnTo>
                  <a:pt x="27000" y="26470"/>
                </a:lnTo>
                <a:lnTo>
                  <a:pt x="26990" y="26470"/>
                </a:lnTo>
                <a:lnTo>
                  <a:pt x="26980" y="26480"/>
                </a:lnTo>
                <a:lnTo>
                  <a:pt x="26980" y="26490"/>
                </a:lnTo>
                <a:lnTo>
                  <a:pt x="26980" y="26500"/>
                </a:lnTo>
                <a:lnTo>
                  <a:pt x="26980" y="26510"/>
                </a:lnTo>
                <a:lnTo>
                  <a:pt x="26980" y="26520"/>
                </a:lnTo>
                <a:lnTo>
                  <a:pt x="26980" y="26530"/>
                </a:lnTo>
                <a:lnTo>
                  <a:pt x="26980" y="26540"/>
                </a:lnTo>
                <a:lnTo>
                  <a:pt x="26990" y="26550"/>
                </a:lnTo>
                <a:lnTo>
                  <a:pt x="26990" y="26560"/>
                </a:lnTo>
                <a:lnTo>
                  <a:pt x="27000" y="26560"/>
                </a:lnTo>
                <a:lnTo>
                  <a:pt x="27000" y="26570"/>
                </a:lnTo>
                <a:lnTo>
                  <a:pt x="27000" y="26580"/>
                </a:lnTo>
                <a:lnTo>
                  <a:pt x="27000" y="26590"/>
                </a:lnTo>
                <a:lnTo>
                  <a:pt x="27010" y="26590"/>
                </a:lnTo>
                <a:lnTo>
                  <a:pt x="27010" y="26600"/>
                </a:lnTo>
                <a:lnTo>
                  <a:pt x="27010" y="26610"/>
                </a:lnTo>
                <a:lnTo>
                  <a:pt x="27020" y="26610"/>
                </a:lnTo>
                <a:lnTo>
                  <a:pt x="27020" y="26620"/>
                </a:lnTo>
                <a:lnTo>
                  <a:pt x="27020" y="26630"/>
                </a:lnTo>
                <a:lnTo>
                  <a:pt x="27020" y="26640"/>
                </a:lnTo>
                <a:lnTo>
                  <a:pt x="27020" y="26650"/>
                </a:lnTo>
                <a:lnTo>
                  <a:pt x="27020" y="26660"/>
                </a:lnTo>
                <a:lnTo>
                  <a:pt x="27020" y="26670"/>
                </a:lnTo>
                <a:lnTo>
                  <a:pt x="27030" y="26680"/>
                </a:lnTo>
                <a:lnTo>
                  <a:pt x="27020" y="26680"/>
                </a:lnTo>
                <a:lnTo>
                  <a:pt x="27030" y="26680"/>
                </a:lnTo>
                <a:lnTo>
                  <a:pt x="27030" y="26690"/>
                </a:lnTo>
                <a:lnTo>
                  <a:pt x="27020" y="26690"/>
                </a:lnTo>
                <a:lnTo>
                  <a:pt x="27020" y="26680"/>
                </a:lnTo>
                <a:lnTo>
                  <a:pt x="27010" y="26670"/>
                </a:lnTo>
                <a:lnTo>
                  <a:pt x="27010" y="26660"/>
                </a:lnTo>
                <a:lnTo>
                  <a:pt x="27010" y="26650"/>
                </a:lnTo>
                <a:lnTo>
                  <a:pt x="27000" y="26650"/>
                </a:lnTo>
                <a:lnTo>
                  <a:pt x="27010" y="26650"/>
                </a:lnTo>
                <a:lnTo>
                  <a:pt x="27000" y="26650"/>
                </a:lnTo>
                <a:lnTo>
                  <a:pt x="27000" y="26640"/>
                </a:lnTo>
                <a:lnTo>
                  <a:pt x="27000" y="26650"/>
                </a:lnTo>
                <a:lnTo>
                  <a:pt x="27000" y="26640"/>
                </a:lnTo>
                <a:lnTo>
                  <a:pt x="26990" y="26640"/>
                </a:lnTo>
                <a:lnTo>
                  <a:pt x="26990" y="26630"/>
                </a:lnTo>
                <a:lnTo>
                  <a:pt x="26980" y="26630"/>
                </a:lnTo>
                <a:lnTo>
                  <a:pt x="26980" y="26620"/>
                </a:lnTo>
                <a:lnTo>
                  <a:pt x="26980" y="26610"/>
                </a:lnTo>
                <a:lnTo>
                  <a:pt x="26980" y="26600"/>
                </a:lnTo>
                <a:lnTo>
                  <a:pt x="26980" y="26590"/>
                </a:lnTo>
                <a:lnTo>
                  <a:pt x="26980" y="26580"/>
                </a:lnTo>
                <a:lnTo>
                  <a:pt x="26970" y="26580"/>
                </a:lnTo>
                <a:lnTo>
                  <a:pt x="26970" y="26570"/>
                </a:lnTo>
                <a:lnTo>
                  <a:pt x="26970" y="26560"/>
                </a:lnTo>
                <a:lnTo>
                  <a:pt x="26960" y="26560"/>
                </a:lnTo>
                <a:lnTo>
                  <a:pt x="26960" y="26550"/>
                </a:lnTo>
                <a:lnTo>
                  <a:pt x="26960" y="26540"/>
                </a:lnTo>
                <a:lnTo>
                  <a:pt x="26950" y="26540"/>
                </a:lnTo>
                <a:lnTo>
                  <a:pt x="26950" y="26530"/>
                </a:lnTo>
                <a:lnTo>
                  <a:pt x="26960" y="26530"/>
                </a:lnTo>
                <a:lnTo>
                  <a:pt x="26960" y="26520"/>
                </a:lnTo>
                <a:lnTo>
                  <a:pt x="26960" y="26510"/>
                </a:lnTo>
                <a:lnTo>
                  <a:pt x="26960" y="26500"/>
                </a:lnTo>
                <a:lnTo>
                  <a:pt x="26950" y="26490"/>
                </a:lnTo>
                <a:lnTo>
                  <a:pt x="26950" y="26480"/>
                </a:lnTo>
                <a:lnTo>
                  <a:pt x="26950" y="26470"/>
                </a:lnTo>
                <a:lnTo>
                  <a:pt x="26940" y="26470"/>
                </a:lnTo>
                <a:lnTo>
                  <a:pt x="26940" y="26460"/>
                </a:lnTo>
                <a:lnTo>
                  <a:pt x="26940" y="26450"/>
                </a:lnTo>
                <a:lnTo>
                  <a:pt x="26940" y="26440"/>
                </a:lnTo>
                <a:lnTo>
                  <a:pt x="26930" y="26440"/>
                </a:lnTo>
                <a:lnTo>
                  <a:pt x="26930" y="26430"/>
                </a:lnTo>
                <a:lnTo>
                  <a:pt x="26930" y="26420"/>
                </a:lnTo>
                <a:lnTo>
                  <a:pt x="26920" y="26420"/>
                </a:lnTo>
                <a:lnTo>
                  <a:pt x="26920" y="26410"/>
                </a:lnTo>
                <a:lnTo>
                  <a:pt x="26920" y="26400"/>
                </a:lnTo>
                <a:lnTo>
                  <a:pt x="26920" y="26390"/>
                </a:lnTo>
                <a:lnTo>
                  <a:pt x="26910" y="26390"/>
                </a:lnTo>
                <a:lnTo>
                  <a:pt x="26920" y="26390"/>
                </a:lnTo>
                <a:lnTo>
                  <a:pt x="26910" y="26390"/>
                </a:lnTo>
                <a:lnTo>
                  <a:pt x="26910" y="26380"/>
                </a:lnTo>
                <a:lnTo>
                  <a:pt x="26910" y="26390"/>
                </a:lnTo>
                <a:lnTo>
                  <a:pt x="26910" y="26380"/>
                </a:lnTo>
                <a:lnTo>
                  <a:pt x="26900" y="26380"/>
                </a:lnTo>
                <a:lnTo>
                  <a:pt x="26900" y="26390"/>
                </a:lnTo>
                <a:lnTo>
                  <a:pt x="26890" y="26400"/>
                </a:lnTo>
                <a:lnTo>
                  <a:pt x="26890" y="26390"/>
                </a:lnTo>
                <a:lnTo>
                  <a:pt x="26880" y="26390"/>
                </a:lnTo>
                <a:lnTo>
                  <a:pt x="26880" y="26380"/>
                </a:lnTo>
                <a:lnTo>
                  <a:pt x="26870" y="26390"/>
                </a:lnTo>
                <a:lnTo>
                  <a:pt x="26860" y="26390"/>
                </a:lnTo>
                <a:lnTo>
                  <a:pt x="26860" y="26400"/>
                </a:lnTo>
                <a:lnTo>
                  <a:pt x="26860" y="26410"/>
                </a:lnTo>
                <a:lnTo>
                  <a:pt x="26860" y="26420"/>
                </a:lnTo>
                <a:lnTo>
                  <a:pt x="26850" y="26420"/>
                </a:lnTo>
                <a:lnTo>
                  <a:pt x="26850" y="26430"/>
                </a:lnTo>
                <a:lnTo>
                  <a:pt x="26850" y="26440"/>
                </a:lnTo>
                <a:lnTo>
                  <a:pt x="26850" y="26450"/>
                </a:lnTo>
                <a:lnTo>
                  <a:pt x="26840" y="26450"/>
                </a:lnTo>
                <a:lnTo>
                  <a:pt x="26840" y="26460"/>
                </a:lnTo>
                <a:lnTo>
                  <a:pt x="26830" y="26460"/>
                </a:lnTo>
                <a:lnTo>
                  <a:pt x="26830" y="26470"/>
                </a:lnTo>
                <a:lnTo>
                  <a:pt x="26820" y="26470"/>
                </a:lnTo>
                <a:lnTo>
                  <a:pt x="26810" y="26470"/>
                </a:lnTo>
                <a:lnTo>
                  <a:pt x="26810" y="26480"/>
                </a:lnTo>
                <a:lnTo>
                  <a:pt x="26800" y="26480"/>
                </a:lnTo>
                <a:lnTo>
                  <a:pt x="26790" y="26480"/>
                </a:lnTo>
                <a:lnTo>
                  <a:pt x="26780" y="26490"/>
                </a:lnTo>
                <a:lnTo>
                  <a:pt x="26780" y="26480"/>
                </a:lnTo>
                <a:lnTo>
                  <a:pt x="26770" y="26480"/>
                </a:lnTo>
                <a:lnTo>
                  <a:pt x="26770" y="26470"/>
                </a:lnTo>
                <a:lnTo>
                  <a:pt x="26770" y="26460"/>
                </a:lnTo>
                <a:lnTo>
                  <a:pt x="26760" y="26460"/>
                </a:lnTo>
                <a:lnTo>
                  <a:pt x="26760" y="26470"/>
                </a:lnTo>
                <a:lnTo>
                  <a:pt x="26760" y="26460"/>
                </a:lnTo>
                <a:lnTo>
                  <a:pt x="26750" y="26460"/>
                </a:lnTo>
                <a:lnTo>
                  <a:pt x="26740" y="26460"/>
                </a:lnTo>
                <a:lnTo>
                  <a:pt x="26730" y="26460"/>
                </a:lnTo>
                <a:lnTo>
                  <a:pt x="26720" y="26470"/>
                </a:lnTo>
                <a:lnTo>
                  <a:pt x="26710" y="26470"/>
                </a:lnTo>
                <a:lnTo>
                  <a:pt x="26700" y="26470"/>
                </a:lnTo>
                <a:lnTo>
                  <a:pt x="26700" y="26460"/>
                </a:lnTo>
                <a:lnTo>
                  <a:pt x="26700" y="26450"/>
                </a:lnTo>
                <a:lnTo>
                  <a:pt x="26690" y="26450"/>
                </a:lnTo>
                <a:lnTo>
                  <a:pt x="26680" y="26450"/>
                </a:lnTo>
                <a:lnTo>
                  <a:pt x="26680" y="26440"/>
                </a:lnTo>
                <a:lnTo>
                  <a:pt x="26670" y="26440"/>
                </a:lnTo>
                <a:lnTo>
                  <a:pt x="26670" y="26450"/>
                </a:lnTo>
                <a:lnTo>
                  <a:pt x="26670" y="26460"/>
                </a:lnTo>
                <a:lnTo>
                  <a:pt x="26670" y="26450"/>
                </a:lnTo>
                <a:lnTo>
                  <a:pt x="26670" y="26440"/>
                </a:lnTo>
                <a:lnTo>
                  <a:pt x="26670" y="26450"/>
                </a:lnTo>
                <a:lnTo>
                  <a:pt x="26660" y="26450"/>
                </a:lnTo>
                <a:lnTo>
                  <a:pt x="26660" y="26440"/>
                </a:lnTo>
                <a:lnTo>
                  <a:pt x="26660" y="26450"/>
                </a:lnTo>
                <a:lnTo>
                  <a:pt x="26650" y="26450"/>
                </a:lnTo>
                <a:lnTo>
                  <a:pt x="26640" y="26450"/>
                </a:lnTo>
                <a:lnTo>
                  <a:pt x="26640" y="26440"/>
                </a:lnTo>
                <a:lnTo>
                  <a:pt x="26640" y="26430"/>
                </a:lnTo>
                <a:lnTo>
                  <a:pt x="26640" y="26420"/>
                </a:lnTo>
                <a:lnTo>
                  <a:pt x="26630" y="26420"/>
                </a:lnTo>
                <a:lnTo>
                  <a:pt x="26630" y="26410"/>
                </a:lnTo>
                <a:lnTo>
                  <a:pt x="26630" y="26400"/>
                </a:lnTo>
                <a:lnTo>
                  <a:pt x="26630" y="26390"/>
                </a:lnTo>
                <a:lnTo>
                  <a:pt x="26630" y="26380"/>
                </a:lnTo>
                <a:lnTo>
                  <a:pt x="26640" y="26380"/>
                </a:lnTo>
                <a:lnTo>
                  <a:pt x="26640" y="26370"/>
                </a:lnTo>
                <a:lnTo>
                  <a:pt x="26650" y="26360"/>
                </a:lnTo>
                <a:lnTo>
                  <a:pt x="26650" y="26350"/>
                </a:lnTo>
                <a:lnTo>
                  <a:pt x="26650" y="26340"/>
                </a:lnTo>
                <a:lnTo>
                  <a:pt x="26640" y="26330"/>
                </a:lnTo>
                <a:lnTo>
                  <a:pt x="26640" y="26340"/>
                </a:lnTo>
                <a:lnTo>
                  <a:pt x="26630" y="26340"/>
                </a:lnTo>
                <a:lnTo>
                  <a:pt x="26630" y="26330"/>
                </a:lnTo>
                <a:lnTo>
                  <a:pt x="26620" y="26330"/>
                </a:lnTo>
                <a:lnTo>
                  <a:pt x="26610" y="26330"/>
                </a:lnTo>
                <a:lnTo>
                  <a:pt x="26610" y="26340"/>
                </a:lnTo>
                <a:lnTo>
                  <a:pt x="26600" y="26340"/>
                </a:lnTo>
                <a:lnTo>
                  <a:pt x="26590" y="26340"/>
                </a:lnTo>
                <a:lnTo>
                  <a:pt x="26590" y="26350"/>
                </a:lnTo>
                <a:lnTo>
                  <a:pt x="26590" y="26360"/>
                </a:lnTo>
                <a:lnTo>
                  <a:pt x="26600" y="26360"/>
                </a:lnTo>
                <a:lnTo>
                  <a:pt x="26610" y="26370"/>
                </a:lnTo>
                <a:lnTo>
                  <a:pt x="26620" y="26370"/>
                </a:lnTo>
                <a:lnTo>
                  <a:pt x="26620" y="26380"/>
                </a:lnTo>
                <a:lnTo>
                  <a:pt x="26610" y="26380"/>
                </a:lnTo>
                <a:lnTo>
                  <a:pt x="26600" y="26380"/>
                </a:lnTo>
                <a:lnTo>
                  <a:pt x="26590" y="26380"/>
                </a:lnTo>
                <a:lnTo>
                  <a:pt x="26580" y="26380"/>
                </a:lnTo>
                <a:lnTo>
                  <a:pt x="26580" y="26390"/>
                </a:lnTo>
                <a:lnTo>
                  <a:pt x="26590" y="26400"/>
                </a:lnTo>
                <a:lnTo>
                  <a:pt x="26590" y="26410"/>
                </a:lnTo>
                <a:lnTo>
                  <a:pt x="26590" y="26420"/>
                </a:lnTo>
                <a:lnTo>
                  <a:pt x="26600" y="26420"/>
                </a:lnTo>
                <a:lnTo>
                  <a:pt x="26610" y="26420"/>
                </a:lnTo>
                <a:lnTo>
                  <a:pt x="26620" y="26420"/>
                </a:lnTo>
                <a:lnTo>
                  <a:pt x="26620" y="26430"/>
                </a:lnTo>
                <a:lnTo>
                  <a:pt x="26620" y="26440"/>
                </a:lnTo>
                <a:lnTo>
                  <a:pt x="26630" y="26440"/>
                </a:lnTo>
                <a:lnTo>
                  <a:pt x="26620" y="26440"/>
                </a:lnTo>
                <a:lnTo>
                  <a:pt x="26620" y="26450"/>
                </a:lnTo>
                <a:lnTo>
                  <a:pt x="26610" y="26450"/>
                </a:lnTo>
                <a:lnTo>
                  <a:pt x="26610" y="26460"/>
                </a:lnTo>
                <a:lnTo>
                  <a:pt x="26620" y="26460"/>
                </a:lnTo>
                <a:lnTo>
                  <a:pt x="26610" y="26470"/>
                </a:lnTo>
                <a:lnTo>
                  <a:pt x="26600" y="26470"/>
                </a:lnTo>
                <a:lnTo>
                  <a:pt x="26590" y="26470"/>
                </a:lnTo>
                <a:lnTo>
                  <a:pt x="26580" y="26470"/>
                </a:lnTo>
                <a:lnTo>
                  <a:pt x="26580" y="26480"/>
                </a:lnTo>
                <a:lnTo>
                  <a:pt x="26580" y="26490"/>
                </a:lnTo>
                <a:lnTo>
                  <a:pt x="26570" y="26490"/>
                </a:lnTo>
                <a:lnTo>
                  <a:pt x="26570" y="26500"/>
                </a:lnTo>
                <a:lnTo>
                  <a:pt x="26570" y="26510"/>
                </a:lnTo>
                <a:lnTo>
                  <a:pt x="26570" y="26520"/>
                </a:lnTo>
                <a:lnTo>
                  <a:pt x="26580" y="26530"/>
                </a:lnTo>
                <a:lnTo>
                  <a:pt x="26580" y="26540"/>
                </a:lnTo>
                <a:lnTo>
                  <a:pt x="26590" y="26540"/>
                </a:lnTo>
                <a:lnTo>
                  <a:pt x="26590" y="26550"/>
                </a:lnTo>
                <a:lnTo>
                  <a:pt x="26600" y="26550"/>
                </a:lnTo>
                <a:lnTo>
                  <a:pt x="26600" y="26560"/>
                </a:lnTo>
                <a:lnTo>
                  <a:pt x="26600" y="26570"/>
                </a:lnTo>
                <a:lnTo>
                  <a:pt x="26610" y="26570"/>
                </a:lnTo>
                <a:lnTo>
                  <a:pt x="26610" y="26580"/>
                </a:lnTo>
                <a:lnTo>
                  <a:pt x="26620" y="26580"/>
                </a:lnTo>
                <a:lnTo>
                  <a:pt x="26620" y="26590"/>
                </a:lnTo>
                <a:lnTo>
                  <a:pt x="26620" y="26600"/>
                </a:lnTo>
                <a:lnTo>
                  <a:pt x="26610" y="26600"/>
                </a:lnTo>
                <a:lnTo>
                  <a:pt x="26610" y="26610"/>
                </a:lnTo>
                <a:lnTo>
                  <a:pt x="26610" y="26620"/>
                </a:lnTo>
                <a:lnTo>
                  <a:pt x="26600" y="26620"/>
                </a:lnTo>
                <a:lnTo>
                  <a:pt x="26590" y="26620"/>
                </a:lnTo>
                <a:lnTo>
                  <a:pt x="26590" y="26630"/>
                </a:lnTo>
                <a:lnTo>
                  <a:pt x="26580" y="26630"/>
                </a:lnTo>
                <a:lnTo>
                  <a:pt x="26570" y="26630"/>
                </a:lnTo>
                <a:lnTo>
                  <a:pt x="26560" y="26640"/>
                </a:lnTo>
                <a:lnTo>
                  <a:pt x="26550" y="26640"/>
                </a:lnTo>
                <a:lnTo>
                  <a:pt x="26550" y="26650"/>
                </a:lnTo>
                <a:lnTo>
                  <a:pt x="26550" y="26660"/>
                </a:lnTo>
                <a:lnTo>
                  <a:pt x="26550" y="26670"/>
                </a:lnTo>
                <a:lnTo>
                  <a:pt x="26550" y="26680"/>
                </a:lnTo>
                <a:lnTo>
                  <a:pt x="26550" y="26690"/>
                </a:lnTo>
                <a:lnTo>
                  <a:pt x="26550" y="26700"/>
                </a:lnTo>
                <a:lnTo>
                  <a:pt x="26560" y="26700"/>
                </a:lnTo>
                <a:lnTo>
                  <a:pt x="26560" y="26710"/>
                </a:lnTo>
                <a:lnTo>
                  <a:pt x="26550" y="26710"/>
                </a:lnTo>
                <a:lnTo>
                  <a:pt x="26550" y="26720"/>
                </a:lnTo>
                <a:lnTo>
                  <a:pt x="26560" y="26730"/>
                </a:lnTo>
                <a:lnTo>
                  <a:pt x="26550" y="26730"/>
                </a:lnTo>
                <a:lnTo>
                  <a:pt x="26550" y="26720"/>
                </a:lnTo>
                <a:lnTo>
                  <a:pt x="26540" y="26710"/>
                </a:lnTo>
                <a:lnTo>
                  <a:pt x="26540" y="26700"/>
                </a:lnTo>
                <a:lnTo>
                  <a:pt x="26540" y="26690"/>
                </a:lnTo>
                <a:lnTo>
                  <a:pt x="26530" y="26690"/>
                </a:lnTo>
                <a:lnTo>
                  <a:pt x="26530" y="26700"/>
                </a:lnTo>
                <a:lnTo>
                  <a:pt x="26530" y="26690"/>
                </a:lnTo>
                <a:lnTo>
                  <a:pt x="26520" y="26690"/>
                </a:lnTo>
                <a:lnTo>
                  <a:pt x="26520" y="26680"/>
                </a:lnTo>
                <a:lnTo>
                  <a:pt x="26510" y="26680"/>
                </a:lnTo>
                <a:lnTo>
                  <a:pt x="26510" y="26670"/>
                </a:lnTo>
                <a:lnTo>
                  <a:pt x="26500" y="26670"/>
                </a:lnTo>
                <a:lnTo>
                  <a:pt x="26500" y="26680"/>
                </a:lnTo>
                <a:lnTo>
                  <a:pt x="26500" y="26670"/>
                </a:lnTo>
                <a:lnTo>
                  <a:pt x="26490" y="26680"/>
                </a:lnTo>
                <a:lnTo>
                  <a:pt x="26490" y="26670"/>
                </a:lnTo>
                <a:lnTo>
                  <a:pt x="26480" y="26670"/>
                </a:lnTo>
                <a:lnTo>
                  <a:pt x="26480" y="26660"/>
                </a:lnTo>
                <a:lnTo>
                  <a:pt x="26470" y="26650"/>
                </a:lnTo>
                <a:lnTo>
                  <a:pt x="26460" y="26640"/>
                </a:lnTo>
                <a:lnTo>
                  <a:pt x="26460" y="26630"/>
                </a:lnTo>
                <a:lnTo>
                  <a:pt x="26450" y="26630"/>
                </a:lnTo>
                <a:lnTo>
                  <a:pt x="26440" y="26630"/>
                </a:lnTo>
                <a:lnTo>
                  <a:pt x="26440" y="26640"/>
                </a:lnTo>
                <a:lnTo>
                  <a:pt x="26440" y="26650"/>
                </a:lnTo>
                <a:lnTo>
                  <a:pt x="26430" y="26650"/>
                </a:lnTo>
                <a:lnTo>
                  <a:pt x="26430" y="26660"/>
                </a:lnTo>
                <a:lnTo>
                  <a:pt x="26420" y="26660"/>
                </a:lnTo>
                <a:lnTo>
                  <a:pt x="26420" y="26670"/>
                </a:lnTo>
                <a:lnTo>
                  <a:pt x="26420" y="26680"/>
                </a:lnTo>
                <a:lnTo>
                  <a:pt x="26410" y="26680"/>
                </a:lnTo>
                <a:lnTo>
                  <a:pt x="26410" y="26690"/>
                </a:lnTo>
                <a:lnTo>
                  <a:pt x="26400" y="26690"/>
                </a:lnTo>
                <a:lnTo>
                  <a:pt x="26400" y="26700"/>
                </a:lnTo>
                <a:lnTo>
                  <a:pt x="26390" y="26710"/>
                </a:lnTo>
                <a:lnTo>
                  <a:pt x="26390" y="26720"/>
                </a:lnTo>
                <a:lnTo>
                  <a:pt x="26390" y="26730"/>
                </a:lnTo>
                <a:lnTo>
                  <a:pt x="26390" y="26740"/>
                </a:lnTo>
                <a:lnTo>
                  <a:pt x="26380" y="26740"/>
                </a:lnTo>
                <a:lnTo>
                  <a:pt x="26380" y="26750"/>
                </a:lnTo>
                <a:lnTo>
                  <a:pt x="26380" y="26740"/>
                </a:lnTo>
                <a:lnTo>
                  <a:pt x="26380" y="26730"/>
                </a:lnTo>
                <a:lnTo>
                  <a:pt x="26370" y="26730"/>
                </a:lnTo>
                <a:lnTo>
                  <a:pt x="26360" y="26720"/>
                </a:lnTo>
                <a:lnTo>
                  <a:pt x="26370" y="26720"/>
                </a:lnTo>
                <a:lnTo>
                  <a:pt x="26380" y="26730"/>
                </a:lnTo>
                <a:lnTo>
                  <a:pt x="26380" y="26720"/>
                </a:lnTo>
                <a:lnTo>
                  <a:pt x="26380" y="26710"/>
                </a:lnTo>
                <a:lnTo>
                  <a:pt x="26390" y="26710"/>
                </a:lnTo>
                <a:lnTo>
                  <a:pt x="26390" y="26700"/>
                </a:lnTo>
                <a:lnTo>
                  <a:pt x="26400" y="26700"/>
                </a:lnTo>
                <a:lnTo>
                  <a:pt x="26400" y="26690"/>
                </a:lnTo>
                <a:lnTo>
                  <a:pt x="26400" y="26680"/>
                </a:lnTo>
                <a:lnTo>
                  <a:pt x="26390" y="26680"/>
                </a:lnTo>
                <a:lnTo>
                  <a:pt x="26390" y="26670"/>
                </a:lnTo>
                <a:lnTo>
                  <a:pt x="26390" y="26660"/>
                </a:lnTo>
                <a:lnTo>
                  <a:pt x="26380" y="26660"/>
                </a:lnTo>
                <a:lnTo>
                  <a:pt x="26370" y="26660"/>
                </a:lnTo>
                <a:lnTo>
                  <a:pt x="26370" y="26650"/>
                </a:lnTo>
                <a:lnTo>
                  <a:pt x="26370" y="26640"/>
                </a:lnTo>
                <a:lnTo>
                  <a:pt x="26360" y="26640"/>
                </a:lnTo>
                <a:lnTo>
                  <a:pt x="26360" y="26630"/>
                </a:lnTo>
                <a:lnTo>
                  <a:pt x="26360" y="26620"/>
                </a:lnTo>
                <a:lnTo>
                  <a:pt x="26350" y="26620"/>
                </a:lnTo>
                <a:lnTo>
                  <a:pt x="26350" y="26610"/>
                </a:lnTo>
                <a:lnTo>
                  <a:pt x="26340" y="26610"/>
                </a:lnTo>
                <a:lnTo>
                  <a:pt x="26330" y="26610"/>
                </a:lnTo>
                <a:lnTo>
                  <a:pt x="26330" y="26620"/>
                </a:lnTo>
                <a:lnTo>
                  <a:pt x="26330" y="26630"/>
                </a:lnTo>
                <a:lnTo>
                  <a:pt x="26320" y="26630"/>
                </a:lnTo>
                <a:lnTo>
                  <a:pt x="26330" y="26630"/>
                </a:lnTo>
                <a:lnTo>
                  <a:pt x="26320" y="26630"/>
                </a:lnTo>
                <a:lnTo>
                  <a:pt x="26320" y="26640"/>
                </a:lnTo>
                <a:lnTo>
                  <a:pt x="26310" y="26640"/>
                </a:lnTo>
                <a:lnTo>
                  <a:pt x="26310" y="26650"/>
                </a:lnTo>
                <a:lnTo>
                  <a:pt x="26300" y="26650"/>
                </a:lnTo>
                <a:lnTo>
                  <a:pt x="26300" y="26640"/>
                </a:lnTo>
                <a:lnTo>
                  <a:pt x="26290" y="26640"/>
                </a:lnTo>
                <a:lnTo>
                  <a:pt x="26290" y="26650"/>
                </a:lnTo>
                <a:lnTo>
                  <a:pt x="26300" y="26650"/>
                </a:lnTo>
                <a:lnTo>
                  <a:pt x="26300" y="26660"/>
                </a:lnTo>
                <a:lnTo>
                  <a:pt x="26290" y="26660"/>
                </a:lnTo>
                <a:lnTo>
                  <a:pt x="26280" y="26660"/>
                </a:lnTo>
                <a:lnTo>
                  <a:pt x="26270" y="26660"/>
                </a:lnTo>
                <a:lnTo>
                  <a:pt x="26260" y="26660"/>
                </a:lnTo>
                <a:lnTo>
                  <a:pt x="26260" y="26670"/>
                </a:lnTo>
                <a:lnTo>
                  <a:pt x="26270" y="26680"/>
                </a:lnTo>
                <a:lnTo>
                  <a:pt x="26270" y="26690"/>
                </a:lnTo>
                <a:lnTo>
                  <a:pt x="26270" y="26700"/>
                </a:lnTo>
                <a:lnTo>
                  <a:pt x="26270" y="26710"/>
                </a:lnTo>
                <a:lnTo>
                  <a:pt x="26270" y="26720"/>
                </a:lnTo>
                <a:lnTo>
                  <a:pt x="26260" y="26720"/>
                </a:lnTo>
                <a:lnTo>
                  <a:pt x="26260" y="26730"/>
                </a:lnTo>
                <a:lnTo>
                  <a:pt x="26250" y="26730"/>
                </a:lnTo>
                <a:lnTo>
                  <a:pt x="26250" y="26720"/>
                </a:lnTo>
                <a:lnTo>
                  <a:pt x="26240" y="26720"/>
                </a:lnTo>
                <a:lnTo>
                  <a:pt x="26230" y="26720"/>
                </a:lnTo>
                <a:lnTo>
                  <a:pt x="26230" y="26710"/>
                </a:lnTo>
                <a:lnTo>
                  <a:pt x="26220" y="26710"/>
                </a:lnTo>
                <a:lnTo>
                  <a:pt x="26220" y="26700"/>
                </a:lnTo>
                <a:lnTo>
                  <a:pt x="26210" y="26700"/>
                </a:lnTo>
                <a:lnTo>
                  <a:pt x="26210" y="26690"/>
                </a:lnTo>
                <a:lnTo>
                  <a:pt x="26200" y="26690"/>
                </a:lnTo>
                <a:lnTo>
                  <a:pt x="26200" y="26680"/>
                </a:lnTo>
                <a:lnTo>
                  <a:pt x="26210" y="26680"/>
                </a:lnTo>
                <a:lnTo>
                  <a:pt x="26220" y="26680"/>
                </a:lnTo>
                <a:lnTo>
                  <a:pt x="26230" y="26680"/>
                </a:lnTo>
                <a:lnTo>
                  <a:pt x="26240" y="26680"/>
                </a:lnTo>
                <a:lnTo>
                  <a:pt x="26240" y="26670"/>
                </a:lnTo>
                <a:lnTo>
                  <a:pt x="26250" y="26670"/>
                </a:lnTo>
                <a:lnTo>
                  <a:pt x="26250" y="26660"/>
                </a:lnTo>
                <a:lnTo>
                  <a:pt x="26260" y="26660"/>
                </a:lnTo>
                <a:lnTo>
                  <a:pt x="26250" y="26650"/>
                </a:lnTo>
                <a:lnTo>
                  <a:pt x="26250" y="26640"/>
                </a:lnTo>
                <a:lnTo>
                  <a:pt x="26240" y="26640"/>
                </a:lnTo>
                <a:lnTo>
                  <a:pt x="26240" y="26630"/>
                </a:lnTo>
                <a:lnTo>
                  <a:pt x="26240" y="26620"/>
                </a:lnTo>
                <a:lnTo>
                  <a:pt x="26230" y="26620"/>
                </a:lnTo>
                <a:lnTo>
                  <a:pt x="26230" y="26630"/>
                </a:lnTo>
                <a:lnTo>
                  <a:pt x="26220" y="26630"/>
                </a:lnTo>
                <a:lnTo>
                  <a:pt x="26220" y="26620"/>
                </a:lnTo>
                <a:lnTo>
                  <a:pt x="26210" y="26620"/>
                </a:lnTo>
                <a:lnTo>
                  <a:pt x="26210" y="26610"/>
                </a:lnTo>
                <a:lnTo>
                  <a:pt x="26200" y="26610"/>
                </a:lnTo>
                <a:lnTo>
                  <a:pt x="26190" y="26610"/>
                </a:lnTo>
                <a:lnTo>
                  <a:pt x="26180" y="26610"/>
                </a:lnTo>
                <a:lnTo>
                  <a:pt x="26180" y="26620"/>
                </a:lnTo>
                <a:lnTo>
                  <a:pt x="26180" y="26630"/>
                </a:lnTo>
                <a:lnTo>
                  <a:pt x="26170" y="26630"/>
                </a:lnTo>
                <a:lnTo>
                  <a:pt x="26170" y="26640"/>
                </a:lnTo>
                <a:lnTo>
                  <a:pt x="26170" y="26630"/>
                </a:lnTo>
                <a:lnTo>
                  <a:pt x="26160" y="26630"/>
                </a:lnTo>
                <a:lnTo>
                  <a:pt x="26160" y="26640"/>
                </a:lnTo>
                <a:lnTo>
                  <a:pt x="26160" y="26650"/>
                </a:lnTo>
                <a:lnTo>
                  <a:pt x="26160" y="26660"/>
                </a:lnTo>
                <a:lnTo>
                  <a:pt x="26160" y="26670"/>
                </a:lnTo>
                <a:lnTo>
                  <a:pt x="26160" y="26680"/>
                </a:lnTo>
                <a:lnTo>
                  <a:pt x="26170" y="26680"/>
                </a:lnTo>
                <a:lnTo>
                  <a:pt x="26160" y="26680"/>
                </a:lnTo>
                <a:lnTo>
                  <a:pt x="26160" y="26690"/>
                </a:lnTo>
                <a:lnTo>
                  <a:pt x="26160" y="26700"/>
                </a:lnTo>
                <a:lnTo>
                  <a:pt x="26150" y="26700"/>
                </a:lnTo>
                <a:lnTo>
                  <a:pt x="26150" y="26710"/>
                </a:lnTo>
                <a:lnTo>
                  <a:pt x="26140" y="26710"/>
                </a:lnTo>
                <a:lnTo>
                  <a:pt x="26140" y="26700"/>
                </a:lnTo>
                <a:lnTo>
                  <a:pt x="26140" y="26690"/>
                </a:lnTo>
                <a:lnTo>
                  <a:pt x="26130" y="26690"/>
                </a:lnTo>
                <a:lnTo>
                  <a:pt x="26120" y="26690"/>
                </a:lnTo>
                <a:lnTo>
                  <a:pt x="26120" y="26680"/>
                </a:lnTo>
                <a:lnTo>
                  <a:pt x="26110" y="26680"/>
                </a:lnTo>
                <a:lnTo>
                  <a:pt x="26110" y="26690"/>
                </a:lnTo>
                <a:lnTo>
                  <a:pt x="26110" y="26700"/>
                </a:lnTo>
                <a:lnTo>
                  <a:pt x="26110" y="26710"/>
                </a:lnTo>
                <a:lnTo>
                  <a:pt x="26100" y="26710"/>
                </a:lnTo>
                <a:lnTo>
                  <a:pt x="26090" y="26710"/>
                </a:lnTo>
                <a:lnTo>
                  <a:pt x="26090" y="26700"/>
                </a:lnTo>
                <a:lnTo>
                  <a:pt x="26080" y="26700"/>
                </a:lnTo>
                <a:lnTo>
                  <a:pt x="26080" y="26690"/>
                </a:lnTo>
                <a:lnTo>
                  <a:pt x="26080" y="26680"/>
                </a:lnTo>
                <a:lnTo>
                  <a:pt x="26080" y="26670"/>
                </a:lnTo>
                <a:lnTo>
                  <a:pt x="26070" y="26660"/>
                </a:lnTo>
                <a:lnTo>
                  <a:pt x="26060" y="26660"/>
                </a:lnTo>
                <a:lnTo>
                  <a:pt x="26060" y="26650"/>
                </a:lnTo>
                <a:lnTo>
                  <a:pt x="26050" y="26650"/>
                </a:lnTo>
                <a:lnTo>
                  <a:pt x="26040" y="26650"/>
                </a:lnTo>
                <a:lnTo>
                  <a:pt x="26030" y="26650"/>
                </a:lnTo>
                <a:lnTo>
                  <a:pt x="26030" y="26660"/>
                </a:lnTo>
                <a:lnTo>
                  <a:pt x="26020" y="26660"/>
                </a:lnTo>
                <a:lnTo>
                  <a:pt x="26020" y="26650"/>
                </a:lnTo>
                <a:lnTo>
                  <a:pt x="26010" y="26650"/>
                </a:lnTo>
                <a:lnTo>
                  <a:pt x="26000" y="26650"/>
                </a:lnTo>
                <a:lnTo>
                  <a:pt x="26000" y="26660"/>
                </a:lnTo>
                <a:lnTo>
                  <a:pt x="26000" y="26670"/>
                </a:lnTo>
                <a:lnTo>
                  <a:pt x="25990" y="26680"/>
                </a:lnTo>
                <a:lnTo>
                  <a:pt x="26000" y="26680"/>
                </a:lnTo>
                <a:lnTo>
                  <a:pt x="25990" y="26690"/>
                </a:lnTo>
                <a:lnTo>
                  <a:pt x="25990" y="26700"/>
                </a:lnTo>
                <a:lnTo>
                  <a:pt x="25990" y="26710"/>
                </a:lnTo>
                <a:lnTo>
                  <a:pt x="25990" y="26720"/>
                </a:lnTo>
                <a:lnTo>
                  <a:pt x="25980" y="26720"/>
                </a:lnTo>
                <a:lnTo>
                  <a:pt x="25970" y="26720"/>
                </a:lnTo>
                <a:lnTo>
                  <a:pt x="25970" y="26730"/>
                </a:lnTo>
                <a:lnTo>
                  <a:pt x="25980" y="26730"/>
                </a:lnTo>
                <a:lnTo>
                  <a:pt x="25990" y="26730"/>
                </a:lnTo>
                <a:lnTo>
                  <a:pt x="26000" y="26730"/>
                </a:lnTo>
                <a:lnTo>
                  <a:pt x="26010" y="26730"/>
                </a:lnTo>
                <a:lnTo>
                  <a:pt x="26010" y="26740"/>
                </a:lnTo>
                <a:lnTo>
                  <a:pt x="26010" y="26750"/>
                </a:lnTo>
                <a:lnTo>
                  <a:pt x="26010" y="26760"/>
                </a:lnTo>
                <a:lnTo>
                  <a:pt x="26010" y="26770"/>
                </a:lnTo>
                <a:lnTo>
                  <a:pt x="26010" y="26780"/>
                </a:lnTo>
                <a:lnTo>
                  <a:pt x="26020" y="26780"/>
                </a:lnTo>
                <a:lnTo>
                  <a:pt x="26020" y="26790"/>
                </a:lnTo>
                <a:lnTo>
                  <a:pt x="26020" y="26800"/>
                </a:lnTo>
                <a:lnTo>
                  <a:pt x="26020" y="26810"/>
                </a:lnTo>
                <a:lnTo>
                  <a:pt x="26030" y="26810"/>
                </a:lnTo>
                <a:lnTo>
                  <a:pt x="26040" y="26810"/>
                </a:lnTo>
                <a:lnTo>
                  <a:pt x="26050" y="26810"/>
                </a:lnTo>
                <a:lnTo>
                  <a:pt x="26050" y="26800"/>
                </a:lnTo>
                <a:lnTo>
                  <a:pt x="26060" y="26800"/>
                </a:lnTo>
                <a:lnTo>
                  <a:pt x="26050" y="26800"/>
                </a:lnTo>
                <a:lnTo>
                  <a:pt x="26060" y="26800"/>
                </a:lnTo>
                <a:lnTo>
                  <a:pt x="26060" y="26810"/>
                </a:lnTo>
                <a:lnTo>
                  <a:pt x="26050" y="26810"/>
                </a:lnTo>
                <a:lnTo>
                  <a:pt x="26050" y="26820"/>
                </a:lnTo>
                <a:lnTo>
                  <a:pt x="26050" y="26830"/>
                </a:lnTo>
                <a:lnTo>
                  <a:pt x="26040" y="26830"/>
                </a:lnTo>
                <a:lnTo>
                  <a:pt x="26040" y="26840"/>
                </a:lnTo>
                <a:lnTo>
                  <a:pt x="26040" y="26850"/>
                </a:lnTo>
                <a:lnTo>
                  <a:pt x="26040" y="26860"/>
                </a:lnTo>
                <a:lnTo>
                  <a:pt x="26040" y="26870"/>
                </a:lnTo>
                <a:lnTo>
                  <a:pt x="26030" y="26870"/>
                </a:lnTo>
                <a:lnTo>
                  <a:pt x="26030" y="26880"/>
                </a:lnTo>
                <a:lnTo>
                  <a:pt x="26030" y="26890"/>
                </a:lnTo>
                <a:lnTo>
                  <a:pt x="26030" y="26900"/>
                </a:lnTo>
                <a:lnTo>
                  <a:pt x="26030" y="26910"/>
                </a:lnTo>
                <a:lnTo>
                  <a:pt x="26040" y="26910"/>
                </a:lnTo>
                <a:lnTo>
                  <a:pt x="26040" y="26920"/>
                </a:lnTo>
                <a:lnTo>
                  <a:pt x="26040" y="26930"/>
                </a:lnTo>
                <a:lnTo>
                  <a:pt x="26040" y="26940"/>
                </a:lnTo>
                <a:lnTo>
                  <a:pt x="26040" y="26950"/>
                </a:lnTo>
                <a:lnTo>
                  <a:pt x="26030" y="26950"/>
                </a:lnTo>
                <a:lnTo>
                  <a:pt x="26030" y="26940"/>
                </a:lnTo>
                <a:lnTo>
                  <a:pt x="26020" y="26930"/>
                </a:lnTo>
                <a:lnTo>
                  <a:pt x="26010" y="26920"/>
                </a:lnTo>
                <a:lnTo>
                  <a:pt x="26010" y="26910"/>
                </a:lnTo>
                <a:lnTo>
                  <a:pt x="26000" y="26910"/>
                </a:lnTo>
                <a:lnTo>
                  <a:pt x="25990" y="26910"/>
                </a:lnTo>
                <a:lnTo>
                  <a:pt x="25980" y="26900"/>
                </a:lnTo>
                <a:lnTo>
                  <a:pt x="25970" y="26900"/>
                </a:lnTo>
                <a:lnTo>
                  <a:pt x="25970" y="26890"/>
                </a:lnTo>
                <a:lnTo>
                  <a:pt x="25960" y="26880"/>
                </a:lnTo>
                <a:lnTo>
                  <a:pt x="25960" y="26890"/>
                </a:lnTo>
                <a:lnTo>
                  <a:pt x="25960" y="26900"/>
                </a:lnTo>
                <a:lnTo>
                  <a:pt x="25970" y="26900"/>
                </a:lnTo>
                <a:lnTo>
                  <a:pt x="25970" y="26910"/>
                </a:lnTo>
                <a:lnTo>
                  <a:pt x="25970" y="26930"/>
                </a:lnTo>
                <a:lnTo>
                  <a:pt x="25980" y="26940"/>
                </a:lnTo>
                <a:lnTo>
                  <a:pt x="25980" y="26950"/>
                </a:lnTo>
                <a:lnTo>
                  <a:pt x="25980" y="26960"/>
                </a:lnTo>
                <a:lnTo>
                  <a:pt x="25990" y="26960"/>
                </a:lnTo>
                <a:lnTo>
                  <a:pt x="25990" y="26970"/>
                </a:lnTo>
                <a:lnTo>
                  <a:pt x="25990" y="26980"/>
                </a:lnTo>
                <a:lnTo>
                  <a:pt x="26000" y="26980"/>
                </a:lnTo>
                <a:lnTo>
                  <a:pt x="26010" y="26990"/>
                </a:lnTo>
                <a:lnTo>
                  <a:pt x="26010" y="27000"/>
                </a:lnTo>
                <a:lnTo>
                  <a:pt x="26020" y="27000"/>
                </a:lnTo>
                <a:lnTo>
                  <a:pt x="26020" y="27010"/>
                </a:lnTo>
                <a:lnTo>
                  <a:pt x="26030" y="27020"/>
                </a:lnTo>
                <a:lnTo>
                  <a:pt x="26040" y="27020"/>
                </a:lnTo>
                <a:lnTo>
                  <a:pt x="26050" y="27020"/>
                </a:lnTo>
                <a:lnTo>
                  <a:pt x="26050" y="27030"/>
                </a:lnTo>
                <a:lnTo>
                  <a:pt x="26060" y="27030"/>
                </a:lnTo>
                <a:lnTo>
                  <a:pt x="26060" y="27040"/>
                </a:lnTo>
                <a:lnTo>
                  <a:pt x="26070" y="27040"/>
                </a:lnTo>
                <a:lnTo>
                  <a:pt x="26080" y="27040"/>
                </a:lnTo>
                <a:lnTo>
                  <a:pt x="26080" y="27050"/>
                </a:lnTo>
                <a:lnTo>
                  <a:pt x="26090" y="27050"/>
                </a:lnTo>
                <a:lnTo>
                  <a:pt x="26090" y="27060"/>
                </a:lnTo>
                <a:lnTo>
                  <a:pt x="26100" y="27060"/>
                </a:lnTo>
                <a:lnTo>
                  <a:pt x="26110" y="27060"/>
                </a:lnTo>
                <a:lnTo>
                  <a:pt x="26110" y="27070"/>
                </a:lnTo>
                <a:lnTo>
                  <a:pt x="26120" y="27070"/>
                </a:lnTo>
                <a:lnTo>
                  <a:pt x="26120" y="27060"/>
                </a:lnTo>
                <a:lnTo>
                  <a:pt x="26130" y="27060"/>
                </a:lnTo>
                <a:lnTo>
                  <a:pt x="26130" y="27070"/>
                </a:lnTo>
                <a:lnTo>
                  <a:pt x="26140" y="27070"/>
                </a:lnTo>
                <a:lnTo>
                  <a:pt x="26140" y="27080"/>
                </a:lnTo>
                <a:lnTo>
                  <a:pt x="26150" y="27080"/>
                </a:lnTo>
                <a:lnTo>
                  <a:pt x="26150" y="27090"/>
                </a:lnTo>
                <a:lnTo>
                  <a:pt x="26160" y="27090"/>
                </a:lnTo>
                <a:lnTo>
                  <a:pt x="26170" y="27090"/>
                </a:lnTo>
                <a:lnTo>
                  <a:pt x="26180" y="27090"/>
                </a:lnTo>
                <a:lnTo>
                  <a:pt x="26180" y="27100"/>
                </a:lnTo>
                <a:lnTo>
                  <a:pt x="26190" y="27100"/>
                </a:lnTo>
                <a:lnTo>
                  <a:pt x="26200" y="27100"/>
                </a:lnTo>
                <a:lnTo>
                  <a:pt x="26210" y="27100"/>
                </a:lnTo>
                <a:lnTo>
                  <a:pt x="26220" y="27100"/>
                </a:lnTo>
                <a:lnTo>
                  <a:pt x="26230" y="27100"/>
                </a:lnTo>
                <a:lnTo>
                  <a:pt x="26240" y="27100"/>
                </a:lnTo>
                <a:lnTo>
                  <a:pt x="26250" y="27100"/>
                </a:lnTo>
                <a:lnTo>
                  <a:pt x="26260" y="27100"/>
                </a:lnTo>
                <a:lnTo>
                  <a:pt x="26270" y="27110"/>
                </a:lnTo>
                <a:lnTo>
                  <a:pt x="26280" y="27110"/>
                </a:lnTo>
                <a:lnTo>
                  <a:pt x="26280" y="27120"/>
                </a:lnTo>
                <a:lnTo>
                  <a:pt x="26290" y="27120"/>
                </a:lnTo>
                <a:lnTo>
                  <a:pt x="26300" y="27130"/>
                </a:lnTo>
                <a:lnTo>
                  <a:pt x="26310" y="27130"/>
                </a:lnTo>
                <a:lnTo>
                  <a:pt x="26310" y="27120"/>
                </a:lnTo>
                <a:lnTo>
                  <a:pt x="26320" y="27120"/>
                </a:lnTo>
                <a:lnTo>
                  <a:pt x="26330" y="27120"/>
                </a:lnTo>
                <a:lnTo>
                  <a:pt x="26340" y="27120"/>
                </a:lnTo>
                <a:lnTo>
                  <a:pt x="26340" y="27130"/>
                </a:lnTo>
                <a:lnTo>
                  <a:pt x="26350" y="27130"/>
                </a:lnTo>
                <a:lnTo>
                  <a:pt x="26360" y="27140"/>
                </a:lnTo>
                <a:lnTo>
                  <a:pt x="26360" y="27150"/>
                </a:lnTo>
                <a:lnTo>
                  <a:pt x="26350" y="27150"/>
                </a:lnTo>
                <a:lnTo>
                  <a:pt x="26340" y="27150"/>
                </a:lnTo>
                <a:lnTo>
                  <a:pt x="26340" y="27160"/>
                </a:lnTo>
                <a:lnTo>
                  <a:pt x="26340" y="27170"/>
                </a:lnTo>
                <a:lnTo>
                  <a:pt x="26330" y="27170"/>
                </a:lnTo>
                <a:lnTo>
                  <a:pt x="26320" y="27170"/>
                </a:lnTo>
                <a:lnTo>
                  <a:pt x="26310" y="27170"/>
                </a:lnTo>
                <a:lnTo>
                  <a:pt x="26300" y="27170"/>
                </a:lnTo>
                <a:lnTo>
                  <a:pt x="26300" y="27160"/>
                </a:lnTo>
                <a:lnTo>
                  <a:pt x="26290" y="27160"/>
                </a:lnTo>
                <a:lnTo>
                  <a:pt x="26280" y="27160"/>
                </a:lnTo>
                <a:lnTo>
                  <a:pt x="26280" y="27150"/>
                </a:lnTo>
                <a:lnTo>
                  <a:pt x="26270" y="27160"/>
                </a:lnTo>
                <a:lnTo>
                  <a:pt x="26270" y="27170"/>
                </a:lnTo>
                <a:lnTo>
                  <a:pt x="26280" y="27170"/>
                </a:lnTo>
                <a:lnTo>
                  <a:pt x="26280" y="27180"/>
                </a:lnTo>
                <a:lnTo>
                  <a:pt x="26270" y="27180"/>
                </a:lnTo>
                <a:lnTo>
                  <a:pt x="26260" y="27180"/>
                </a:lnTo>
                <a:lnTo>
                  <a:pt x="26270" y="27170"/>
                </a:lnTo>
                <a:lnTo>
                  <a:pt x="26270" y="27160"/>
                </a:lnTo>
                <a:lnTo>
                  <a:pt x="26270" y="27150"/>
                </a:lnTo>
                <a:lnTo>
                  <a:pt x="26260" y="27150"/>
                </a:lnTo>
                <a:lnTo>
                  <a:pt x="26260" y="27140"/>
                </a:lnTo>
                <a:lnTo>
                  <a:pt x="26250" y="27140"/>
                </a:lnTo>
                <a:lnTo>
                  <a:pt x="26240" y="27140"/>
                </a:lnTo>
                <a:lnTo>
                  <a:pt x="26230" y="27140"/>
                </a:lnTo>
                <a:lnTo>
                  <a:pt x="26230" y="27130"/>
                </a:lnTo>
                <a:lnTo>
                  <a:pt x="26220" y="27130"/>
                </a:lnTo>
                <a:lnTo>
                  <a:pt x="26210" y="27130"/>
                </a:lnTo>
                <a:lnTo>
                  <a:pt x="26200" y="27130"/>
                </a:lnTo>
                <a:lnTo>
                  <a:pt x="26190" y="27130"/>
                </a:lnTo>
                <a:lnTo>
                  <a:pt x="26190" y="27120"/>
                </a:lnTo>
                <a:lnTo>
                  <a:pt x="26180" y="27120"/>
                </a:lnTo>
                <a:lnTo>
                  <a:pt x="26170" y="27120"/>
                </a:lnTo>
                <a:lnTo>
                  <a:pt x="26170" y="27130"/>
                </a:lnTo>
                <a:lnTo>
                  <a:pt x="26160" y="27130"/>
                </a:lnTo>
                <a:lnTo>
                  <a:pt x="26160" y="27140"/>
                </a:lnTo>
                <a:lnTo>
                  <a:pt x="26170" y="27140"/>
                </a:lnTo>
                <a:lnTo>
                  <a:pt x="26180" y="27140"/>
                </a:lnTo>
                <a:lnTo>
                  <a:pt x="26180" y="27150"/>
                </a:lnTo>
                <a:lnTo>
                  <a:pt x="26190" y="27150"/>
                </a:lnTo>
                <a:lnTo>
                  <a:pt x="26180" y="27150"/>
                </a:lnTo>
                <a:lnTo>
                  <a:pt x="26170" y="27150"/>
                </a:lnTo>
                <a:lnTo>
                  <a:pt x="26170" y="27140"/>
                </a:lnTo>
                <a:lnTo>
                  <a:pt x="26160" y="27140"/>
                </a:lnTo>
                <a:lnTo>
                  <a:pt x="26150" y="27140"/>
                </a:lnTo>
                <a:lnTo>
                  <a:pt x="26150" y="27130"/>
                </a:lnTo>
                <a:lnTo>
                  <a:pt x="26150" y="27120"/>
                </a:lnTo>
                <a:lnTo>
                  <a:pt x="26150" y="27110"/>
                </a:lnTo>
                <a:lnTo>
                  <a:pt x="26140" y="27110"/>
                </a:lnTo>
                <a:lnTo>
                  <a:pt x="26130" y="27110"/>
                </a:lnTo>
                <a:lnTo>
                  <a:pt x="26120" y="27110"/>
                </a:lnTo>
                <a:lnTo>
                  <a:pt x="26110" y="27110"/>
                </a:lnTo>
                <a:lnTo>
                  <a:pt x="26100" y="27110"/>
                </a:lnTo>
                <a:lnTo>
                  <a:pt x="26090" y="27110"/>
                </a:lnTo>
                <a:lnTo>
                  <a:pt x="26080" y="27110"/>
                </a:lnTo>
                <a:lnTo>
                  <a:pt x="26070" y="27110"/>
                </a:lnTo>
                <a:lnTo>
                  <a:pt x="26060" y="27110"/>
                </a:lnTo>
                <a:lnTo>
                  <a:pt x="26060" y="27100"/>
                </a:lnTo>
                <a:lnTo>
                  <a:pt x="26050" y="27100"/>
                </a:lnTo>
                <a:lnTo>
                  <a:pt x="26050" y="27110"/>
                </a:lnTo>
                <a:lnTo>
                  <a:pt x="26050" y="27120"/>
                </a:lnTo>
                <a:lnTo>
                  <a:pt x="26040" y="27120"/>
                </a:lnTo>
                <a:lnTo>
                  <a:pt x="26030" y="27110"/>
                </a:lnTo>
                <a:lnTo>
                  <a:pt x="26030" y="27120"/>
                </a:lnTo>
                <a:lnTo>
                  <a:pt x="26030" y="27110"/>
                </a:lnTo>
                <a:lnTo>
                  <a:pt x="26020" y="27110"/>
                </a:lnTo>
                <a:lnTo>
                  <a:pt x="26020" y="27120"/>
                </a:lnTo>
                <a:lnTo>
                  <a:pt x="26020" y="27110"/>
                </a:lnTo>
                <a:lnTo>
                  <a:pt x="26020" y="27100"/>
                </a:lnTo>
                <a:lnTo>
                  <a:pt x="26030" y="27100"/>
                </a:lnTo>
                <a:lnTo>
                  <a:pt x="26030" y="27090"/>
                </a:lnTo>
                <a:lnTo>
                  <a:pt x="26020" y="27090"/>
                </a:lnTo>
                <a:lnTo>
                  <a:pt x="26020" y="27080"/>
                </a:lnTo>
                <a:lnTo>
                  <a:pt x="26010" y="27080"/>
                </a:lnTo>
                <a:lnTo>
                  <a:pt x="26000" y="27070"/>
                </a:lnTo>
                <a:lnTo>
                  <a:pt x="26010" y="27070"/>
                </a:lnTo>
                <a:lnTo>
                  <a:pt x="26000" y="27070"/>
                </a:lnTo>
                <a:lnTo>
                  <a:pt x="26010" y="27070"/>
                </a:lnTo>
                <a:lnTo>
                  <a:pt x="26000" y="27070"/>
                </a:lnTo>
                <a:lnTo>
                  <a:pt x="26000" y="27060"/>
                </a:lnTo>
                <a:lnTo>
                  <a:pt x="25990" y="27060"/>
                </a:lnTo>
                <a:lnTo>
                  <a:pt x="25980" y="27060"/>
                </a:lnTo>
                <a:lnTo>
                  <a:pt x="25980" y="27050"/>
                </a:lnTo>
                <a:lnTo>
                  <a:pt x="25970" y="27050"/>
                </a:lnTo>
                <a:lnTo>
                  <a:pt x="25960" y="27050"/>
                </a:lnTo>
                <a:lnTo>
                  <a:pt x="25950" y="27050"/>
                </a:lnTo>
                <a:lnTo>
                  <a:pt x="25950" y="27040"/>
                </a:lnTo>
                <a:lnTo>
                  <a:pt x="25950" y="27030"/>
                </a:lnTo>
                <a:lnTo>
                  <a:pt x="25940" y="27030"/>
                </a:lnTo>
                <a:lnTo>
                  <a:pt x="25940" y="27020"/>
                </a:lnTo>
                <a:lnTo>
                  <a:pt x="25940" y="27010"/>
                </a:lnTo>
                <a:lnTo>
                  <a:pt x="25940" y="27020"/>
                </a:lnTo>
                <a:lnTo>
                  <a:pt x="25930" y="27010"/>
                </a:lnTo>
                <a:lnTo>
                  <a:pt x="25940" y="27010"/>
                </a:lnTo>
                <a:lnTo>
                  <a:pt x="25930" y="27010"/>
                </a:lnTo>
                <a:lnTo>
                  <a:pt x="25930" y="27000"/>
                </a:lnTo>
                <a:lnTo>
                  <a:pt x="25920" y="27000"/>
                </a:lnTo>
                <a:lnTo>
                  <a:pt x="25910" y="27000"/>
                </a:lnTo>
                <a:lnTo>
                  <a:pt x="25910" y="26990"/>
                </a:lnTo>
                <a:lnTo>
                  <a:pt x="25910" y="26980"/>
                </a:lnTo>
                <a:lnTo>
                  <a:pt x="25900" y="26980"/>
                </a:lnTo>
                <a:lnTo>
                  <a:pt x="25890" y="26980"/>
                </a:lnTo>
                <a:lnTo>
                  <a:pt x="25890" y="26970"/>
                </a:lnTo>
                <a:lnTo>
                  <a:pt x="25890" y="26960"/>
                </a:lnTo>
                <a:lnTo>
                  <a:pt x="25890" y="26950"/>
                </a:lnTo>
                <a:lnTo>
                  <a:pt x="25880" y="26950"/>
                </a:lnTo>
                <a:lnTo>
                  <a:pt x="25880" y="26940"/>
                </a:lnTo>
                <a:lnTo>
                  <a:pt x="25890" y="26940"/>
                </a:lnTo>
                <a:lnTo>
                  <a:pt x="25880" y="26940"/>
                </a:lnTo>
                <a:lnTo>
                  <a:pt x="25870" y="26940"/>
                </a:lnTo>
                <a:lnTo>
                  <a:pt x="25870" y="26950"/>
                </a:lnTo>
                <a:lnTo>
                  <a:pt x="25870" y="26940"/>
                </a:lnTo>
                <a:lnTo>
                  <a:pt x="25860" y="26940"/>
                </a:lnTo>
                <a:lnTo>
                  <a:pt x="25850" y="26940"/>
                </a:lnTo>
                <a:lnTo>
                  <a:pt x="25850" y="26930"/>
                </a:lnTo>
                <a:lnTo>
                  <a:pt x="25840" y="26930"/>
                </a:lnTo>
                <a:lnTo>
                  <a:pt x="25840" y="26920"/>
                </a:lnTo>
                <a:lnTo>
                  <a:pt x="25830" y="26920"/>
                </a:lnTo>
                <a:lnTo>
                  <a:pt x="25830" y="26910"/>
                </a:lnTo>
                <a:lnTo>
                  <a:pt x="25820" y="26910"/>
                </a:lnTo>
                <a:lnTo>
                  <a:pt x="25830" y="26910"/>
                </a:lnTo>
                <a:lnTo>
                  <a:pt x="25830" y="26900"/>
                </a:lnTo>
                <a:lnTo>
                  <a:pt x="25820" y="26900"/>
                </a:lnTo>
                <a:lnTo>
                  <a:pt x="25810" y="26900"/>
                </a:lnTo>
                <a:lnTo>
                  <a:pt x="25810" y="26890"/>
                </a:lnTo>
                <a:lnTo>
                  <a:pt x="25810" y="26880"/>
                </a:lnTo>
                <a:lnTo>
                  <a:pt x="25800" y="26880"/>
                </a:lnTo>
                <a:lnTo>
                  <a:pt x="25800" y="26890"/>
                </a:lnTo>
                <a:lnTo>
                  <a:pt x="25800" y="26880"/>
                </a:lnTo>
                <a:lnTo>
                  <a:pt x="25790" y="26880"/>
                </a:lnTo>
                <a:lnTo>
                  <a:pt x="25790" y="26870"/>
                </a:lnTo>
                <a:lnTo>
                  <a:pt x="25790" y="26860"/>
                </a:lnTo>
                <a:lnTo>
                  <a:pt x="25780" y="26860"/>
                </a:lnTo>
                <a:lnTo>
                  <a:pt x="25770" y="26860"/>
                </a:lnTo>
                <a:lnTo>
                  <a:pt x="25760" y="26850"/>
                </a:lnTo>
                <a:lnTo>
                  <a:pt x="25760" y="26840"/>
                </a:lnTo>
                <a:lnTo>
                  <a:pt x="25750" y="26840"/>
                </a:lnTo>
                <a:lnTo>
                  <a:pt x="25740" y="26840"/>
                </a:lnTo>
                <a:lnTo>
                  <a:pt x="25740" y="26830"/>
                </a:lnTo>
                <a:lnTo>
                  <a:pt x="25740" y="26820"/>
                </a:lnTo>
                <a:lnTo>
                  <a:pt x="25740" y="26810"/>
                </a:lnTo>
                <a:lnTo>
                  <a:pt x="25740" y="26800"/>
                </a:lnTo>
                <a:lnTo>
                  <a:pt x="25740" y="26790"/>
                </a:lnTo>
                <a:lnTo>
                  <a:pt x="25730" y="26790"/>
                </a:lnTo>
                <a:lnTo>
                  <a:pt x="25720" y="26780"/>
                </a:lnTo>
                <a:lnTo>
                  <a:pt x="25710" y="26780"/>
                </a:lnTo>
                <a:lnTo>
                  <a:pt x="25710" y="26770"/>
                </a:lnTo>
                <a:lnTo>
                  <a:pt x="25710" y="26760"/>
                </a:lnTo>
                <a:lnTo>
                  <a:pt x="25700" y="26760"/>
                </a:lnTo>
                <a:lnTo>
                  <a:pt x="25700" y="26750"/>
                </a:lnTo>
                <a:lnTo>
                  <a:pt x="25700" y="26740"/>
                </a:lnTo>
                <a:lnTo>
                  <a:pt x="25690" y="26740"/>
                </a:lnTo>
                <a:lnTo>
                  <a:pt x="25700" y="26740"/>
                </a:lnTo>
                <a:lnTo>
                  <a:pt x="25690" y="26730"/>
                </a:lnTo>
                <a:lnTo>
                  <a:pt x="25680" y="26730"/>
                </a:lnTo>
                <a:lnTo>
                  <a:pt x="25680" y="26740"/>
                </a:lnTo>
                <a:lnTo>
                  <a:pt x="25670" y="26740"/>
                </a:lnTo>
                <a:lnTo>
                  <a:pt x="25660" y="26750"/>
                </a:lnTo>
                <a:lnTo>
                  <a:pt x="25650" y="26750"/>
                </a:lnTo>
                <a:lnTo>
                  <a:pt x="25660" y="26750"/>
                </a:lnTo>
                <a:lnTo>
                  <a:pt x="25670" y="26740"/>
                </a:lnTo>
                <a:lnTo>
                  <a:pt x="25680" y="26730"/>
                </a:lnTo>
                <a:lnTo>
                  <a:pt x="25690" y="26730"/>
                </a:lnTo>
                <a:lnTo>
                  <a:pt x="25690" y="26720"/>
                </a:lnTo>
                <a:lnTo>
                  <a:pt x="25680" y="26720"/>
                </a:lnTo>
                <a:lnTo>
                  <a:pt x="25680" y="26710"/>
                </a:lnTo>
                <a:lnTo>
                  <a:pt x="25670" y="26710"/>
                </a:lnTo>
                <a:lnTo>
                  <a:pt x="25670" y="26700"/>
                </a:lnTo>
                <a:lnTo>
                  <a:pt x="25660" y="26700"/>
                </a:lnTo>
                <a:lnTo>
                  <a:pt x="25650" y="26700"/>
                </a:lnTo>
                <a:lnTo>
                  <a:pt x="25650" y="26690"/>
                </a:lnTo>
                <a:lnTo>
                  <a:pt x="25650" y="26680"/>
                </a:lnTo>
                <a:lnTo>
                  <a:pt x="25640" y="26680"/>
                </a:lnTo>
                <a:lnTo>
                  <a:pt x="25630" y="26670"/>
                </a:lnTo>
                <a:lnTo>
                  <a:pt x="25620" y="26670"/>
                </a:lnTo>
                <a:lnTo>
                  <a:pt x="25620" y="26660"/>
                </a:lnTo>
                <a:lnTo>
                  <a:pt x="25620" y="26650"/>
                </a:lnTo>
                <a:lnTo>
                  <a:pt x="25610" y="26640"/>
                </a:lnTo>
                <a:lnTo>
                  <a:pt x="25600" y="26640"/>
                </a:lnTo>
                <a:lnTo>
                  <a:pt x="25600" y="26630"/>
                </a:lnTo>
                <a:lnTo>
                  <a:pt x="25590" y="26630"/>
                </a:lnTo>
                <a:lnTo>
                  <a:pt x="25590" y="26620"/>
                </a:lnTo>
                <a:lnTo>
                  <a:pt x="25580" y="26620"/>
                </a:lnTo>
                <a:lnTo>
                  <a:pt x="25580" y="26610"/>
                </a:lnTo>
                <a:lnTo>
                  <a:pt x="25570" y="26610"/>
                </a:lnTo>
                <a:lnTo>
                  <a:pt x="25570" y="26600"/>
                </a:lnTo>
                <a:lnTo>
                  <a:pt x="25560" y="26600"/>
                </a:lnTo>
                <a:lnTo>
                  <a:pt x="25560" y="26590"/>
                </a:lnTo>
                <a:lnTo>
                  <a:pt x="25550" y="26590"/>
                </a:lnTo>
                <a:lnTo>
                  <a:pt x="25540" y="26580"/>
                </a:lnTo>
                <a:lnTo>
                  <a:pt x="25530" y="26580"/>
                </a:lnTo>
                <a:lnTo>
                  <a:pt x="25530" y="26570"/>
                </a:lnTo>
                <a:lnTo>
                  <a:pt x="25520" y="26560"/>
                </a:lnTo>
                <a:lnTo>
                  <a:pt x="25510" y="26560"/>
                </a:lnTo>
                <a:lnTo>
                  <a:pt x="25510" y="26550"/>
                </a:lnTo>
                <a:lnTo>
                  <a:pt x="25500" y="26550"/>
                </a:lnTo>
                <a:lnTo>
                  <a:pt x="25490" y="26550"/>
                </a:lnTo>
                <a:lnTo>
                  <a:pt x="25490" y="26560"/>
                </a:lnTo>
                <a:lnTo>
                  <a:pt x="25480" y="26560"/>
                </a:lnTo>
                <a:lnTo>
                  <a:pt x="25480" y="26550"/>
                </a:lnTo>
                <a:lnTo>
                  <a:pt x="25470" y="26550"/>
                </a:lnTo>
                <a:lnTo>
                  <a:pt x="25460" y="26550"/>
                </a:lnTo>
                <a:lnTo>
                  <a:pt x="25450" y="26540"/>
                </a:lnTo>
                <a:lnTo>
                  <a:pt x="25440" y="26540"/>
                </a:lnTo>
                <a:lnTo>
                  <a:pt x="25440" y="26530"/>
                </a:lnTo>
                <a:lnTo>
                  <a:pt x="25430" y="26530"/>
                </a:lnTo>
                <a:lnTo>
                  <a:pt x="25420" y="26530"/>
                </a:lnTo>
                <a:lnTo>
                  <a:pt x="25420" y="26520"/>
                </a:lnTo>
                <a:lnTo>
                  <a:pt x="25410" y="26520"/>
                </a:lnTo>
                <a:lnTo>
                  <a:pt x="25410" y="26510"/>
                </a:lnTo>
                <a:lnTo>
                  <a:pt x="25420" y="26500"/>
                </a:lnTo>
                <a:lnTo>
                  <a:pt x="25420" y="26490"/>
                </a:lnTo>
                <a:lnTo>
                  <a:pt x="25410" y="26490"/>
                </a:lnTo>
                <a:lnTo>
                  <a:pt x="25410" y="26480"/>
                </a:lnTo>
                <a:lnTo>
                  <a:pt x="25410" y="26470"/>
                </a:lnTo>
                <a:lnTo>
                  <a:pt x="25410" y="26460"/>
                </a:lnTo>
                <a:lnTo>
                  <a:pt x="25400" y="26460"/>
                </a:lnTo>
                <a:lnTo>
                  <a:pt x="25390" y="26460"/>
                </a:lnTo>
                <a:lnTo>
                  <a:pt x="25390" y="26470"/>
                </a:lnTo>
                <a:lnTo>
                  <a:pt x="25380" y="26460"/>
                </a:lnTo>
                <a:lnTo>
                  <a:pt x="25370" y="26460"/>
                </a:lnTo>
                <a:lnTo>
                  <a:pt x="25370" y="26450"/>
                </a:lnTo>
                <a:lnTo>
                  <a:pt x="25360" y="26450"/>
                </a:lnTo>
                <a:lnTo>
                  <a:pt x="25360" y="26440"/>
                </a:lnTo>
                <a:lnTo>
                  <a:pt x="25350" y="26440"/>
                </a:lnTo>
                <a:lnTo>
                  <a:pt x="25350" y="26450"/>
                </a:lnTo>
                <a:lnTo>
                  <a:pt x="25340" y="26450"/>
                </a:lnTo>
                <a:lnTo>
                  <a:pt x="25340" y="26440"/>
                </a:lnTo>
                <a:lnTo>
                  <a:pt x="25350" y="26430"/>
                </a:lnTo>
                <a:lnTo>
                  <a:pt x="25340" y="26430"/>
                </a:lnTo>
                <a:lnTo>
                  <a:pt x="25340" y="26420"/>
                </a:lnTo>
                <a:lnTo>
                  <a:pt x="25340" y="26430"/>
                </a:lnTo>
                <a:lnTo>
                  <a:pt x="25340" y="26420"/>
                </a:lnTo>
                <a:lnTo>
                  <a:pt x="25340" y="26430"/>
                </a:lnTo>
                <a:lnTo>
                  <a:pt x="25330" y="26430"/>
                </a:lnTo>
                <a:lnTo>
                  <a:pt x="25330" y="26440"/>
                </a:lnTo>
                <a:lnTo>
                  <a:pt x="25320" y="26440"/>
                </a:lnTo>
                <a:lnTo>
                  <a:pt x="25320" y="26430"/>
                </a:lnTo>
                <a:lnTo>
                  <a:pt x="25320" y="26420"/>
                </a:lnTo>
                <a:lnTo>
                  <a:pt x="25320" y="26410"/>
                </a:lnTo>
                <a:lnTo>
                  <a:pt x="25320" y="26400"/>
                </a:lnTo>
                <a:lnTo>
                  <a:pt x="25320" y="26390"/>
                </a:lnTo>
                <a:lnTo>
                  <a:pt x="25320" y="26380"/>
                </a:lnTo>
                <a:lnTo>
                  <a:pt x="25310" y="26390"/>
                </a:lnTo>
                <a:lnTo>
                  <a:pt x="25300" y="26390"/>
                </a:lnTo>
                <a:lnTo>
                  <a:pt x="25290" y="26390"/>
                </a:lnTo>
                <a:lnTo>
                  <a:pt x="25290" y="26380"/>
                </a:lnTo>
                <a:lnTo>
                  <a:pt x="25280" y="26380"/>
                </a:lnTo>
                <a:lnTo>
                  <a:pt x="25280" y="26390"/>
                </a:lnTo>
                <a:lnTo>
                  <a:pt x="25280" y="26400"/>
                </a:lnTo>
                <a:lnTo>
                  <a:pt x="25290" y="26400"/>
                </a:lnTo>
                <a:lnTo>
                  <a:pt x="25280" y="26400"/>
                </a:lnTo>
                <a:lnTo>
                  <a:pt x="25280" y="26410"/>
                </a:lnTo>
                <a:lnTo>
                  <a:pt x="25280" y="26400"/>
                </a:lnTo>
                <a:lnTo>
                  <a:pt x="25280" y="26410"/>
                </a:lnTo>
                <a:lnTo>
                  <a:pt x="25280" y="26400"/>
                </a:lnTo>
                <a:lnTo>
                  <a:pt x="25270" y="26400"/>
                </a:lnTo>
                <a:lnTo>
                  <a:pt x="25270" y="26390"/>
                </a:lnTo>
                <a:lnTo>
                  <a:pt x="25260" y="26390"/>
                </a:lnTo>
                <a:lnTo>
                  <a:pt x="25270" y="26400"/>
                </a:lnTo>
                <a:lnTo>
                  <a:pt x="25260" y="26400"/>
                </a:lnTo>
                <a:lnTo>
                  <a:pt x="25250" y="26400"/>
                </a:lnTo>
                <a:lnTo>
                  <a:pt x="25250" y="26410"/>
                </a:lnTo>
                <a:lnTo>
                  <a:pt x="25240" y="26410"/>
                </a:lnTo>
                <a:lnTo>
                  <a:pt x="25240" y="26420"/>
                </a:lnTo>
                <a:lnTo>
                  <a:pt x="25250" y="26420"/>
                </a:lnTo>
                <a:lnTo>
                  <a:pt x="25240" y="26420"/>
                </a:lnTo>
                <a:lnTo>
                  <a:pt x="25230" y="26420"/>
                </a:lnTo>
                <a:lnTo>
                  <a:pt x="25220" y="26420"/>
                </a:lnTo>
                <a:lnTo>
                  <a:pt x="25210" y="26420"/>
                </a:lnTo>
                <a:lnTo>
                  <a:pt x="25220" y="26420"/>
                </a:lnTo>
                <a:lnTo>
                  <a:pt x="25210" y="26410"/>
                </a:lnTo>
                <a:lnTo>
                  <a:pt x="25210" y="26420"/>
                </a:lnTo>
                <a:lnTo>
                  <a:pt x="25210" y="26410"/>
                </a:lnTo>
                <a:lnTo>
                  <a:pt x="25200" y="26410"/>
                </a:lnTo>
                <a:lnTo>
                  <a:pt x="25190" y="26410"/>
                </a:lnTo>
                <a:lnTo>
                  <a:pt x="25180" y="26410"/>
                </a:lnTo>
                <a:lnTo>
                  <a:pt x="25170" y="26410"/>
                </a:lnTo>
                <a:lnTo>
                  <a:pt x="25160" y="26410"/>
                </a:lnTo>
                <a:lnTo>
                  <a:pt x="25150" y="26410"/>
                </a:lnTo>
                <a:lnTo>
                  <a:pt x="25150" y="26400"/>
                </a:lnTo>
                <a:lnTo>
                  <a:pt x="25140" y="26400"/>
                </a:lnTo>
                <a:lnTo>
                  <a:pt x="25130" y="26400"/>
                </a:lnTo>
                <a:lnTo>
                  <a:pt x="25130" y="26390"/>
                </a:lnTo>
                <a:lnTo>
                  <a:pt x="25120" y="26390"/>
                </a:lnTo>
                <a:lnTo>
                  <a:pt x="25120" y="26380"/>
                </a:lnTo>
                <a:lnTo>
                  <a:pt x="25110" y="26380"/>
                </a:lnTo>
                <a:lnTo>
                  <a:pt x="25110" y="26370"/>
                </a:lnTo>
                <a:lnTo>
                  <a:pt x="25100" y="26370"/>
                </a:lnTo>
                <a:lnTo>
                  <a:pt x="25100" y="26380"/>
                </a:lnTo>
                <a:lnTo>
                  <a:pt x="25090" y="26380"/>
                </a:lnTo>
                <a:lnTo>
                  <a:pt x="25100" y="26370"/>
                </a:lnTo>
                <a:lnTo>
                  <a:pt x="25090" y="26370"/>
                </a:lnTo>
                <a:lnTo>
                  <a:pt x="25090" y="26360"/>
                </a:lnTo>
                <a:lnTo>
                  <a:pt x="25080" y="26350"/>
                </a:lnTo>
                <a:lnTo>
                  <a:pt x="25080" y="26360"/>
                </a:lnTo>
                <a:lnTo>
                  <a:pt x="25070" y="26370"/>
                </a:lnTo>
                <a:lnTo>
                  <a:pt x="25050" y="26380"/>
                </a:lnTo>
                <a:lnTo>
                  <a:pt x="25050" y="26390"/>
                </a:lnTo>
                <a:lnTo>
                  <a:pt x="25040" y="26390"/>
                </a:lnTo>
                <a:lnTo>
                  <a:pt x="25040" y="26380"/>
                </a:lnTo>
                <a:lnTo>
                  <a:pt x="25030" y="26390"/>
                </a:lnTo>
                <a:lnTo>
                  <a:pt x="25020" y="26390"/>
                </a:lnTo>
                <a:lnTo>
                  <a:pt x="25020" y="26400"/>
                </a:lnTo>
                <a:lnTo>
                  <a:pt x="25030" y="26400"/>
                </a:lnTo>
                <a:lnTo>
                  <a:pt x="25030" y="26410"/>
                </a:lnTo>
                <a:lnTo>
                  <a:pt x="25020" y="26410"/>
                </a:lnTo>
                <a:lnTo>
                  <a:pt x="25020" y="26420"/>
                </a:lnTo>
                <a:lnTo>
                  <a:pt x="25010" y="26420"/>
                </a:lnTo>
                <a:lnTo>
                  <a:pt x="25010" y="26430"/>
                </a:lnTo>
                <a:lnTo>
                  <a:pt x="25020" y="26430"/>
                </a:lnTo>
                <a:lnTo>
                  <a:pt x="25030" y="26440"/>
                </a:lnTo>
                <a:lnTo>
                  <a:pt x="25030" y="26450"/>
                </a:lnTo>
                <a:lnTo>
                  <a:pt x="25040" y="26450"/>
                </a:lnTo>
                <a:lnTo>
                  <a:pt x="25040" y="26460"/>
                </a:lnTo>
                <a:lnTo>
                  <a:pt x="25040" y="26470"/>
                </a:lnTo>
                <a:lnTo>
                  <a:pt x="25030" y="26470"/>
                </a:lnTo>
                <a:lnTo>
                  <a:pt x="25030" y="26480"/>
                </a:lnTo>
                <a:lnTo>
                  <a:pt x="25020" y="26480"/>
                </a:lnTo>
                <a:lnTo>
                  <a:pt x="25020" y="26490"/>
                </a:lnTo>
                <a:lnTo>
                  <a:pt x="25010" y="26490"/>
                </a:lnTo>
                <a:lnTo>
                  <a:pt x="25010" y="26480"/>
                </a:lnTo>
                <a:lnTo>
                  <a:pt x="25000" y="26480"/>
                </a:lnTo>
                <a:lnTo>
                  <a:pt x="25000" y="26490"/>
                </a:lnTo>
                <a:lnTo>
                  <a:pt x="25000" y="26500"/>
                </a:lnTo>
                <a:lnTo>
                  <a:pt x="25010" y="26500"/>
                </a:lnTo>
                <a:lnTo>
                  <a:pt x="25010" y="26510"/>
                </a:lnTo>
                <a:lnTo>
                  <a:pt x="25000" y="26510"/>
                </a:lnTo>
                <a:lnTo>
                  <a:pt x="25000" y="26520"/>
                </a:lnTo>
                <a:lnTo>
                  <a:pt x="25000" y="26530"/>
                </a:lnTo>
                <a:lnTo>
                  <a:pt x="25000" y="26540"/>
                </a:lnTo>
                <a:lnTo>
                  <a:pt x="25000" y="26550"/>
                </a:lnTo>
                <a:lnTo>
                  <a:pt x="24990" y="26550"/>
                </a:lnTo>
                <a:lnTo>
                  <a:pt x="24990" y="26560"/>
                </a:lnTo>
                <a:lnTo>
                  <a:pt x="25000" y="26560"/>
                </a:lnTo>
                <a:lnTo>
                  <a:pt x="25000" y="26570"/>
                </a:lnTo>
                <a:lnTo>
                  <a:pt x="25000" y="26580"/>
                </a:lnTo>
                <a:lnTo>
                  <a:pt x="25000" y="26590"/>
                </a:lnTo>
                <a:lnTo>
                  <a:pt x="25010" y="26590"/>
                </a:lnTo>
                <a:lnTo>
                  <a:pt x="25010" y="26600"/>
                </a:lnTo>
                <a:lnTo>
                  <a:pt x="25010" y="26610"/>
                </a:lnTo>
                <a:lnTo>
                  <a:pt x="25000" y="26610"/>
                </a:lnTo>
                <a:lnTo>
                  <a:pt x="25010" y="26610"/>
                </a:lnTo>
                <a:lnTo>
                  <a:pt x="25010" y="26620"/>
                </a:lnTo>
                <a:lnTo>
                  <a:pt x="25000" y="26630"/>
                </a:lnTo>
                <a:lnTo>
                  <a:pt x="25010" y="26640"/>
                </a:lnTo>
                <a:lnTo>
                  <a:pt x="25010" y="26650"/>
                </a:lnTo>
                <a:lnTo>
                  <a:pt x="25020" y="26660"/>
                </a:lnTo>
                <a:lnTo>
                  <a:pt x="25020" y="26670"/>
                </a:lnTo>
                <a:lnTo>
                  <a:pt x="25010" y="26670"/>
                </a:lnTo>
                <a:lnTo>
                  <a:pt x="25010" y="26680"/>
                </a:lnTo>
                <a:lnTo>
                  <a:pt x="25000" y="26680"/>
                </a:lnTo>
                <a:lnTo>
                  <a:pt x="25000" y="26690"/>
                </a:lnTo>
                <a:lnTo>
                  <a:pt x="24990" y="26690"/>
                </a:lnTo>
                <a:lnTo>
                  <a:pt x="25000" y="26690"/>
                </a:lnTo>
                <a:lnTo>
                  <a:pt x="25000" y="26700"/>
                </a:lnTo>
                <a:lnTo>
                  <a:pt x="25000" y="26710"/>
                </a:lnTo>
                <a:lnTo>
                  <a:pt x="25000" y="26720"/>
                </a:lnTo>
                <a:lnTo>
                  <a:pt x="25000" y="26730"/>
                </a:lnTo>
                <a:lnTo>
                  <a:pt x="25000" y="26740"/>
                </a:lnTo>
                <a:lnTo>
                  <a:pt x="24990" y="26740"/>
                </a:lnTo>
                <a:lnTo>
                  <a:pt x="25000" y="26750"/>
                </a:lnTo>
                <a:lnTo>
                  <a:pt x="24990" y="26750"/>
                </a:lnTo>
                <a:lnTo>
                  <a:pt x="25000" y="26760"/>
                </a:lnTo>
                <a:lnTo>
                  <a:pt x="24990" y="26760"/>
                </a:lnTo>
                <a:lnTo>
                  <a:pt x="25000" y="26770"/>
                </a:lnTo>
                <a:lnTo>
                  <a:pt x="25010" y="26780"/>
                </a:lnTo>
                <a:lnTo>
                  <a:pt x="25020" y="26780"/>
                </a:lnTo>
                <a:lnTo>
                  <a:pt x="25030" y="26780"/>
                </a:lnTo>
                <a:lnTo>
                  <a:pt x="25030" y="26790"/>
                </a:lnTo>
                <a:lnTo>
                  <a:pt x="25040" y="26790"/>
                </a:lnTo>
                <a:lnTo>
                  <a:pt x="25040" y="26800"/>
                </a:lnTo>
                <a:lnTo>
                  <a:pt x="25040" y="26810"/>
                </a:lnTo>
                <a:lnTo>
                  <a:pt x="25050" y="26810"/>
                </a:lnTo>
                <a:lnTo>
                  <a:pt x="25060" y="26810"/>
                </a:lnTo>
                <a:lnTo>
                  <a:pt x="25060" y="26820"/>
                </a:lnTo>
                <a:lnTo>
                  <a:pt x="25070" y="26830"/>
                </a:lnTo>
                <a:lnTo>
                  <a:pt x="25070" y="26840"/>
                </a:lnTo>
                <a:lnTo>
                  <a:pt x="25080" y="26840"/>
                </a:lnTo>
                <a:lnTo>
                  <a:pt x="25080" y="26850"/>
                </a:lnTo>
                <a:lnTo>
                  <a:pt x="25090" y="26850"/>
                </a:lnTo>
                <a:lnTo>
                  <a:pt x="25090" y="26860"/>
                </a:lnTo>
                <a:lnTo>
                  <a:pt x="25090" y="26870"/>
                </a:lnTo>
                <a:lnTo>
                  <a:pt x="25090" y="26880"/>
                </a:lnTo>
                <a:lnTo>
                  <a:pt x="25090" y="26890"/>
                </a:lnTo>
                <a:lnTo>
                  <a:pt x="25100" y="26890"/>
                </a:lnTo>
                <a:lnTo>
                  <a:pt x="25100" y="26900"/>
                </a:lnTo>
                <a:lnTo>
                  <a:pt x="25090" y="26900"/>
                </a:lnTo>
                <a:lnTo>
                  <a:pt x="25090" y="26910"/>
                </a:lnTo>
                <a:lnTo>
                  <a:pt x="25080" y="26910"/>
                </a:lnTo>
                <a:lnTo>
                  <a:pt x="25080" y="26920"/>
                </a:lnTo>
                <a:lnTo>
                  <a:pt x="25090" y="26920"/>
                </a:lnTo>
                <a:lnTo>
                  <a:pt x="25090" y="26930"/>
                </a:lnTo>
                <a:lnTo>
                  <a:pt x="25080" y="26930"/>
                </a:lnTo>
                <a:lnTo>
                  <a:pt x="25080" y="26940"/>
                </a:lnTo>
                <a:lnTo>
                  <a:pt x="25080" y="26950"/>
                </a:lnTo>
                <a:lnTo>
                  <a:pt x="25070" y="26950"/>
                </a:lnTo>
                <a:lnTo>
                  <a:pt x="25070" y="26960"/>
                </a:lnTo>
                <a:lnTo>
                  <a:pt x="25070" y="26970"/>
                </a:lnTo>
                <a:lnTo>
                  <a:pt x="25060" y="26970"/>
                </a:lnTo>
                <a:lnTo>
                  <a:pt x="25050" y="26970"/>
                </a:lnTo>
                <a:lnTo>
                  <a:pt x="25040" y="26970"/>
                </a:lnTo>
                <a:lnTo>
                  <a:pt x="25030" y="26970"/>
                </a:lnTo>
                <a:lnTo>
                  <a:pt x="25040" y="26970"/>
                </a:lnTo>
                <a:lnTo>
                  <a:pt x="25040" y="26960"/>
                </a:lnTo>
                <a:lnTo>
                  <a:pt x="25030" y="26960"/>
                </a:lnTo>
                <a:lnTo>
                  <a:pt x="25030" y="26950"/>
                </a:lnTo>
                <a:lnTo>
                  <a:pt x="25020" y="26950"/>
                </a:lnTo>
                <a:lnTo>
                  <a:pt x="25020" y="26940"/>
                </a:lnTo>
                <a:lnTo>
                  <a:pt x="25010" y="26940"/>
                </a:lnTo>
                <a:lnTo>
                  <a:pt x="25000" y="26940"/>
                </a:lnTo>
                <a:lnTo>
                  <a:pt x="25000" y="26930"/>
                </a:lnTo>
                <a:lnTo>
                  <a:pt x="25010" y="26930"/>
                </a:lnTo>
                <a:lnTo>
                  <a:pt x="25010" y="26920"/>
                </a:lnTo>
                <a:lnTo>
                  <a:pt x="25010" y="26910"/>
                </a:lnTo>
                <a:lnTo>
                  <a:pt x="25000" y="26910"/>
                </a:lnTo>
                <a:lnTo>
                  <a:pt x="25000" y="26900"/>
                </a:lnTo>
                <a:lnTo>
                  <a:pt x="25000" y="26890"/>
                </a:lnTo>
                <a:lnTo>
                  <a:pt x="24990" y="26890"/>
                </a:lnTo>
                <a:lnTo>
                  <a:pt x="24990" y="26880"/>
                </a:lnTo>
                <a:lnTo>
                  <a:pt x="24990" y="26870"/>
                </a:lnTo>
                <a:lnTo>
                  <a:pt x="24980" y="26870"/>
                </a:lnTo>
                <a:lnTo>
                  <a:pt x="24990" y="26870"/>
                </a:lnTo>
                <a:lnTo>
                  <a:pt x="24990" y="26860"/>
                </a:lnTo>
                <a:lnTo>
                  <a:pt x="24990" y="26850"/>
                </a:lnTo>
                <a:lnTo>
                  <a:pt x="24980" y="26850"/>
                </a:lnTo>
                <a:lnTo>
                  <a:pt x="24980" y="26840"/>
                </a:lnTo>
                <a:lnTo>
                  <a:pt x="24970" y="26840"/>
                </a:lnTo>
                <a:lnTo>
                  <a:pt x="24960" y="26840"/>
                </a:lnTo>
                <a:lnTo>
                  <a:pt x="24960" y="26830"/>
                </a:lnTo>
                <a:lnTo>
                  <a:pt x="24970" y="26830"/>
                </a:lnTo>
                <a:lnTo>
                  <a:pt x="24970" y="26820"/>
                </a:lnTo>
                <a:lnTo>
                  <a:pt x="24960" y="26820"/>
                </a:lnTo>
                <a:lnTo>
                  <a:pt x="24960" y="26810"/>
                </a:lnTo>
                <a:lnTo>
                  <a:pt x="24950" y="26810"/>
                </a:lnTo>
                <a:lnTo>
                  <a:pt x="24950" y="26820"/>
                </a:lnTo>
                <a:lnTo>
                  <a:pt x="24940" y="26820"/>
                </a:lnTo>
                <a:lnTo>
                  <a:pt x="24940" y="26830"/>
                </a:lnTo>
                <a:lnTo>
                  <a:pt x="24930" y="26830"/>
                </a:lnTo>
                <a:lnTo>
                  <a:pt x="24930" y="26840"/>
                </a:lnTo>
                <a:lnTo>
                  <a:pt x="24920" y="26840"/>
                </a:lnTo>
                <a:lnTo>
                  <a:pt x="24920" y="26850"/>
                </a:lnTo>
                <a:lnTo>
                  <a:pt x="24920" y="26860"/>
                </a:lnTo>
                <a:lnTo>
                  <a:pt x="24930" y="26860"/>
                </a:lnTo>
                <a:lnTo>
                  <a:pt x="24930" y="26870"/>
                </a:lnTo>
                <a:lnTo>
                  <a:pt x="24940" y="26870"/>
                </a:lnTo>
                <a:lnTo>
                  <a:pt x="24940" y="26880"/>
                </a:lnTo>
                <a:lnTo>
                  <a:pt x="24930" y="26880"/>
                </a:lnTo>
                <a:lnTo>
                  <a:pt x="24930" y="26890"/>
                </a:lnTo>
                <a:lnTo>
                  <a:pt x="24930" y="26900"/>
                </a:lnTo>
                <a:lnTo>
                  <a:pt x="24920" y="26900"/>
                </a:lnTo>
                <a:lnTo>
                  <a:pt x="24910" y="26900"/>
                </a:lnTo>
                <a:lnTo>
                  <a:pt x="24900" y="26910"/>
                </a:lnTo>
                <a:lnTo>
                  <a:pt x="24890" y="26910"/>
                </a:lnTo>
                <a:lnTo>
                  <a:pt x="24890" y="26900"/>
                </a:lnTo>
                <a:lnTo>
                  <a:pt x="24880" y="26900"/>
                </a:lnTo>
                <a:lnTo>
                  <a:pt x="24870" y="26900"/>
                </a:lnTo>
                <a:lnTo>
                  <a:pt x="24860" y="26900"/>
                </a:lnTo>
                <a:lnTo>
                  <a:pt x="24860" y="26890"/>
                </a:lnTo>
                <a:lnTo>
                  <a:pt x="24870" y="26890"/>
                </a:lnTo>
                <a:lnTo>
                  <a:pt x="24860" y="26890"/>
                </a:lnTo>
                <a:lnTo>
                  <a:pt x="24850" y="26890"/>
                </a:lnTo>
                <a:lnTo>
                  <a:pt x="24850" y="26880"/>
                </a:lnTo>
                <a:lnTo>
                  <a:pt x="24840" y="26880"/>
                </a:lnTo>
                <a:lnTo>
                  <a:pt x="24840" y="26870"/>
                </a:lnTo>
                <a:lnTo>
                  <a:pt x="24830" y="26870"/>
                </a:lnTo>
                <a:lnTo>
                  <a:pt x="24830" y="26860"/>
                </a:lnTo>
                <a:lnTo>
                  <a:pt x="24820" y="26860"/>
                </a:lnTo>
                <a:lnTo>
                  <a:pt x="24820" y="26850"/>
                </a:lnTo>
                <a:lnTo>
                  <a:pt x="24810" y="26850"/>
                </a:lnTo>
                <a:lnTo>
                  <a:pt x="24810" y="26840"/>
                </a:lnTo>
                <a:lnTo>
                  <a:pt x="24800" y="26840"/>
                </a:lnTo>
                <a:lnTo>
                  <a:pt x="24790" y="26830"/>
                </a:lnTo>
                <a:lnTo>
                  <a:pt x="24790" y="26820"/>
                </a:lnTo>
                <a:lnTo>
                  <a:pt x="24780" y="26820"/>
                </a:lnTo>
                <a:lnTo>
                  <a:pt x="24780" y="26830"/>
                </a:lnTo>
                <a:lnTo>
                  <a:pt x="24770" y="26830"/>
                </a:lnTo>
                <a:lnTo>
                  <a:pt x="24770" y="26820"/>
                </a:lnTo>
                <a:lnTo>
                  <a:pt x="24780" y="26820"/>
                </a:lnTo>
                <a:lnTo>
                  <a:pt x="24780" y="26810"/>
                </a:lnTo>
                <a:lnTo>
                  <a:pt x="24770" y="26810"/>
                </a:lnTo>
                <a:lnTo>
                  <a:pt x="24770" y="26800"/>
                </a:lnTo>
                <a:lnTo>
                  <a:pt x="24760" y="26800"/>
                </a:lnTo>
                <a:lnTo>
                  <a:pt x="24760" y="26810"/>
                </a:lnTo>
                <a:lnTo>
                  <a:pt x="24760" y="26800"/>
                </a:lnTo>
                <a:lnTo>
                  <a:pt x="24760" y="26790"/>
                </a:lnTo>
                <a:lnTo>
                  <a:pt x="24750" y="26780"/>
                </a:lnTo>
                <a:lnTo>
                  <a:pt x="24740" y="26780"/>
                </a:lnTo>
                <a:lnTo>
                  <a:pt x="24740" y="26770"/>
                </a:lnTo>
                <a:lnTo>
                  <a:pt x="24740" y="26760"/>
                </a:lnTo>
                <a:lnTo>
                  <a:pt x="24730" y="26760"/>
                </a:lnTo>
                <a:lnTo>
                  <a:pt x="24730" y="26750"/>
                </a:lnTo>
                <a:lnTo>
                  <a:pt x="24740" y="26750"/>
                </a:lnTo>
                <a:lnTo>
                  <a:pt x="24730" y="26740"/>
                </a:lnTo>
                <a:lnTo>
                  <a:pt x="24730" y="26730"/>
                </a:lnTo>
                <a:lnTo>
                  <a:pt x="24720" y="26730"/>
                </a:lnTo>
                <a:lnTo>
                  <a:pt x="24720" y="26720"/>
                </a:lnTo>
                <a:lnTo>
                  <a:pt x="24710" y="26720"/>
                </a:lnTo>
                <a:lnTo>
                  <a:pt x="24700" y="26720"/>
                </a:lnTo>
                <a:lnTo>
                  <a:pt x="24700" y="26710"/>
                </a:lnTo>
                <a:lnTo>
                  <a:pt x="24700" y="26700"/>
                </a:lnTo>
                <a:lnTo>
                  <a:pt x="24700" y="26690"/>
                </a:lnTo>
                <a:lnTo>
                  <a:pt x="24690" y="26690"/>
                </a:lnTo>
                <a:lnTo>
                  <a:pt x="24680" y="26690"/>
                </a:lnTo>
                <a:lnTo>
                  <a:pt x="24670" y="26690"/>
                </a:lnTo>
                <a:lnTo>
                  <a:pt x="24660" y="26690"/>
                </a:lnTo>
                <a:lnTo>
                  <a:pt x="24650" y="26690"/>
                </a:lnTo>
                <a:lnTo>
                  <a:pt x="24640" y="26690"/>
                </a:lnTo>
                <a:lnTo>
                  <a:pt x="24630" y="26690"/>
                </a:lnTo>
                <a:lnTo>
                  <a:pt x="24640" y="26700"/>
                </a:lnTo>
                <a:lnTo>
                  <a:pt x="24630" y="26700"/>
                </a:lnTo>
                <a:lnTo>
                  <a:pt x="24630" y="26710"/>
                </a:lnTo>
                <a:lnTo>
                  <a:pt x="24630" y="26720"/>
                </a:lnTo>
                <a:lnTo>
                  <a:pt x="24640" y="26720"/>
                </a:lnTo>
                <a:lnTo>
                  <a:pt x="24640" y="26730"/>
                </a:lnTo>
                <a:lnTo>
                  <a:pt x="24650" y="26730"/>
                </a:lnTo>
                <a:lnTo>
                  <a:pt x="24650" y="26740"/>
                </a:lnTo>
                <a:lnTo>
                  <a:pt x="24640" y="26740"/>
                </a:lnTo>
                <a:lnTo>
                  <a:pt x="24640" y="26750"/>
                </a:lnTo>
                <a:lnTo>
                  <a:pt x="24640" y="26760"/>
                </a:lnTo>
                <a:lnTo>
                  <a:pt x="24640" y="26770"/>
                </a:lnTo>
                <a:lnTo>
                  <a:pt x="24640" y="26780"/>
                </a:lnTo>
                <a:lnTo>
                  <a:pt x="24630" y="26780"/>
                </a:lnTo>
                <a:lnTo>
                  <a:pt x="24630" y="26790"/>
                </a:lnTo>
                <a:lnTo>
                  <a:pt x="24620" y="26790"/>
                </a:lnTo>
                <a:lnTo>
                  <a:pt x="24620" y="26800"/>
                </a:lnTo>
                <a:lnTo>
                  <a:pt x="24620" y="26810"/>
                </a:lnTo>
                <a:lnTo>
                  <a:pt x="24620" y="26820"/>
                </a:lnTo>
                <a:lnTo>
                  <a:pt x="24620" y="26830"/>
                </a:lnTo>
                <a:lnTo>
                  <a:pt x="24630" y="26830"/>
                </a:lnTo>
                <a:lnTo>
                  <a:pt x="24640" y="26840"/>
                </a:lnTo>
                <a:lnTo>
                  <a:pt x="24640" y="26850"/>
                </a:lnTo>
                <a:lnTo>
                  <a:pt x="24650" y="26850"/>
                </a:lnTo>
                <a:lnTo>
                  <a:pt x="24650" y="26860"/>
                </a:lnTo>
                <a:lnTo>
                  <a:pt x="24640" y="26860"/>
                </a:lnTo>
                <a:lnTo>
                  <a:pt x="24650" y="26860"/>
                </a:lnTo>
                <a:lnTo>
                  <a:pt x="24640" y="26860"/>
                </a:lnTo>
                <a:lnTo>
                  <a:pt x="24650" y="26860"/>
                </a:lnTo>
                <a:lnTo>
                  <a:pt x="24650" y="26870"/>
                </a:lnTo>
                <a:lnTo>
                  <a:pt x="24660" y="26870"/>
                </a:lnTo>
                <a:lnTo>
                  <a:pt x="24660" y="26880"/>
                </a:lnTo>
                <a:lnTo>
                  <a:pt x="24650" y="26880"/>
                </a:lnTo>
                <a:lnTo>
                  <a:pt x="24640" y="26880"/>
                </a:lnTo>
                <a:lnTo>
                  <a:pt x="24640" y="26890"/>
                </a:lnTo>
                <a:lnTo>
                  <a:pt x="24640" y="26900"/>
                </a:lnTo>
                <a:lnTo>
                  <a:pt x="24650" y="26900"/>
                </a:lnTo>
                <a:lnTo>
                  <a:pt x="24650" y="26910"/>
                </a:lnTo>
                <a:lnTo>
                  <a:pt x="24650" y="26920"/>
                </a:lnTo>
                <a:lnTo>
                  <a:pt x="24660" y="26930"/>
                </a:lnTo>
                <a:lnTo>
                  <a:pt x="24660" y="26920"/>
                </a:lnTo>
                <a:lnTo>
                  <a:pt x="24670" y="26920"/>
                </a:lnTo>
                <a:lnTo>
                  <a:pt x="24670" y="26930"/>
                </a:lnTo>
                <a:lnTo>
                  <a:pt x="24660" y="26930"/>
                </a:lnTo>
                <a:lnTo>
                  <a:pt x="24660" y="26940"/>
                </a:lnTo>
                <a:lnTo>
                  <a:pt x="24660" y="26950"/>
                </a:lnTo>
                <a:lnTo>
                  <a:pt x="24670" y="26950"/>
                </a:lnTo>
                <a:lnTo>
                  <a:pt x="24670" y="26960"/>
                </a:lnTo>
                <a:lnTo>
                  <a:pt x="24670" y="26970"/>
                </a:lnTo>
                <a:lnTo>
                  <a:pt x="24660" y="26970"/>
                </a:lnTo>
                <a:lnTo>
                  <a:pt x="24660" y="26980"/>
                </a:lnTo>
                <a:lnTo>
                  <a:pt x="24660" y="26990"/>
                </a:lnTo>
                <a:lnTo>
                  <a:pt x="24660" y="27000"/>
                </a:lnTo>
                <a:lnTo>
                  <a:pt x="24650" y="27000"/>
                </a:lnTo>
                <a:lnTo>
                  <a:pt x="24660" y="27000"/>
                </a:lnTo>
                <a:lnTo>
                  <a:pt x="24660" y="27010"/>
                </a:lnTo>
                <a:lnTo>
                  <a:pt x="24650" y="27010"/>
                </a:lnTo>
                <a:lnTo>
                  <a:pt x="24660" y="27010"/>
                </a:lnTo>
                <a:lnTo>
                  <a:pt x="24660" y="27020"/>
                </a:lnTo>
                <a:lnTo>
                  <a:pt x="24650" y="27020"/>
                </a:lnTo>
                <a:lnTo>
                  <a:pt x="24650" y="27030"/>
                </a:lnTo>
                <a:lnTo>
                  <a:pt x="24640" y="27030"/>
                </a:lnTo>
                <a:lnTo>
                  <a:pt x="24650" y="27030"/>
                </a:lnTo>
                <a:lnTo>
                  <a:pt x="24650" y="27020"/>
                </a:lnTo>
                <a:lnTo>
                  <a:pt x="24640" y="27020"/>
                </a:lnTo>
                <a:lnTo>
                  <a:pt x="24650" y="27020"/>
                </a:lnTo>
                <a:lnTo>
                  <a:pt x="24650" y="27010"/>
                </a:lnTo>
                <a:lnTo>
                  <a:pt x="24640" y="27010"/>
                </a:lnTo>
                <a:lnTo>
                  <a:pt x="24630" y="27010"/>
                </a:lnTo>
                <a:lnTo>
                  <a:pt x="24630" y="27000"/>
                </a:lnTo>
                <a:lnTo>
                  <a:pt x="24620" y="27000"/>
                </a:lnTo>
                <a:lnTo>
                  <a:pt x="24630" y="27000"/>
                </a:lnTo>
                <a:lnTo>
                  <a:pt x="24630" y="26990"/>
                </a:lnTo>
                <a:lnTo>
                  <a:pt x="24630" y="26980"/>
                </a:lnTo>
                <a:lnTo>
                  <a:pt x="24620" y="26980"/>
                </a:lnTo>
                <a:lnTo>
                  <a:pt x="24610" y="26980"/>
                </a:lnTo>
                <a:lnTo>
                  <a:pt x="24610" y="26970"/>
                </a:lnTo>
                <a:lnTo>
                  <a:pt x="24600" y="26970"/>
                </a:lnTo>
                <a:lnTo>
                  <a:pt x="24590" y="26970"/>
                </a:lnTo>
                <a:lnTo>
                  <a:pt x="24590" y="26980"/>
                </a:lnTo>
                <a:lnTo>
                  <a:pt x="24600" y="26990"/>
                </a:lnTo>
                <a:lnTo>
                  <a:pt x="24590" y="26990"/>
                </a:lnTo>
                <a:lnTo>
                  <a:pt x="24590" y="27000"/>
                </a:lnTo>
                <a:lnTo>
                  <a:pt x="24590" y="27010"/>
                </a:lnTo>
                <a:lnTo>
                  <a:pt x="24590" y="27020"/>
                </a:lnTo>
                <a:lnTo>
                  <a:pt x="24590" y="27030"/>
                </a:lnTo>
                <a:lnTo>
                  <a:pt x="24590" y="27040"/>
                </a:lnTo>
                <a:lnTo>
                  <a:pt x="24590" y="27050"/>
                </a:lnTo>
                <a:lnTo>
                  <a:pt x="24600" y="27050"/>
                </a:lnTo>
                <a:lnTo>
                  <a:pt x="24590" y="27050"/>
                </a:lnTo>
                <a:lnTo>
                  <a:pt x="24590" y="27060"/>
                </a:lnTo>
                <a:lnTo>
                  <a:pt x="24590" y="27070"/>
                </a:lnTo>
                <a:lnTo>
                  <a:pt x="24600" y="27070"/>
                </a:lnTo>
                <a:lnTo>
                  <a:pt x="24590" y="27070"/>
                </a:lnTo>
                <a:lnTo>
                  <a:pt x="24590" y="27080"/>
                </a:lnTo>
                <a:lnTo>
                  <a:pt x="24590" y="27070"/>
                </a:lnTo>
                <a:lnTo>
                  <a:pt x="24590" y="27060"/>
                </a:lnTo>
                <a:lnTo>
                  <a:pt x="24590" y="27050"/>
                </a:lnTo>
                <a:lnTo>
                  <a:pt x="24590" y="27040"/>
                </a:lnTo>
                <a:lnTo>
                  <a:pt x="24580" y="27040"/>
                </a:lnTo>
                <a:lnTo>
                  <a:pt x="24580" y="27030"/>
                </a:lnTo>
                <a:lnTo>
                  <a:pt x="24580" y="27020"/>
                </a:lnTo>
                <a:lnTo>
                  <a:pt x="24580" y="27010"/>
                </a:lnTo>
                <a:lnTo>
                  <a:pt x="24580" y="27000"/>
                </a:lnTo>
                <a:lnTo>
                  <a:pt x="24570" y="27000"/>
                </a:lnTo>
                <a:lnTo>
                  <a:pt x="24570" y="26990"/>
                </a:lnTo>
                <a:lnTo>
                  <a:pt x="24580" y="26990"/>
                </a:lnTo>
                <a:lnTo>
                  <a:pt x="24580" y="26980"/>
                </a:lnTo>
                <a:lnTo>
                  <a:pt x="24570" y="26980"/>
                </a:lnTo>
                <a:lnTo>
                  <a:pt x="24570" y="26970"/>
                </a:lnTo>
                <a:lnTo>
                  <a:pt x="24570" y="26960"/>
                </a:lnTo>
                <a:lnTo>
                  <a:pt x="24570" y="26950"/>
                </a:lnTo>
                <a:lnTo>
                  <a:pt x="24570" y="26940"/>
                </a:lnTo>
                <a:lnTo>
                  <a:pt x="24580" y="26940"/>
                </a:lnTo>
                <a:lnTo>
                  <a:pt x="24580" y="26930"/>
                </a:lnTo>
                <a:lnTo>
                  <a:pt x="24590" y="26930"/>
                </a:lnTo>
                <a:lnTo>
                  <a:pt x="24590" y="26920"/>
                </a:lnTo>
                <a:lnTo>
                  <a:pt x="24580" y="26920"/>
                </a:lnTo>
                <a:lnTo>
                  <a:pt x="24570" y="26920"/>
                </a:lnTo>
                <a:lnTo>
                  <a:pt x="24570" y="26910"/>
                </a:lnTo>
                <a:lnTo>
                  <a:pt x="24570" y="26900"/>
                </a:lnTo>
                <a:lnTo>
                  <a:pt x="24570" y="26890"/>
                </a:lnTo>
                <a:lnTo>
                  <a:pt x="24570" y="26880"/>
                </a:lnTo>
                <a:lnTo>
                  <a:pt x="24560" y="26870"/>
                </a:lnTo>
                <a:lnTo>
                  <a:pt x="24560" y="26880"/>
                </a:lnTo>
                <a:lnTo>
                  <a:pt x="24550" y="26880"/>
                </a:lnTo>
                <a:lnTo>
                  <a:pt x="24550" y="26870"/>
                </a:lnTo>
                <a:lnTo>
                  <a:pt x="24550" y="26860"/>
                </a:lnTo>
                <a:lnTo>
                  <a:pt x="24540" y="26860"/>
                </a:lnTo>
                <a:lnTo>
                  <a:pt x="24540" y="26850"/>
                </a:lnTo>
                <a:lnTo>
                  <a:pt x="24530" y="26850"/>
                </a:lnTo>
                <a:lnTo>
                  <a:pt x="24530" y="26840"/>
                </a:lnTo>
                <a:lnTo>
                  <a:pt x="24520" y="26840"/>
                </a:lnTo>
                <a:lnTo>
                  <a:pt x="24520" y="26830"/>
                </a:lnTo>
                <a:lnTo>
                  <a:pt x="24520" y="26840"/>
                </a:lnTo>
                <a:lnTo>
                  <a:pt x="24510" y="26840"/>
                </a:lnTo>
                <a:lnTo>
                  <a:pt x="24500" y="26840"/>
                </a:lnTo>
                <a:lnTo>
                  <a:pt x="24500" y="26850"/>
                </a:lnTo>
                <a:lnTo>
                  <a:pt x="24500" y="26840"/>
                </a:lnTo>
                <a:lnTo>
                  <a:pt x="24490" y="26840"/>
                </a:lnTo>
                <a:lnTo>
                  <a:pt x="24490" y="26850"/>
                </a:lnTo>
                <a:lnTo>
                  <a:pt x="24490" y="26860"/>
                </a:lnTo>
                <a:lnTo>
                  <a:pt x="24480" y="26860"/>
                </a:lnTo>
                <a:lnTo>
                  <a:pt x="24490" y="26860"/>
                </a:lnTo>
                <a:lnTo>
                  <a:pt x="24490" y="26870"/>
                </a:lnTo>
                <a:lnTo>
                  <a:pt x="24480" y="26870"/>
                </a:lnTo>
                <a:lnTo>
                  <a:pt x="24480" y="26880"/>
                </a:lnTo>
                <a:lnTo>
                  <a:pt x="24480" y="26890"/>
                </a:lnTo>
                <a:lnTo>
                  <a:pt x="24470" y="26890"/>
                </a:lnTo>
                <a:lnTo>
                  <a:pt x="24460" y="26890"/>
                </a:lnTo>
                <a:lnTo>
                  <a:pt x="24460" y="26900"/>
                </a:lnTo>
                <a:lnTo>
                  <a:pt x="24460" y="26910"/>
                </a:lnTo>
                <a:lnTo>
                  <a:pt x="24470" y="26910"/>
                </a:lnTo>
                <a:lnTo>
                  <a:pt x="24470" y="26920"/>
                </a:lnTo>
                <a:lnTo>
                  <a:pt x="24460" y="26920"/>
                </a:lnTo>
                <a:lnTo>
                  <a:pt x="24460" y="26930"/>
                </a:lnTo>
                <a:lnTo>
                  <a:pt x="24450" y="26930"/>
                </a:lnTo>
                <a:lnTo>
                  <a:pt x="24450" y="26940"/>
                </a:lnTo>
                <a:lnTo>
                  <a:pt x="24450" y="26950"/>
                </a:lnTo>
                <a:lnTo>
                  <a:pt x="24450" y="26960"/>
                </a:lnTo>
                <a:lnTo>
                  <a:pt x="24440" y="26960"/>
                </a:lnTo>
                <a:lnTo>
                  <a:pt x="24440" y="26970"/>
                </a:lnTo>
                <a:lnTo>
                  <a:pt x="24440" y="26980"/>
                </a:lnTo>
                <a:lnTo>
                  <a:pt x="24440" y="26990"/>
                </a:lnTo>
                <a:lnTo>
                  <a:pt x="24440" y="27000"/>
                </a:lnTo>
                <a:lnTo>
                  <a:pt x="24450" y="27000"/>
                </a:lnTo>
                <a:lnTo>
                  <a:pt x="24450" y="27010"/>
                </a:lnTo>
                <a:lnTo>
                  <a:pt x="24450" y="27020"/>
                </a:lnTo>
                <a:lnTo>
                  <a:pt x="24450" y="27030"/>
                </a:lnTo>
                <a:lnTo>
                  <a:pt x="24450" y="27040"/>
                </a:lnTo>
                <a:lnTo>
                  <a:pt x="24440" y="27040"/>
                </a:lnTo>
                <a:lnTo>
                  <a:pt x="24430" y="27040"/>
                </a:lnTo>
                <a:lnTo>
                  <a:pt x="24430" y="27030"/>
                </a:lnTo>
                <a:lnTo>
                  <a:pt x="24440" y="27030"/>
                </a:lnTo>
                <a:lnTo>
                  <a:pt x="24430" y="27030"/>
                </a:lnTo>
                <a:lnTo>
                  <a:pt x="24430" y="27040"/>
                </a:lnTo>
                <a:lnTo>
                  <a:pt x="24430" y="27030"/>
                </a:lnTo>
                <a:lnTo>
                  <a:pt x="24430" y="27020"/>
                </a:lnTo>
                <a:lnTo>
                  <a:pt x="24420" y="27020"/>
                </a:lnTo>
                <a:lnTo>
                  <a:pt x="24420" y="27010"/>
                </a:lnTo>
                <a:lnTo>
                  <a:pt x="24410" y="27010"/>
                </a:lnTo>
                <a:lnTo>
                  <a:pt x="24400" y="27010"/>
                </a:lnTo>
                <a:lnTo>
                  <a:pt x="24400" y="27020"/>
                </a:lnTo>
                <a:lnTo>
                  <a:pt x="24390" y="27020"/>
                </a:lnTo>
                <a:lnTo>
                  <a:pt x="24390" y="27030"/>
                </a:lnTo>
                <a:lnTo>
                  <a:pt x="24380" y="27030"/>
                </a:lnTo>
                <a:lnTo>
                  <a:pt x="24380" y="27040"/>
                </a:lnTo>
                <a:lnTo>
                  <a:pt x="24370" y="27040"/>
                </a:lnTo>
                <a:lnTo>
                  <a:pt x="24370" y="27050"/>
                </a:lnTo>
                <a:lnTo>
                  <a:pt x="24360" y="27050"/>
                </a:lnTo>
                <a:lnTo>
                  <a:pt x="24360" y="27060"/>
                </a:lnTo>
                <a:lnTo>
                  <a:pt x="24360" y="27070"/>
                </a:lnTo>
                <a:lnTo>
                  <a:pt x="24370" y="27070"/>
                </a:lnTo>
                <a:lnTo>
                  <a:pt x="24360" y="27070"/>
                </a:lnTo>
                <a:lnTo>
                  <a:pt x="24360" y="27060"/>
                </a:lnTo>
                <a:lnTo>
                  <a:pt x="24360" y="27050"/>
                </a:lnTo>
                <a:lnTo>
                  <a:pt x="24350" y="27050"/>
                </a:lnTo>
                <a:lnTo>
                  <a:pt x="24350" y="27040"/>
                </a:lnTo>
                <a:lnTo>
                  <a:pt x="24350" y="27030"/>
                </a:lnTo>
                <a:lnTo>
                  <a:pt x="24340" y="27020"/>
                </a:lnTo>
                <a:lnTo>
                  <a:pt x="24330" y="27020"/>
                </a:lnTo>
                <a:lnTo>
                  <a:pt x="24320" y="27020"/>
                </a:lnTo>
                <a:lnTo>
                  <a:pt x="24310" y="27020"/>
                </a:lnTo>
                <a:lnTo>
                  <a:pt x="24310" y="27010"/>
                </a:lnTo>
                <a:lnTo>
                  <a:pt x="24310" y="27000"/>
                </a:lnTo>
                <a:lnTo>
                  <a:pt x="24310" y="26990"/>
                </a:lnTo>
                <a:lnTo>
                  <a:pt x="24300" y="26990"/>
                </a:lnTo>
                <a:lnTo>
                  <a:pt x="24300" y="26980"/>
                </a:lnTo>
                <a:lnTo>
                  <a:pt x="24290" y="26980"/>
                </a:lnTo>
                <a:lnTo>
                  <a:pt x="24290" y="26970"/>
                </a:lnTo>
                <a:lnTo>
                  <a:pt x="24280" y="26970"/>
                </a:lnTo>
                <a:lnTo>
                  <a:pt x="24270" y="26970"/>
                </a:lnTo>
                <a:lnTo>
                  <a:pt x="24270" y="26960"/>
                </a:lnTo>
                <a:lnTo>
                  <a:pt x="24270" y="26950"/>
                </a:lnTo>
                <a:lnTo>
                  <a:pt x="24260" y="26950"/>
                </a:lnTo>
                <a:lnTo>
                  <a:pt x="24260" y="26940"/>
                </a:lnTo>
                <a:lnTo>
                  <a:pt x="24250" y="26940"/>
                </a:lnTo>
                <a:lnTo>
                  <a:pt x="24260" y="26940"/>
                </a:lnTo>
                <a:lnTo>
                  <a:pt x="24250" y="26940"/>
                </a:lnTo>
                <a:lnTo>
                  <a:pt x="24250" y="26930"/>
                </a:lnTo>
                <a:lnTo>
                  <a:pt x="24240" y="26930"/>
                </a:lnTo>
                <a:lnTo>
                  <a:pt x="24230" y="26930"/>
                </a:lnTo>
                <a:lnTo>
                  <a:pt x="24220" y="26920"/>
                </a:lnTo>
                <a:lnTo>
                  <a:pt x="24220" y="26910"/>
                </a:lnTo>
                <a:lnTo>
                  <a:pt x="24220" y="26900"/>
                </a:lnTo>
                <a:lnTo>
                  <a:pt x="24220" y="26890"/>
                </a:lnTo>
                <a:lnTo>
                  <a:pt x="24220" y="26880"/>
                </a:lnTo>
                <a:lnTo>
                  <a:pt x="24230" y="26880"/>
                </a:lnTo>
                <a:lnTo>
                  <a:pt x="24230" y="26870"/>
                </a:lnTo>
                <a:lnTo>
                  <a:pt x="24220" y="26870"/>
                </a:lnTo>
                <a:lnTo>
                  <a:pt x="24220" y="26860"/>
                </a:lnTo>
                <a:lnTo>
                  <a:pt x="24220" y="26850"/>
                </a:lnTo>
                <a:lnTo>
                  <a:pt x="24210" y="26850"/>
                </a:lnTo>
                <a:lnTo>
                  <a:pt x="24210" y="26840"/>
                </a:lnTo>
                <a:lnTo>
                  <a:pt x="24210" y="26830"/>
                </a:lnTo>
                <a:lnTo>
                  <a:pt x="24200" y="26830"/>
                </a:lnTo>
                <a:lnTo>
                  <a:pt x="24190" y="26830"/>
                </a:lnTo>
                <a:lnTo>
                  <a:pt x="24190" y="26820"/>
                </a:lnTo>
                <a:lnTo>
                  <a:pt x="24190" y="26810"/>
                </a:lnTo>
                <a:lnTo>
                  <a:pt x="24190" y="26800"/>
                </a:lnTo>
                <a:lnTo>
                  <a:pt x="24180" y="26800"/>
                </a:lnTo>
                <a:lnTo>
                  <a:pt x="24180" y="26790"/>
                </a:lnTo>
                <a:lnTo>
                  <a:pt x="24190" y="26790"/>
                </a:lnTo>
                <a:lnTo>
                  <a:pt x="24190" y="26780"/>
                </a:lnTo>
                <a:lnTo>
                  <a:pt x="24180" y="26770"/>
                </a:lnTo>
                <a:lnTo>
                  <a:pt x="24180" y="26760"/>
                </a:lnTo>
                <a:lnTo>
                  <a:pt x="24170" y="26760"/>
                </a:lnTo>
                <a:lnTo>
                  <a:pt x="24160" y="26760"/>
                </a:lnTo>
                <a:lnTo>
                  <a:pt x="24160" y="26750"/>
                </a:lnTo>
                <a:lnTo>
                  <a:pt x="24160" y="26740"/>
                </a:lnTo>
                <a:lnTo>
                  <a:pt x="24160" y="26730"/>
                </a:lnTo>
                <a:lnTo>
                  <a:pt x="24150" y="26730"/>
                </a:lnTo>
                <a:lnTo>
                  <a:pt x="24160" y="26730"/>
                </a:lnTo>
                <a:lnTo>
                  <a:pt x="24150" y="26720"/>
                </a:lnTo>
                <a:lnTo>
                  <a:pt x="24140" y="26720"/>
                </a:lnTo>
                <a:lnTo>
                  <a:pt x="24140" y="26710"/>
                </a:lnTo>
                <a:lnTo>
                  <a:pt x="24150" y="26710"/>
                </a:lnTo>
                <a:lnTo>
                  <a:pt x="24140" y="26710"/>
                </a:lnTo>
                <a:lnTo>
                  <a:pt x="24140" y="26700"/>
                </a:lnTo>
                <a:lnTo>
                  <a:pt x="24150" y="26700"/>
                </a:lnTo>
                <a:lnTo>
                  <a:pt x="24150" y="26690"/>
                </a:lnTo>
                <a:lnTo>
                  <a:pt x="24140" y="26690"/>
                </a:lnTo>
                <a:lnTo>
                  <a:pt x="24150" y="26690"/>
                </a:lnTo>
                <a:lnTo>
                  <a:pt x="24150" y="26680"/>
                </a:lnTo>
                <a:lnTo>
                  <a:pt x="24140" y="26680"/>
                </a:lnTo>
                <a:lnTo>
                  <a:pt x="24140" y="26670"/>
                </a:lnTo>
                <a:lnTo>
                  <a:pt x="24130" y="26670"/>
                </a:lnTo>
                <a:lnTo>
                  <a:pt x="24140" y="26670"/>
                </a:lnTo>
                <a:lnTo>
                  <a:pt x="24130" y="26660"/>
                </a:lnTo>
                <a:lnTo>
                  <a:pt x="24130" y="26650"/>
                </a:lnTo>
                <a:lnTo>
                  <a:pt x="24140" y="26650"/>
                </a:lnTo>
                <a:lnTo>
                  <a:pt x="24140" y="26640"/>
                </a:lnTo>
                <a:lnTo>
                  <a:pt x="24130" y="26640"/>
                </a:lnTo>
                <a:lnTo>
                  <a:pt x="24130" y="26630"/>
                </a:lnTo>
                <a:lnTo>
                  <a:pt x="24120" y="26620"/>
                </a:lnTo>
                <a:lnTo>
                  <a:pt x="24120" y="26630"/>
                </a:lnTo>
                <a:lnTo>
                  <a:pt x="24110" y="26630"/>
                </a:lnTo>
                <a:lnTo>
                  <a:pt x="24110" y="26620"/>
                </a:lnTo>
                <a:lnTo>
                  <a:pt x="24110" y="26610"/>
                </a:lnTo>
                <a:lnTo>
                  <a:pt x="24110" y="26600"/>
                </a:lnTo>
                <a:lnTo>
                  <a:pt x="24100" y="26600"/>
                </a:lnTo>
                <a:lnTo>
                  <a:pt x="24110" y="26600"/>
                </a:lnTo>
                <a:lnTo>
                  <a:pt x="24110" y="26590"/>
                </a:lnTo>
                <a:lnTo>
                  <a:pt x="24110" y="26580"/>
                </a:lnTo>
                <a:lnTo>
                  <a:pt x="24120" y="26580"/>
                </a:lnTo>
                <a:lnTo>
                  <a:pt x="24120" y="26570"/>
                </a:lnTo>
                <a:lnTo>
                  <a:pt x="24130" y="26570"/>
                </a:lnTo>
                <a:lnTo>
                  <a:pt x="24140" y="26570"/>
                </a:lnTo>
                <a:lnTo>
                  <a:pt x="24130" y="26570"/>
                </a:lnTo>
                <a:lnTo>
                  <a:pt x="24130" y="26560"/>
                </a:lnTo>
                <a:lnTo>
                  <a:pt x="24140" y="26560"/>
                </a:lnTo>
                <a:lnTo>
                  <a:pt x="24140" y="26570"/>
                </a:lnTo>
                <a:lnTo>
                  <a:pt x="24140" y="26560"/>
                </a:lnTo>
                <a:lnTo>
                  <a:pt x="24150" y="26560"/>
                </a:lnTo>
                <a:lnTo>
                  <a:pt x="24160" y="26560"/>
                </a:lnTo>
                <a:lnTo>
                  <a:pt x="24160" y="26550"/>
                </a:lnTo>
                <a:lnTo>
                  <a:pt x="24170" y="26550"/>
                </a:lnTo>
                <a:lnTo>
                  <a:pt x="24170" y="26540"/>
                </a:lnTo>
                <a:lnTo>
                  <a:pt x="24160" y="26540"/>
                </a:lnTo>
                <a:lnTo>
                  <a:pt x="24160" y="26530"/>
                </a:lnTo>
                <a:lnTo>
                  <a:pt x="24170" y="26530"/>
                </a:lnTo>
                <a:lnTo>
                  <a:pt x="24170" y="26520"/>
                </a:lnTo>
                <a:lnTo>
                  <a:pt x="24180" y="26520"/>
                </a:lnTo>
                <a:lnTo>
                  <a:pt x="24190" y="26520"/>
                </a:lnTo>
                <a:lnTo>
                  <a:pt x="24200" y="26520"/>
                </a:lnTo>
                <a:lnTo>
                  <a:pt x="24210" y="26510"/>
                </a:lnTo>
                <a:lnTo>
                  <a:pt x="24220" y="26510"/>
                </a:lnTo>
                <a:lnTo>
                  <a:pt x="24230" y="26510"/>
                </a:lnTo>
                <a:lnTo>
                  <a:pt x="24230" y="26500"/>
                </a:lnTo>
                <a:lnTo>
                  <a:pt x="24240" y="26500"/>
                </a:lnTo>
                <a:lnTo>
                  <a:pt x="24230" y="26500"/>
                </a:lnTo>
                <a:lnTo>
                  <a:pt x="24230" y="26490"/>
                </a:lnTo>
                <a:lnTo>
                  <a:pt x="24220" y="26490"/>
                </a:lnTo>
                <a:lnTo>
                  <a:pt x="24230" y="26490"/>
                </a:lnTo>
                <a:lnTo>
                  <a:pt x="24230" y="26480"/>
                </a:lnTo>
                <a:lnTo>
                  <a:pt x="24230" y="26470"/>
                </a:lnTo>
                <a:lnTo>
                  <a:pt x="24240" y="26470"/>
                </a:lnTo>
                <a:lnTo>
                  <a:pt x="24250" y="26470"/>
                </a:lnTo>
                <a:lnTo>
                  <a:pt x="24250" y="26480"/>
                </a:lnTo>
                <a:lnTo>
                  <a:pt x="24250" y="26490"/>
                </a:lnTo>
                <a:lnTo>
                  <a:pt x="24250" y="26500"/>
                </a:lnTo>
                <a:lnTo>
                  <a:pt x="24250" y="26510"/>
                </a:lnTo>
                <a:lnTo>
                  <a:pt x="24250" y="26520"/>
                </a:lnTo>
                <a:lnTo>
                  <a:pt x="24260" y="26520"/>
                </a:lnTo>
                <a:lnTo>
                  <a:pt x="24260" y="26530"/>
                </a:lnTo>
                <a:lnTo>
                  <a:pt x="24270" y="26530"/>
                </a:lnTo>
                <a:lnTo>
                  <a:pt x="24270" y="26540"/>
                </a:lnTo>
                <a:lnTo>
                  <a:pt x="24280" y="26540"/>
                </a:lnTo>
                <a:lnTo>
                  <a:pt x="24280" y="26550"/>
                </a:lnTo>
                <a:lnTo>
                  <a:pt x="24290" y="26550"/>
                </a:lnTo>
                <a:lnTo>
                  <a:pt x="24300" y="26560"/>
                </a:lnTo>
                <a:lnTo>
                  <a:pt x="24310" y="26560"/>
                </a:lnTo>
                <a:lnTo>
                  <a:pt x="24300" y="26560"/>
                </a:lnTo>
                <a:lnTo>
                  <a:pt x="24300" y="26570"/>
                </a:lnTo>
                <a:lnTo>
                  <a:pt x="24310" y="26570"/>
                </a:lnTo>
                <a:lnTo>
                  <a:pt x="24310" y="26560"/>
                </a:lnTo>
                <a:lnTo>
                  <a:pt x="24320" y="26560"/>
                </a:lnTo>
                <a:lnTo>
                  <a:pt x="24320" y="26550"/>
                </a:lnTo>
                <a:lnTo>
                  <a:pt x="24330" y="26550"/>
                </a:lnTo>
                <a:lnTo>
                  <a:pt x="24330" y="26560"/>
                </a:lnTo>
                <a:lnTo>
                  <a:pt x="24340" y="26560"/>
                </a:lnTo>
                <a:lnTo>
                  <a:pt x="24340" y="26570"/>
                </a:lnTo>
                <a:lnTo>
                  <a:pt x="24350" y="26570"/>
                </a:lnTo>
                <a:lnTo>
                  <a:pt x="24360" y="26570"/>
                </a:lnTo>
                <a:lnTo>
                  <a:pt x="24360" y="26560"/>
                </a:lnTo>
                <a:lnTo>
                  <a:pt x="24360" y="26550"/>
                </a:lnTo>
                <a:lnTo>
                  <a:pt x="24350" y="26550"/>
                </a:lnTo>
                <a:lnTo>
                  <a:pt x="24350" y="26540"/>
                </a:lnTo>
                <a:lnTo>
                  <a:pt x="24350" y="26530"/>
                </a:lnTo>
                <a:lnTo>
                  <a:pt x="24360" y="26530"/>
                </a:lnTo>
                <a:lnTo>
                  <a:pt x="24370" y="26520"/>
                </a:lnTo>
                <a:lnTo>
                  <a:pt x="24360" y="26520"/>
                </a:lnTo>
                <a:lnTo>
                  <a:pt x="24360" y="26510"/>
                </a:lnTo>
                <a:lnTo>
                  <a:pt x="24370" y="26510"/>
                </a:lnTo>
                <a:lnTo>
                  <a:pt x="24370" y="26500"/>
                </a:lnTo>
                <a:lnTo>
                  <a:pt x="24370" y="26490"/>
                </a:lnTo>
                <a:lnTo>
                  <a:pt x="24370" y="26480"/>
                </a:lnTo>
                <a:lnTo>
                  <a:pt x="24370" y="26470"/>
                </a:lnTo>
                <a:lnTo>
                  <a:pt x="24360" y="26460"/>
                </a:lnTo>
                <a:lnTo>
                  <a:pt x="24360" y="26450"/>
                </a:lnTo>
                <a:lnTo>
                  <a:pt x="24360" y="26440"/>
                </a:lnTo>
                <a:lnTo>
                  <a:pt x="24350" y="26440"/>
                </a:lnTo>
                <a:lnTo>
                  <a:pt x="24340" y="26440"/>
                </a:lnTo>
                <a:lnTo>
                  <a:pt x="24330" y="26440"/>
                </a:lnTo>
                <a:lnTo>
                  <a:pt x="24330" y="26430"/>
                </a:lnTo>
                <a:lnTo>
                  <a:pt x="24340" y="26420"/>
                </a:lnTo>
                <a:lnTo>
                  <a:pt x="24350" y="26420"/>
                </a:lnTo>
                <a:lnTo>
                  <a:pt x="24350" y="26410"/>
                </a:lnTo>
                <a:lnTo>
                  <a:pt x="24350" y="26400"/>
                </a:lnTo>
                <a:lnTo>
                  <a:pt x="24360" y="26400"/>
                </a:lnTo>
                <a:lnTo>
                  <a:pt x="24360" y="26390"/>
                </a:lnTo>
                <a:lnTo>
                  <a:pt x="24350" y="26390"/>
                </a:lnTo>
                <a:lnTo>
                  <a:pt x="24350" y="26380"/>
                </a:lnTo>
                <a:lnTo>
                  <a:pt x="24350" y="26390"/>
                </a:lnTo>
                <a:lnTo>
                  <a:pt x="24340" y="26390"/>
                </a:lnTo>
                <a:lnTo>
                  <a:pt x="24330" y="26390"/>
                </a:lnTo>
                <a:lnTo>
                  <a:pt x="24330" y="26400"/>
                </a:lnTo>
                <a:lnTo>
                  <a:pt x="24330" y="26390"/>
                </a:lnTo>
                <a:lnTo>
                  <a:pt x="24320" y="26390"/>
                </a:lnTo>
                <a:lnTo>
                  <a:pt x="24320" y="26400"/>
                </a:lnTo>
                <a:lnTo>
                  <a:pt x="24310" y="26400"/>
                </a:lnTo>
                <a:lnTo>
                  <a:pt x="24300" y="26400"/>
                </a:lnTo>
                <a:lnTo>
                  <a:pt x="24300" y="26410"/>
                </a:lnTo>
                <a:lnTo>
                  <a:pt x="24290" y="26410"/>
                </a:lnTo>
                <a:lnTo>
                  <a:pt x="24280" y="26410"/>
                </a:lnTo>
                <a:lnTo>
                  <a:pt x="24280" y="26400"/>
                </a:lnTo>
                <a:lnTo>
                  <a:pt x="24280" y="26390"/>
                </a:lnTo>
                <a:lnTo>
                  <a:pt x="24290" y="26390"/>
                </a:lnTo>
                <a:lnTo>
                  <a:pt x="24300" y="26390"/>
                </a:lnTo>
                <a:lnTo>
                  <a:pt x="24300" y="26380"/>
                </a:lnTo>
                <a:lnTo>
                  <a:pt x="24310" y="26380"/>
                </a:lnTo>
                <a:lnTo>
                  <a:pt x="24300" y="26380"/>
                </a:lnTo>
                <a:lnTo>
                  <a:pt x="24300" y="26370"/>
                </a:lnTo>
                <a:lnTo>
                  <a:pt x="24300" y="26380"/>
                </a:lnTo>
                <a:lnTo>
                  <a:pt x="24300" y="26370"/>
                </a:lnTo>
                <a:lnTo>
                  <a:pt x="24290" y="26370"/>
                </a:lnTo>
                <a:lnTo>
                  <a:pt x="24290" y="26380"/>
                </a:lnTo>
                <a:lnTo>
                  <a:pt x="24290" y="26370"/>
                </a:lnTo>
                <a:lnTo>
                  <a:pt x="24280" y="26370"/>
                </a:lnTo>
                <a:lnTo>
                  <a:pt x="24280" y="26380"/>
                </a:lnTo>
                <a:lnTo>
                  <a:pt x="24270" y="26380"/>
                </a:lnTo>
                <a:lnTo>
                  <a:pt x="24270" y="26390"/>
                </a:lnTo>
                <a:lnTo>
                  <a:pt x="24260" y="26390"/>
                </a:lnTo>
                <a:lnTo>
                  <a:pt x="24250" y="26390"/>
                </a:lnTo>
                <a:lnTo>
                  <a:pt x="24250" y="26380"/>
                </a:lnTo>
                <a:lnTo>
                  <a:pt x="24240" y="26380"/>
                </a:lnTo>
                <a:lnTo>
                  <a:pt x="24240" y="26370"/>
                </a:lnTo>
                <a:lnTo>
                  <a:pt x="24250" y="26370"/>
                </a:lnTo>
                <a:lnTo>
                  <a:pt x="24240" y="26370"/>
                </a:lnTo>
                <a:lnTo>
                  <a:pt x="24240" y="26360"/>
                </a:lnTo>
                <a:lnTo>
                  <a:pt x="24230" y="26370"/>
                </a:lnTo>
                <a:lnTo>
                  <a:pt x="24230" y="26360"/>
                </a:lnTo>
                <a:lnTo>
                  <a:pt x="24220" y="26360"/>
                </a:lnTo>
                <a:lnTo>
                  <a:pt x="24230" y="26360"/>
                </a:lnTo>
                <a:lnTo>
                  <a:pt x="24220" y="26350"/>
                </a:lnTo>
                <a:lnTo>
                  <a:pt x="24220" y="26340"/>
                </a:lnTo>
                <a:lnTo>
                  <a:pt x="24230" y="26340"/>
                </a:lnTo>
                <a:lnTo>
                  <a:pt x="24220" y="26340"/>
                </a:lnTo>
                <a:lnTo>
                  <a:pt x="24220" y="26330"/>
                </a:lnTo>
                <a:lnTo>
                  <a:pt x="24210" y="26330"/>
                </a:lnTo>
                <a:lnTo>
                  <a:pt x="24210" y="26320"/>
                </a:lnTo>
                <a:lnTo>
                  <a:pt x="24200" y="26320"/>
                </a:lnTo>
                <a:lnTo>
                  <a:pt x="24190" y="26320"/>
                </a:lnTo>
                <a:lnTo>
                  <a:pt x="24190" y="26330"/>
                </a:lnTo>
                <a:lnTo>
                  <a:pt x="24180" y="26330"/>
                </a:lnTo>
                <a:lnTo>
                  <a:pt x="24180" y="26320"/>
                </a:lnTo>
                <a:lnTo>
                  <a:pt x="24190" y="26320"/>
                </a:lnTo>
                <a:lnTo>
                  <a:pt x="24190" y="26310"/>
                </a:lnTo>
                <a:lnTo>
                  <a:pt x="24190" y="26300"/>
                </a:lnTo>
                <a:lnTo>
                  <a:pt x="24180" y="26300"/>
                </a:lnTo>
                <a:lnTo>
                  <a:pt x="24170" y="26300"/>
                </a:lnTo>
                <a:lnTo>
                  <a:pt x="24170" y="26290"/>
                </a:lnTo>
                <a:lnTo>
                  <a:pt x="24170" y="26280"/>
                </a:lnTo>
                <a:lnTo>
                  <a:pt x="24170" y="26270"/>
                </a:lnTo>
                <a:lnTo>
                  <a:pt x="24160" y="26270"/>
                </a:lnTo>
                <a:lnTo>
                  <a:pt x="24160" y="26260"/>
                </a:lnTo>
                <a:lnTo>
                  <a:pt x="24160" y="26250"/>
                </a:lnTo>
                <a:lnTo>
                  <a:pt x="24150" y="26250"/>
                </a:lnTo>
                <a:lnTo>
                  <a:pt x="24150" y="26240"/>
                </a:lnTo>
                <a:lnTo>
                  <a:pt x="24150" y="26230"/>
                </a:lnTo>
                <a:lnTo>
                  <a:pt x="24140" y="26230"/>
                </a:lnTo>
                <a:lnTo>
                  <a:pt x="24130" y="26230"/>
                </a:lnTo>
                <a:lnTo>
                  <a:pt x="24130" y="26220"/>
                </a:lnTo>
                <a:lnTo>
                  <a:pt x="24120" y="26220"/>
                </a:lnTo>
                <a:lnTo>
                  <a:pt x="24120" y="26210"/>
                </a:lnTo>
                <a:lnTo>
                  <a:pt x="24120" y="26200"/>
                </a:lnTo>
                <a:lnTo>
                  <a:pt x="24110" y="26200"/>
                </a:lnTo>
                <a:lnTo>
                  <a:pt x="24100" y="26200"/>
                </a:lnTo>
                <a:lnTo>
                  <a:pt x="24090" y="26200"/>
                </a:lnTo>
                <a:lnTo>
                  <a:pt x="24090" y="26190"/>
                </a:lnTo>
                <a:lnTo>
                  <a:pt x="24090" y="26180"/>
                </a:lnTo>
                <a:lnTo>
                  <a:pt x="24080" y="26180"/>
                </a:lnTo>
                <a:lnTo>
                  <a:pt x="24080" y="26170"/>
                </a:lnTo>
                <a:lnTo>
                  <a:pt x="24070" y="26170"/>
                </a:lnTo>
                <a:lnTo>
                  <a:pt x="24070" y="26160"/>
                </a:lnTo>
                <a:lnTo>
                  <a:pt x="24060" y="26160"/>
                </a:lnTo>
                <a:lnTo>
                  <a:pt x="24060" y="26150"/>
                </a:lnTo>
                <a:lnTo>
                  <a:pt x="24050" y="26140"/>
                </a:lnTo>
                <a:lnTo>
                  <a:pt x="24040" y="26130"/>
                </a:lnTo>
                <a:lnTo>
                  <a:pt x="24040" y="26120"/>
                </a:lnTo>
                <a:lnTo>
                  <a:pt x="24040" y="26110"/>
                </a:lnTo>
                <a:lnTo>
                  <a:pt x="24030" y="26110"/>
                </a:lnTo>
                <a:lnTo>
                  <a:pt x="24030" y="26100"/>
                </a:lnTo>
                <a:lnTo>
                  <a:pt x="24030" y="26090"/>
                </a:lnTo>
                <a:lnTo>
                  <a:pt x="24020" y="26090"/>
                </a:lnTo>
                <a:lnTo>
                  <a:pt x="24020" y="26080"/>
                </a:lnTo>
                <a:lnTo>
                  <a:pt x="24020" y="26070"/>
                </a:lnTo>
                <a:lnTo>
                  <a:pt x="24020" y="26060"/>
                </a:lnTo>
                <a:lnTo>
                  <a:pt x="24010" y="26060"/>
                </a:lnTo>
                <a:lnTo>
                  <a:pt x="24010" y="26050"/>
                </a:lnTo>
                <a:lnTo>
                  <a:pt x="24000" y="26050"/>
                </a:lnTo>
                <a:lnTo>
                  <a:pt x="24000" y="26060"/>
                </a:lnTo>
                <a:lnTo>
                  <a:pt x="24000" y="26050"/>
                </a:lnTo>
                <a:lnTo>
                  <a:pt x="24010" y="26050"/>
                </a:lnTo>
                <a:lnTo>
                  <a:pt x="24010" y="26040"/>
                </a:lnTo>
                <a:lnTo>
                  <a:pt x="24010" y="26030"/>
                </a:lnTo>
                <a:lnTo>
                  <a:pt x="24000" y="26030"/>
                </a:lnTo>
                <a:lnTo>
                  <a:pt x="24000" y="26020"/>
                </a:lnTo>
                <a:lnTo>
                  <a:pt x="24000" y="26010"/>
                </a:lnTo>
                <a:lnTo>
                  <a:pt x="24000" y="26000"/>
                </a:lnTo>
                <a:lnTo>
                  <a:pt x="24000" y="25990"/>
                </a:lnTo>
                <a:lnTo>
                  <a:pt x="24000" y="25980"/>
                </a:lnTo>
                <a:lnTo>
                  <a:pt x="24000" y="25970"/>
                </a:lnTo>
                <a:lnTo>
                  <a:pt x="24000" y="25960"/>
                </a:lnTo>
                <a:lnTo>
                  <a:pt x="23990" y="25960"/>
                </a:lnTo>
                <a:lnTo>
                  <a:pt x="24000" y="25960"/>
                </a:lnTo>
                <a:lnTo>
                  <a:pt x="24000" y="25950"/>
                </a:lnTo>
                <a:lnTo>
                  <a:pt x="23990" y="25950"/>
                </a:lnTo>
                <a:lnTo>
                  <a:pt x="23990" y="25940"/>
                </a:lnTo>
                <a:lnTo>
                  <a:pt x="23990" y="25930"/>
                </a:lnTo>
                <a:lnTo>
                  <a:pt x="23980" y="25930"/>
                </a:lnTo>
                <a:lnTo>
                  <a:pt x="23980" y="25920"/>
                </a:lnTo>
                <a:lnTo>
                  <a:pt x="23970" y="25920"/>
                </a:lnTo>
                <a:lnTo>
                  <a:pt x="23970" y="25910"/>
                </a:lnTo>
                <a:lnTo>
                  <a:pt x="23970" y="25900"/>
                </a:lnTo>
                <a:lnTo>
                  <a:pt x="23970" y="25890"/>
                </a:lnTo>
                <a:lnTo>
                  <a:pt x="23960" y="25890"/>
                </a:lnTo>
                <a:lnTo>
                  <a:pt x="23960" y="25880"/>
                </a:lnTo>
                <a:lnTo>
                  <a:pt x="23970" y="25880"/>
                </a:lnTo>
                <a:lnTo>
                  <a:pt x="23960" y="25880"/>
                </a:lnTo>
                <a:lnTo>
                  <a:pt x="23960" y="25870"/>
                </a:lnTo>
                <a:lnTo>
                  <a:pt x="23950" y="25870"/>
                </a:lnTo>
                <a:lnTo>
                  <a:pt x="23940" y="25870"/>
                </a:lnTo>
                <a:lnTo>
                  <a:pt x="23930" y="25870"/>
                </a:lnTo>
                <a:lnTo>
                  <a:pt x="23920" y="25870"/>
                </a:lnTo>
                <a:lnTo>
                  <a:pt x="23920" y="25860"/>
                </a:lnTo>
                <a:lnTo>
                  <a:pt x="23910" y="25860"/>
                </a:lnTo>
                <a:lnTo>
                  <a:pt x="23900" y="25860"/>
                </a:lnTo>
                <a:lnTo>
                  <a:pt x="23890" y="25860"/>
                </a:lnTo>
                <a:lnTo>
                  <a:pt x="23890" y="25870"/>
                </a:lnTo>
                <a:lnTo>
                  <a:pt x="23880" y="25870"/>
                </a:lnTo>
                <a:lnTo>
                  <a:pt x="23880" y="25860"/>
                </a:lnTo>
                <a:lnTo>
                  <a:pt x="23870" y="25860"/>
                </a:lnTo>
                <a:lnTo>
                  <a:pt x="23860" y="25860"/>
                </a:lnTo>
                <a:lnTo>
                  <a:pt x="23860" y="25850"/>
                </a:lnTo>
                <a:lnTo>
                  <a:pt x="23850" y="25840"/>
                </a:lnTo>
                <a:lnTo>
                  <a:pt x="23850" y="25850"/>
                </a:lnTo>
                <a:lnTo>
                  <a:pt x="23840" y="25850"/>
                </a:lnTo>
                <a:lnTo>
                  <a:pt x="23840" y="25860"/>
                </a:lnTo>
                <a:lnTo>
                  <a:pt x="23840" y="25850"/>
                </a:lnTo>
                <a:lnTo>
                  <a:pt x="23830" y="25850"/>
                </a:lnTo>
                <a:lnTo>
                  <a:pt x="23830" y="25840"/>
                </a:lnTo>
                <a:lnTo>
                  <a:pt x="23820" y="25840"/>
                </a:lnTo>
                <a:lnTo>
                  <a:pt x="23810" y="25840"/>
                </a:lnTo>
                <a:lnTo>
                  <a:pt x="23810" y="25830"/>
                </a:lnTo>
                <a:lnTo>
                  <a:pt x="23800" y="25820"/>
                </a:lnTo>
                <a:lnTo>
                  <a:pt x="23790" y="25820"/>
                </a:lnTo>
                <a:lnTo>
                  <a:pt x="23800" y="25820"/>
                </a:lnTo>
                <a:lnTo>
                  <a:pt x="23800" y="25810"/>
                </a:lnTo>
                <a:lnTo>
                  <a:pt x="23790" y="25810"/>
                </a:lnTo>
                <a:lnTo>
                  <a:pt x="23790" y="25800"/>
                </a:lnTo>
                <a:lnTo>
                  <a:pt x="23790" y="25790"/>
                </a:lnTo>
                <a:lnTo>
                  <a:pt x="23790" y="25780"/>
                </a:lnTo>
                <a:lnTo>
                  <a:pt x="23780" y="25780"/>
                </a:lnTo>
                <a:lnTo>
                  <a:pt x="23770" y="25780"/>
                </a:lnTo>
                <a:lnTo>
                  <a:pt x="23770" y="25770"/>
                </a:lnTo>
                <a:lnTo>
                  <a:pt x="23760" y="25770"/>
                </a:lnTo>
                <a:lnTo>
                  <a:pt x="23770" y="25770"/>
                </a:lnTo>
                <a:lnTo>
                  <a:pt x="23780" y="25770"/>
                </a:lnTo>
                <a:lnTo>
                  <a:pt x="23780" y="25760"/>
                </a:lnTo>
                <a:lnTo>
                  <a:pt x="23780" y="25750"/>
                </a:lnTo>
                <a:lnTo>
                  <a:pt x="23770" y="25750"/>
                </a:lnTo>
                <a:lnTo>
                  <a:pt x="23780" y="25750"/>
                </a:lnTo>
                <a:lnTo>
                  <a:pt x="23780" y="25740"/>
                </a:lnTo>
                <a:lnTo>
                  <a:pt x="23770" y="25740"/>
                </a:lnTo>
                <a:lnTo>
                  <a:pt x="23770" y="25730"/>
                </a:lnTo>
                <a:lnTo>
                  <a:pt x="23770" y="25720"/>
                </a:lnTo>
                <a:lnTo>
                  <a:pt x="23760" y="25720"/>
                </a:lnTo>
                <a:lnTo>
                  <a:pt x="23750" y="25720"/>
                </a:lnTo>
                <a:lnTo>
                  <a:pt x="23750" y="25710"/>
                </a:lnTo>
                <a:lnTo>
                  <a:pt x="23740" y="25710"/>
                </a:lnTo>
                <a:lnTo>
                  <a:pt x="23740" y="25700"/>
                </a:lnTo>
                <a:lnTo>
                  <a:pt x="23730" y="25690"/>
                </a:lnTo>
                <a:lnTo>
                  <a:pt x="23720" y="25690"/>
                </a:lnTo>
                <a:lnTo>
                  <a:pt x="23710" y="25690"/>
                </a:lnTo>
                <a:lnTo>
                  <a:pt x="23700" y="25690"/>
                </a:lnTo>
                <a:lnTo>
                  <a:pt x="23700" y="25680"/>
                </a:lnTo>
                <a:lnTo>
                  <a:pt x="23690" y="25680"/>
                </a:lnTo>
                <a:lnTo>
                  <a:pt x="23690" y="25670"/>
                </a:lnTo>
                <a:lnTo>
                  <a:pt x="23680" y="25670"/>
                </a:lnTo>
                <a:lnTo>
                  <a:pt x="23680" y="25660"/>
                </a:lnTo>
                <a:lnTo>
                  <a:pt x="23670" y="25650"/>
                </a:lnTo>
                <a:lnTo>
                  <a:pt x="23670" y="25640"/>
                </a:lnTo>
                <a:lnTo>
                  <a:pt x="23660" y="25630"/>
                </a:lnTo>
                <a:lnTo>
                  <a:pt x="23660" y="25620"/>
                </a:lnTo>
                <a:lnTo>
                  <a:pt x="23660" y="25610"/>
                </a:lnTo>
                <a:lnTo>
                  <a:pt x="23650" y="25610"/>
                </a:lnTo>
                <a:lnTo>
                  <a:pt x="23660" y="25600"/>
                </a:lnTo>
                <a:lnTo>
                  <a:pt x="23660" y="25590"/>
                </a:lnTo>
                <a:lnTo>
                  <a:pt x="23660" y="25580"/>
                </a:lnTo>
                <a:lnTo>
                  <a:pt x="23660" y="25570"/>
                </a:lnTo>
                <a:lnTo>
                  <a:pt x="23660" y="25560"/>
                </a:lnTo>
                <a:lnTo>
                  <a:pt x="23660" y="25550"/>
                </a:lnTo>
                <a:lnTo>
                  <a:pt x="23660" y="25540"/>
                </a:lnTo>
                <a:lnTo>
                  <a:pt x="23660" y="25530"/>
                </a:lnTo>
                <a:lnTo>
                  <a:pt x="23660" y="25520"/>
                </a:lnTo>
                <a:lnTo>
                  <a:pt x="23670" y="25510"/>
                </a:lnTo>
                <a:lnTo>
                  <a:pt x="23670" y="25500"/>
                </a:lnTo>
                <a:lnTo>
                  <a:pt x="23660" y="25490"/>
                </a:lnTo>
                <a:lnTo>
                  <a:pt x="23660" y="25480"/>
                </a:lnTo>
                <a:lnTo>
                  <a:pt x="23660" y="25470"/>
                </a:lnTo>
                <a:lnTo>
                  <a:pt x="23660" y="25460"/>
                </a:lnTo>
                <a:lnTo>
                  <a:pt x="23660" y="25450"/>
                </a:lnTo>
                <a:lnTo>
                  <a:pt x="23660" y="25440"/>
                </a:lnTo>
                <a:lnTo>
                  <a:pt x="23660" y="25430"/>
                </a:lnTo>
                <a:lnTo>
                  <a:pt x="23660" y="25420"/>
                </a:lnTo>
                <a:lnTo>
                  <a:pt x="23660" y="25410"/>
                </a:lnTo>
                <a:lnTo>
                  <a:pt x="23660" y="25400"/>
                </a:lnTo>
                <a:lnTo>
                  <a:pt x="23650" y="25400"/>
                </a:lnTo>
                <a:lnTo>
                  <a:pt x="23650" y="25390"/>
                </a:lnTo>
                <a:lnTo>
                  <a:pt x="23650" y="25380"/>
                </a:lnTo>
                <a:lnTo>
                  <a:pt x="23650" y="25370"/>
                </a:lnTo>
                <a:lnTo>
                  <a:pt x="23650" y="25360"/>
                </a:lnTo>
                <a:lnTo>
                  <a:pt x="23650" y="25350"/>
                </a:lnTo>
                <a:lnTo>
                  <a:pt x="23650" y="25340"/>
                </a:lnTo>
                <a:lnTo>
                  <a:pt x="23650" y="25330"/>
                </a:lnTo>
                <a:lnTo>
                  <a:pt x="23650" y="25320"/>
                </a:lnTo>
                <a:lnTo>
                  <a:pt x="23650" y="25310"/>
                </a:lnTo>
                <a:lnTo>
                  <a:pt x="23640" y="25310"/>
                </a:lnTo>
                <a:lnTo>
                  <a:pt x="23640" y="25300"/>
                </a:lnTo>
                <a:lnTo>
                  <a:pt x="23640" y="25290"/>
                </a:lnTo>
                <a:lnTo>
                  <a:pt x="23640" y="25280"/>
                </a:lnTo>
                <a:lnTo>
                  <a:pt x="23640" y="25270"/>
                </a:lnTo>
                <a:lnTo>
                  <a:pt x="23630" y="25270"/>
                </a:lnTo>
                <a:lnTo>
                  <a:pt x="23630" y="25260"/>
                </a:lnTo>
                <a:lnTo>
                  <a:pt x="23630" y="25250"/>
                </a:lnTo>
                <a:lnTo>
                  <a:pt x="23620" y="25250"/>
                </a:lnTo>
                <a:lnTo>
                  <a:pt x="23620" y="25240"/>
                </a:lnTo>
                <a:lnTo>
                  <a:pt x="23620" y="25230"/>
                </a:lnTo>
                <a:lnTo>
                  <a:pt x="23620" y="25220"/>
                </a:lnTo>
                <a:lnTo>
                  <a:pt x="23620" y="25210"/>
                </a:lnTo>
                <a:lnTo>
                  <a:pt x="23620" y="25200"/>
                </a:lnTo>
                <a:lnTo>
                  <a:pt x="23620" y="25190"/>
                </a:lnTo>
                <a:lnTo>
                  <a:pt x="23620" y="25180"/>
                </a:lnTo>
                <a:lnTo>
                  <a:pt x="23620" y="25170"/>
                </a:lnTo>
                <a:lnTo>
                  <a:pt x="23620" y="25160"/>
                </a:lnTo>
                <a:lnTo>
                  <a:pt x="23630" y="25160"/>
                </a:lnTo>
                <a:lnTo>
                  <a:pt x="23630" y="25150"/>
                </a:lnTo>
                <a:lnTo>
                  <a:pt x="23630" y="25140"/>
                </a:lnTo>
                <a:lnTo>
                  <a:pt x="23640" y="25140"/>
                </a:lnTo>
                <a:lnTo>
                  <a:pt x="23640" y="25130"/>
                </a:lnTo>
                <a:lnTo>
                  <a:pt x="23650" y="25130"/>
                </a:lnTo>
                <a:lnTo>
                  <a:pt x="23650" y="25120"/>
                </a:lnTo>
                <a:lnTo>
                  <a:pt x="23660" y="25120"/>
                </a:lnTo>
                <a:lnTo>
                  <a:pt x="23660" y="25110"/>
                </a:lnTo>
                <a:lnTo>
                  <a:pt x="23660" y="25100"/>
                </a:lnTo>
                <a:lnTo>
                  <a:pt x="23670" y="25100"/>
                </a:lnTo>
                <a:lnTo>
                  <a:pt x="23670" y="25090"/>
                </a:lnTo>
                <a:lnTo>
                  <a:pt x="23670" y="25080"/>
                </a:lnTo>
                <a:lnTo>
                  <a:pt x="23680" y="25080"/>
                </a:lnTo>
                <a:lnTo>
                  <a:pt x="23690" y="25080"/>
                </a:lnTo>
                <a:lnTo>
                  <a:pt x="23700" y="25080"/>
                </a:lnTo>
                <a:lnTo>
                  <a:pt x="23700" y="25090"/>
                </a:lnTo>
                <a:lnTo>
                  <a:pt x="23710" y="25090"/>
                </a:lnTo>
                <a:lnTo>
                  <a:pt x="23720" y="25100"/>
                </a:lnTo>
                <a:lnTo>
                  <a:pt x="23730" y="25100"/>
                </a:lnTo>
                <a:lnTo>
                  <a:pt x="23740" y="25100"/>
                </a:lnTo>
                <a:lnTo>
                  <a:pt x="23740" y="25090"/>
                </a:lnTo>
                <a:lnTo>
                  <a:pt x="23750" y="25090"/>
                </a:lnTo>
                <a:lnTo>
                  <a:pt x="23750" y="25080"/>
                </a:lnTo>
                <a:lnTo>
                  <a:pt x="23760" y="25080"/>
                </a:lnTo>
                <a:lnTo>
                  <a:pt x="23760" y="25070"/>
                </a:lnTo>
                <a:lnTo>
                  <a:pt x="23770" y="25070"/>
                </a:lnTo>
                <a:lnTo>
                  <a:pt x="23770" y="25060"/>
                </a:lnTo>
                <a:lnTo>
                  <a:pt x="23780" y="25060"/>
                </a:lnTo>
                <a:lnTo>
                  <a:pt x="23780" y="25050"/>
                </a:lnTo>
                <a:lnTo>
                  <a:pt x="23780" y="25040"/>
                </a:lnTo>
                <a:lnTo>
                  <a:pt x="23780" y="25030"/>
                </a:lnTo>
                <a:lnTo>
                  <a:pt x="23790" y="25030"/>
                </a:lnTo>
                <a:lnTo>
                  <a:pt x="23790" y="25020"/>
                </a:lnTo>
                <a:lnTo>
                  <a:pt x="23800" y="25020"/>
                </a:lnTo>
                <a:lnTo>
                  <a:pt x="23800" y="25010"/>
                </a:lnTo>
                <a:lnTo>
                  <a:pt x="23800" y="25000"/>
                </a:lnTo>
                <a:lnTo>
                  <a:pt x="23800" y="24990"/>
                </a:lnTo>
                <a:lnTo>
                  <a:pt x="23800" y="24980"/>
                </a:lnTo>
                <a:lnTo>
                  <a:pt x="23800" y="24970"/>
                </a:lnTo>
                <a:lnTo>
                  <a:pt x="23790" y="24970"/>
                </a:lnTo>
                <a:lnTo>
                  <a:pt x="23790" y="24960"/>
                </a:lnTo>
                <a:lnTo>
                  <a:pt x="23790" y="24970"/>
                </a:lnTo>
                <a:lnTo>
                  <a:pt x="23800" y="24970"/>
                </a:lnTo>
                <a:lnTo>
                  <a:pt x="23810" y="24970"/>
                </a:lnTo>
                <a:lnTo>
                  <a:pt x="23810" y="24960"/>
                </a:lnTo>
                <a:lnTo>
                  <a:pt x="23810" y="24950"/>
                </a:lnTo>
                <a:lnTo>
                  <a:pt x="23800" y="24950"/>
                </a:lnTo>
                <a:lnTo>
                  <a:pt x="23800" y="24940"/>
                </a:lnTo>
                <a:lnTo>
                  <a:pt x="23800" y="24950"/>
                </a:lnTo>
                <a:lnTo>
                  <a:pt x="23790" y="24950"/>
                </a:lnTo>
                <a:lnTo>
                  <a:pt x="23790" y="24940"/>
                </a:lnTo>
                <a:lnTo>
                  <a:pt x="23800" y="24940"/>
                </a:lnTo>
                <a:lnTo>
                  <a:pt x="23790" y="24940"/>
                </a:lnTo>
                <a:lnTo>
                  <a:pt x="23790" y="24930"/>
                </a:lnTo>
                <a:lnTo>
                  <a:pt x="23790" y="24920"/>
                </a:lnTo>
                <a:lnTo>
                  <a:pt x="23790" y="24910"/>
                </a:lnTo>
                <a:lnTo>
                  <a:pt x="23780" y="24910"/>
                </a:lnTo>
                <a:lnTo>
                  <a:pt x="23790" y="24900"/>
                </a:lnTo>
                <a:lnTo>
                  <a:pt x="23790" y="24910"/>
                </a:lnTo>
                <a:lnTo>
                  <a:pt x="23790" y="24900"/>
                </a:lnTo>
                <a:lnTo>
                  <a:pt x="23800" y="24900"/>
                </a:lnTo>
                <a:lnTo>
                  <a:pt x="23790" y="24900"/>
                </a:lnTo>
                <a:lnTo>
                  <a:pt x="23800" y="24900"/>
                </a:lnTo>
                <a:lnTo>
                  <a:pt x="23800" y="24890"/>
                </a:lnTo>
                <a:lnTo>
                  <a:pt x="23800" y="24880"/>
                </a:lnTo>
                <a:lnTo>
                  <a:pt x="23800" y="24870"/>
                </a:lnTo>
                <a:lnTo>
                  <a:pt x="23800" y="24860"/>
                </a:lnTo>
                <a:lnTo>
                  <a:pt x="23800" y="24850"/>
                </a:lnTo>
                <a:lnTo>
                  <a:pt x="23800" y="24860"/>
                </a:lnTo>
                <a:lnTo>
                  <a:pt x="23800" y="24850"/>
                </a:lnTo>
                <a:lnTo>
                  <a:pt x="23800" y="24840"/>
                </a:lnTo>
                <a:lnTo>
                  <a:pt x="23790" y="24840"/>
                </a:lnTo>
                <a:lnTo>
                  <a:pt x="23800" y="24840"/>
                </a:lnTo>
                <a:lnTo>
                  <a:pt x="23800" y="24850"/>
                </a:lnTo>
                <a:lnTo>
                  <a:pt x="23810" y="24850"/>
                </a:lnTo>
                <a:lnTo>
                  <a:pt x="23810" y="24860"/>
                </a:lnTo>
                <a:lnTo>
                  <a:pt x="23820" y="24860"/>
                </a:lnTo>
                <a:lnTo>
                  <a:pt x="23820" y="24850"/>
                </a:lnTo>
                <a:lnTo>
                  <a:pt x="23830" y="24860"/>
                </a:lnTo>
                <a:lnTo>
                  <a:pt x="23830" y="24850"/>
                </a:lnTo>
                <a:lnTo>
                  <a:pt x="23830" y="24860"/>
                </a:lnTo>
                <a:lnTo>
                  <a:pt x="23830" y="24850"/>
                </a:lnTo>
                <a:lnTo>
                  <a:pt x="23840" y="24850"/>
                </a:lnTo>
                <a:lnTo>
                  <a:pt x="23840" y="24860"/>
                </a:lnTo>
                <a:lnTo>
                  <a:pt x="23850" y="24860"/>
                </a:lnTo>
                <a:lnTo>
                  <a:pt x="23850" y="24870"/>
                </a:lnTo>
                <a:lnTo>
                  <a:pt x="23850" y="24880"/>
                </a:lnTo>
                <a:lnTo>
                  <a:pt x="23860" y="24880"/>
                </a:lnTo>
                <a:lnTo>
                  <a:pt x="23860" y="24890"/>
                </a:lnTo>
                <a:lnTo>
                  <a:pt x="23870" y="24890"/>
                </a:lnTo>
                <a:lnTo>
                  <a:pt x="23870" y="24880"/>
                </a:lnTo>
                <a:lnTo>
                  <a:pt x="23870" y="24890"/>
                </a:lnTo>
                <a:lnTo>
                  <a:pt x="23880" y="24890"/>
                </a:lnTo>
                <a:lnTo>
                  <a:pt x="23880" y="24900"/>
                </a:lnTo>
                <a:lnTo>
                  <a:pt x="23880" y="24910"/>
                </a:lnTo>
                <a:lnTo>
                  <a:pt x="23890" y="24910"/>
                </a:lnTo>
                <a:lnTo>
                  <a:pt x="23900" y="24910"/>
                </a:lnTo>
                <a:lnTo>
                  <a:pt x="23900" y="24900"/>
                </a:lnTo>
                <a:lnTo>
                  <a:pt x="23900" y="24910"/>
                </a:lnTo>
                <a:lnTo>
                  <a:pt x="23900" y="24900"/>
                </a:lnTo>
                <a:lnTo>
                  <a:pt x="23910" y="24900"/>
                </a:lnTo>
                <a:lnTo>
                  <a:pt x="23910" y="24910"/>
                </a:lnTo>
                <a:lnTo>
                  <a:pt x="23910" y="24900"/>
                </a:lnTo>
                <a:lnTo>
                  <a:pt x="23920" y="24910"/>
                </a:lnTo>
                <a:lnTo>
                  <a:pt x="23930" y="24910"/>
                </a:lnTo>
                <a:lnTo>
                  <a:pt x="23940" y="24910"/>
                </a:lnTo>
                <a:lnTo>
                  <a:pt x="23940" y="24920"/>
                </a:lnTo>
                <a:lnTo>
                  <a:pt x="23950" y="24920"/>
                </a:lnTo>
                <a:lnTo>
                  <a:pt x="23940" y="24920"/>
                </a:lnTo>
                <a:lnTo>
                  <a:pt x="23950" y="24920"/>
                </a:lnTo>
                <a:lnTo>
                  <a:pt x="23950" y="24930"/>
                </a:lnTo>
                <a:lnTo>
                  <a:pt x="23960" y="24930"/>
                </a:lnTo>
                <a:lnTo>
                  <a:pt x="23970" y="24930"/>
                </a:lnTo>
                <a:lnTo>
                  <a:pt x="23980" y="24930"/>
                </a:lnTo>
                <a:lnTo>
                  <a:pt x="23980" y="24920"/>
                </a:lnTo>
                <a:lnTo>
                  <a:pt x="23980" y="24930"/>
                </a:lnTo>
                <a:lnTo>
                  <a:pt x="23990" y="24930"/>
                </a:lnTo>
                <a:lnTo>
                  <a:pt x="23990" y="24920"/>
                </a:lnTo>
                <a:lnTo>
                  <a:pt x="24000" y="24920"/>
                </a:lnTo>
                <a:lnTo>
                  <a:pt x="23990" y="24920"/>
                </a:lnTo>
                <a:lnTo>
                  <a:pt x="23980" y="24920"/>
                </a:lnTo>
                <a:lnTo>
                  <a:pt x="23980" y="24910"/>
                </a:lnTo>
                <a:lnTo>
                  <a:pt x="23990" y="24910"/>
                </a:lnTo>
                <a:lnTo>
                  <a:pt x="23990" y="24920"/>
                </a:lnTo>
                <a:lnTo>
                  <a:pt x="23990" y="24910"/>
                </a:lnTo>
                <a:lnTo>
                  <a:pt x="23990" y="24900"/>
                </a:lnTo>
                <a:lnTo>
                  <a:pt x="23990" y="24890"/>
                </a:lnTo>
                <a:lnTo>
                  <a:pt x="23990" y="24900"/>
                </a:lnTo>
                <a:lnTo>
                  <a:pt x="24000" y="24900"/>
                </a:lnTo>
                <a:lnTo>
                  <a:pt x="24000" y="24910"/>
                </a:lnTo>
                <a:lnTo>
                  <a:pt x="24010" y="24910"/>
                </a:lnTo>
                <a:lnTo>
                  <a:pt x="24010" y="24920"/>
                </a:lnTo>
                <a:lnTo>
                  <a:pt x="24020" y="24910"/>
                </a:lnTo>
                <a:lnTo>
                  <a:pt x="24020" y="24900"/>
                </a:lnTo>
                <a:lnTo>
                  <a:pt x="24030" y="24900"/>
                </a:lnTo>
                <a:lnTo>
                  <a:pt x="24040" y="24900"/>
                </a:lnTo>
                <a:lnTo>
                  <a:pt x="24040" y="24890"/>
                </a:lnTo>
                <a:lnTo>
                  <a:pt x="24050" y="24890"/>
                </a:lnTo>
                <a:lnTo>
                  <a:pt x="24050" y="24880"/>
                </a:lnTo>
                <a:lnTo>
                  <a:pt x="24060" y="24880"/>
                </a:lnTo>
                <a:lnTo>
                  <a:pt x="24060" y="24870"/>
                </a:lnTo>
                <a:lnTo>
                  <a:pt x="24050" y="24870"/>
                </a:lnTo>
                <a:lnTo>
                  <a:pt x="24060" y="24870"/>
                </a:lnTo>
                <a:lnTo>
                  <a:pt x="24050" y="24870"/>
                </a:lnTo>
                <a:lnTo>
                  <a:pt x="24050" y="24860"/>
                </a:lnTo>
                <a:lnTo>
                  <a:pt x="24060" y="24860"/>
                </a:lnTo>
                <a:lnTo>
                  <a:pt x="24070" y="24860"/>
                </a:lnTo>
                <a:lnTo>
                  <a:pt x="24070" y="24850"/>
                </a:lnTo>
                <a:lnTo>
                  <a:pt x="24060" y="24850"/>
                </a:lnTo>
                <a:lnTo>
                  <a:pt x="24070" y="24850"/>
                </a:lnTo>
                <a:lnTo>
                  <a:pt x="24070" y="24840"/>
                </a:lnTo>
                <a:lnTo>
                  <a:pt x="24070" y="24830"/>
                </a:lnTo>
                <a:lnTo>
                  <a:pt x="24080" y="24830"/>
                </a:lnTo>
                <a:lnTo>
                  <a:pt x="24070" y="24830"/>
                </a:lnTo>
                <a:lnTo>
                  <a:pt x="24080" y="24830"/>
                </a:lnTo>
                <a:lnTo>
                  <a:pt x="24080" y="24820"/>
                </a:lnTo>
                <a:lnTo>
                  <a:pt x="24090" y="24820"/>
                </a:lnTo>
                <a:lnTo>
                  <a:pt x="24100" y="24820"/>
                </a:lnTo>
                <a:lnTo>
                  <a:pt x="24100" y="24810"/>
                </a:lnTo>
                <a:lnTo>
                  <a:pt x="24110" y="24810"/>
                </a:lnTo>
                <a:lnTo>
                  <a:pt x="24110" y="24800"/>
                </a:lnTo>
                <a:lnTo>
                  <a:pt x="24120" y="24800"/>
                </a:lnTo>
                <a:lnTo>
                  <a:pt x="24130" y="24800"/>
                </a:lnTo>
                <a:lnTo>
                  <a:pt x="24130" y="24790"/>
                </a:lnTo>
                <a:lnTo>
                  <a:pt x="24130" y="24800"/>
                </a:lnTo>
                <a:lnTo>
                  <a:pt x="24140" y="24790"/>
                </a:lnTo>
                <a:lnTo>
                  <a:pt x="24140" y="24800"/>
                </a:lnTo>
                <a:lnTo>
                  <a:pt x="24150" y="24800"/>
                </a:lnTo>
                <a:lnTo>
                  <a:pt x="24150" y="24810"/>
                </a:lnTo>
                <a:lnTo>
                  <a:pt x="24150" y="24800"/>
                </a:lnTo>
                <a:lnTo>
                  <a:pt x="24150" y="24790"/>
                </a:lnTo>
                <a:lnTo>
                  <a:pt x="24150" y="24800"/>
                </a:lnTo>
                <a:lnTo>
                  <a:pt x="24160" y="24800"/>
                </a:lnTo>
                <a:lnTo>
                  <a:pt x="24160" y="24790"/>
                </a:lnTo>
                <a:lnTo>
                  <a:pt x="24160" y="24780"/>
                </a:lnTo>
                <a:lnTo>
                  <a:pt x="24160" y="24770"/>
                </a:lnTo>
                <a:lnTo>
                  <a:pt x="24170" y="24770"/>
                </a:lnTo>
                <a:lnTo>
                  <a:pt x="24170" y="24780"/>
                </a:lnTo>
                <a:lnTo>
                  <a:pt x="24180" y="24780"/>
                </a:lnTo>
                <a:lnTo>
                  <a:pt x="24180" y="24790"/>
                </a:lnTo>
                <a:lnTo>
                  <a:pt x="24190" y="24790"/>
                </a:lnTo>
                <a:lnTo>
                  <a:pt x="24190" y="24780"/>
                </a:lnTo>
                <a:lnTo>
                  <a:pt x="24190" y="24770"/>
                </a:lnTo>
                <a:lnTo>
                  <a:pt x="24200" y="24770"/>
                </a:lnTo>
                <a:lnTo>
                  <a:pt x="24200" y="24760"/>
                </a:lnTo>
                <a:lnTo>
                  <a:pt x="24200" y="24750"/>
                </a:lnTo>
                <a:lnTo>
                  <a:pt x="24210" y="24750"/>
                </a:lnTo>
                <a:lnTo>
                  <a:pt x="24210" y="24740"/>
                </a:lnTo>
                <a:lnTo>
                  <a:pt x="24210" y="24730"/>
                </a:lnTo>
                <a:lnTo>
                  <a:pt x="24220" y="24730"/>
                </a:lnTo>
                <a:lnTo>
                  <a:pt x="24220" y="24720"/>
                </a:lnTo>
                <a:lnTo>
                  <a:pt x="24220" y="24710"/>
                </a:lnTo>
                <a:lnTo>
                  <a:pt x="24220" y="24700"/>
                </a:lnTo>
                <a:lnTo>
                  <a:pt x="24210" y="24700"/>
                </a:lnTo>
                <a:lnTo>
                  <a:pt x="24210" y="24690"/>
                </a:lnTo>
                <a:lnTo>
                  <a:pt x="24220" y="24690"/>
                </a:lnTo>
                <a:lnTo>
                  <a:pt x="24220" y="24680"/>
                </a:lnTo>
                <a:lnTo>
                  <a:pt x="24220" y="24670"/>
                </a:lnTo>
                <a:lnTo>
                  <a:pt x="24220" y="24660"/>
                </a:lnTo>
                <a:lnTo>
                  <a:pt x="24220" y="24650"/>
                </a:lnTo>
                <a:lnTo>
                  <a:pt x="24220" y="24640"/>
                </a:lnTo>
                <a:lnTo>
                  <a:pt x="24230" y="24640"/>
                </a:lnTo>
                <a:lnTo>
                  <a:pt x="24230" y="24630"/>
                </a:lnTo>
                <a:lnTo>
                  <a:pt x="24230" y="24620"/>
                </a:lnTo>
                <a:lnTo>
                  <a:pt x="24240" y="24620"/>
                </a:lnTo>
                <a:lnTo>
                  <a:pt x="24240" y="24610"/>
                </a:lnTo>
                <a:lnTo>
                  <a:pt x="24240" y="24600"/>
                </a:lnTo>
                <a:lnTo>
                  <a:pt x="24250" y="24600"/>
                </a:lnTo>
                <a:lnTo>
                  <a:pt x="24250" y="24590"/>
                </a:lnTo>
                <a:lnTo>
                  <a:pt x="24260" y="24590"/>
                </a:lnTo>
                <a:lnTo>
                  <a:pt x="24260" y="24580"/>
                </a:lnTo>
                <a:lnTo>
                  <a:pt x="24270" y="24580"/>
                </a:lnTo>
                <a:lnTo>
                  <a:pt x="24280" y="24570"/>
                </a:lnTo>
                <a:lnTo>
                  <a:pt x="24280" y="24560"/>
                </a:lnTo>
                <a:lnTo>
                  <a:pt x="24290" y="24560"/>
                </a:lnTo>
                <a:lnTo>
                  <a:pt x="24300" y="24560"/>
                </a:lnTo>
                <a:lnTo>
                  <a:pt x="24320" y="24570"/>
                </a:lnTo>
                <a:lnTo>
                  <a:pt x="24330" y="24570"/>
                </a:lnTo>
                <a:lnTo>
                  <a:pt x="24330" y="24560"/>
                </a:lnTo>
                <a:lnTo>
                  <a:pt x="24330" y="24570"/>
                </a:lnTo>
                <a:lnTo>
                  <a:pt x="24330" y="24580"/>
                </a:lnTo>
                <a:lnTo>
                  <a:pt x="24330" y="24590"/>
                </a:lnTo>
                <a:lnTo>
                  <a:pt x="24330" y="24600"/>
                </a:lnTo>
                <a:lnTo>
                  <a:pt x="24330" y="24610"/>
                </a:lnTo>
                <a:lnTo>
                  <a:pt x="24340" y="24610"/>
                </a:lnTo>
                <a:lnTo>
                  <a:pt x="24350" y="24610"/>
                </a:lnTo>
                <a:lnTo>
                  <a:pt x="24360" y="24610"/>
                </a:lnTo>
                <a:lnTo>
                  <a:pt x="24370" y="24610"/>
                </a:lnTo>
                <a:lnTo>
                  <a:pt x="24380" y="24610"/>
                </a:lnTo>
                <a:lnTo>
                  <a:pt x="24390" y="24610"/>
                </a:lnTo>
                <a:lnTo>
                  <a:pt x="24400" y="24610"/>
                </a:lnTo>
                <a:lnTo>
                  <a:pt x="24400" y="24600"/>
                </a:lnTo>
                <a:lnTo>
                  <a:pt x="24410" y="24600"/>
                </a:lnTo>
                <a:lnTo>
                  <a:pt x="24420" y="24600"/>
                </a:lnTo>
                <a:lnTo>
                  <a:pt x="24430" y="24600"/>
                </a:lnTo>
                <a:lnTo>
                  <a:pt x="24440" y="24600"/>
                </a:lnTo>
                <a:lnTo>
                  <a:pt x="24440" y="24590"/>
                </a:lnTo>
                <a:lnTo>
                  <a:pt x="24450" y="24590"/>
                </a:lnTo>
                <a:lnTo>
                  <a:pt x="24450" y="24600"/>
                </a:lnTo>
                <a:lnTo>
                  <a:pt x="24460" y="24600"/>
                </a:lnTo>
                <a:lnTo>
                  <a:pt x="24470" y="24600"/>
                </a:lnTo>
                <a:lnTo>
                  <a:pt x="24470" y="24610"/>
                </a:lnTo>
                <a:lnTo>
                  <a:pt x="24470" y="24620"/>
                </a:lnTo>
                <a:lnTo>
                  <a:pt x="24480" y="24620"/>
                </a:lnTo>
                <a:lnTo>
                  <a:pt x="24480" y="24630"/>
                </a:lnTo>
                <a:lnTo>
                  <a:pt x="24490" y="24630"/>
                </a:lnTo>
                <a:lnTo>
                  <a:pt x="24490" y="24640"/>
                </a:lnTo>
                <a:lnTo>
                  <a:pt x="24500" y="24640"/>
                </a:lnTo>
                <a:lnTo>
                  <a:pt x="24510" y="24640"/>
                </a:lnTo>
                <a:lnTo>
                  <a:pt x="24520" y="24640"/>
                </a:lnTo>
                <a:lnTo>
                  <a:pt x="24530" y="24640"/>
                </a:lnTo>
                <a:lnTo>
                  <a:pt x="24530" y="24630"/>
                </a:lnTo>
                <a:lnTo>
                  <a:pt x="24530" y="24640"/>
                </a:lnTo>
                <a:lnTo>
                  <a:pt x="24540" y="24640"/>
                </a:lnTo>
                <a:lnTo>
                  <a:pt x="24550" y="24640"/>
                </a:lnTo>
                <a:lnTo>
                  <a:pt x="24550" y="24650"/>
                </a:lnTo>
                <a:lnTo>
                  <a:pt x="24560" y="24650"/>
                </a:lnTo>
                <a:lnTo>
                  <a:pt x="24560" y="24660"/>
                </a:lnTo>
                <a:lnTo>
                  <a:pt x="24560" y="24670"/>
                </a:lnTo>
                <a:lnTo>
                  <a:pt x="24570" y="24670"/>
                </a:lnTo>
                <a:lnTo>
                  <a:pt x="24570" y="24680"/>
                </a:lnTo>
                <a:lnTo>
                  <a:pt x="24580" y="24680"/>
                </a:lnTo>
                <a:lnTo>
                  <a:pt x="24590" y="24680"/>
                </a:lnTo>
                <a:lnTo>
                  <a:pt x="24590" y="24690"/>
                </a:lnTo>
                <a:lnTo>
                  <a:pt x="24600" y="24690"/>
                </a:lnTo>
                <a:lnTo>
                  <a:pt x="24610" y="24690"/>
                </a:lnTo>
                <a:lnTo>
                  <a:pt x="24620" y="24690"/>
                </a:lnTo>
                <a:lnTo>
                  <a:pt x="24630" y="24700"/>
                </a:lnTo>
                <a:lnTo>
                  <a:pt x="24630" y="24690"/>
                </a:lnTo>
                <a:lnTo>
                  <a:pt x="24640" y="24690"/>
                </a:lnTo>
                <a:lnTo>
                  <a:pt x="24640" y="24700"/>
                </a:lnTo>
                <a:lnTo>
                  <a:pt x="24630" y="24700"/>
                </a:lnTo>
                <a:lnTo>
                  <a:pt x="24630" y="24710"/>
                </a:lnTo>
                <a:lnTo>
                  <a:pt x="24640" y="24710"/>
                </a:lnTo>
                <a:lnTo>
                  <a:pt x="24640" y="24720"/>
                </a:lnTo>
                <a:lnTo>
                  <a:pt x="24640" y="24730"/>
                </a:lnTo>
                <a:lnTo>
                  <a:pt x="24650" y="24730"/>
                </a:lnTo>
                <a:lnTo>
                  <a:pt x="24650" y="24740"/>
                </a:lnTo>
                <a:lnTo>
                  <a:pt x="24660" y="24740"/>
                </a:lnTo>
                <a:lnTo>
                  <a:pt x="24660" y="24750"/>
                </a:lnTo>
                <a:lnTo>
                  <a:pt x="24660" y="24760"/>
                </a:lnTo>
                <a:lnTo>
                  <a:pt x="24670" y="24760"/>
                </a:lnTo>
                <a:lnTo>
                  <a:pt x="24680" y="24750"/>
                </a:lnTo>
                <a:lnTo>
                  <a:pt x="24670" y="24750"/>
                </a:lnTo>
                <a:lnTo>
                  <a:pt x="24670" y="24740"/>
                </a:lnTo>
                <a:lnTo>
                  <a:pt x="24670" y="24730"/>
                </a:lnTo>
                <a:lnTo>
                  <a:pt x="24670" y="24720"/>
                </a:lnTo>
                <a:lnTo>
                  <a:pt x="24670" y="24710"/>
                </a:lnTo>
                <a:lnTo>
                  <a:pt x="24660" y="24710"/>
                </a:lnTo>
                <a:lnTo>
                  <a:pt x="24660" y="24700"/>
                </a:lnTo>
                <a:lnTo>
                  <a:pt x="24670" y="24690"/>
                </a:lnTo>
                <a:lnTo>
                  <a:pt x="24660" y="24690"/>
                </a:lnTo>
                <a:lnTo>
                  <a:pt x="24660" y="24680"/>
                </a:lnTo>
                <a:lnTo>
                  <a:pt x="24660" y="24670"/>
                </a:lnTo>
                <a:lnTo>
                  <a:pt x="24660" y="24660"/>
                </a:lnTo>
                <a:lnTo>
                  <a:pt x="24650" y="24660"/>
                </a:lnTo>
                <a:lnTo>
                  <a:pt x="24650" y="24650"/>
                </a:lnTo>
                <a:lnTo>
                  <a:pt x="24640" y="24650"/>
                </a:lnTo>
                <a:lnTo>
                  <a:pt x="24640" y="24640"/>
                </a:lnTo>
                <a:lnTo>
                  <a:pt x="24650" y="24640"/>
                </a:lnTo>
                <a:lnTo>
                  <a:pt x="24650" y="24630"/>
                </a:lnTo>
                <a:lnTo>
                  <a:pt x="24650" y="24620"/>
                </a:lnTo>
                <a:lnTo>
                  <a:pt x="24650" y="24610"/>
                </a:lnTo>
                <a:lnTo>
                  <a:pt x="24660" y="24610"/>
                </a:lnTo>
                <a:lnTo>
                  <a:pt x="24660" y="24600"/>
                </a:lnTo>
                <a:lnTo>
                  <a:pt x="24660" y="24590"/>
                </a:lnTo>
                <a:lnTo>
                  <a:pt x="24650" y="24590"/>
                </a:lnTo>
                <a:lnTo>
                  <a:pt x="24650" y="24580"/>
                </a:lnTo>
                <a:lnTo>
                  <a:pt x="24660" y="24580"/>
                </a:lnTo>
                <a:lnTo>
                  <a:pt x="24660" y="24570"/>
                </a:lnTo>
                <a:lnTo>
                  <a:pt x="24660" y="24560"/>
                </a:lnTo>
                <a:lnTo>
                  <a:pt x="24660" y="24550"/>
                </a:lnTo>
                <a:lnTo>
                  <a:pt x="24650" y="24550"/>
                </a:lnTo>
                <a:lnTo>
                  <a:pt x="24650" y="24540"/>
                </a:lnTo>
                <a:lnTo>
                  <a:pt x="24650" y="24530"/>
                </a:lnTo>
                <a:lnTo>
                  <a:pt x="24640" y="24530"/>
                </a:lnTo>
                <a:lnTo>
                  <a:pt x="24650" y="24530"/>
                </a:lnTo>
                <a:lnTo>
                  <a:pt x="24650" y="24520"/>
                </a:lnTo>
                <a:lnTo>
                  <a:pt x="24650" y="24510"/>
                </a:lnTo>
                <a:lnTo>
                  <a:pt x="24650" y="24500"/>
                </a:lnTo>
                <a:lnTo>
                  <a:pt x="24650" y="24490"/>
                </a:lnTo>
                <a:lnTo>
                  <a:pt x="24640" y="24490"/>
                </a:lnTo>
                <a:lnTo>
                  <a:pt x="24640" y="24480"/>
                </a:lnTo>
                <a:lnTo>
                  <a:pt x="24640" y="24470"/>
                </a:lnTo>
                <a:lnTo>
                  <a:pt x="24640" y="24480"/>
                </a:lnTo>
                <a:lnTo>
                  <a:pt x="24650" y="24480"/>
                </a:lnTo>
                <a:lnTo>
                  <a:pt x="24650" y="24490"/>
                </a:lnTo>
                <a:lnTo>
                  <a:pt x="24650" y="24500"/>
                </a:lnTo>
                <a:lnTo>
                  <a:pt x="24650" y="24510"/>
                </a:lnTo>
                <a:lnTo>
                  <a:pt x="24650" y="24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