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Viru-Nigula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iru-Nigu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360" y="12240"/>
                </a:moveTo>
                <a:lnTo>
                  <a:pt x="75360" y="12230"/>
                </a:lnTo>
                <a:lnTo>
                  <a:pt x="75360" y="12220"/>
                </a:lnTo>
                <a:lnTo>
                  <a:pt x="75370" y="12220"/>
                </a:lnTo>
                <a:lnTo>
                  <a:pt x="75360" y="12230"/>
                </a:lnTo>
                <a:lnTo>
                  <a:pt x="75360" y="12240"/>
                </a:lnTo>
                <a:close/>
                <a:moveTo>
                  <a:pt x="75380" y="12220"/>
                </a:moveTo>
                <a:lnTo>
                  <a:pt x="75370" y="12220"/>
                </a:lnTo>
                <a:lnTo>
                  <a:pt x="75370" y="12210"/>
                </a:lnTo>
                <a:lnTo>
                  <a:pt x="75380" y="12210"/>
                </a:lnTo>
                <a:lnTo>
                  <a:pt x="75380" y="12200"/>
                </a:lnTo>
                <a:lnTo>
                  <a:pt x="75390" y="12200"/>
                </a:lnTo>
                <a:lnTo>
                  <a:pt x="75390" y="12190"/>
                </a:lnTo>
                <a:lnTo>
                  <a:pt x="75400" y="12190"/>
                </a:lnTo>
                <a:lnTo>
                  <a:pt x="75400" y="12180"/>
                </a:lnTo>
                <a:lnTo>
                  <a:pt x="75410" y="12180"/>
                </a:lnTo>
                <a:lnTo>
                  <a:pt x="75410" y="12170"/>
                </a:lnTo>
                <a:lnTo>
                  <a:pt x="75410" y="12180"/>
                </a:lnTo>
                <a:lnTo>
                  <a:pt x="75410" y="12190"/>
                </a:lnTo>
                <a:lnTo>
                  <a:pt x="75400" y="12190"/>
                </a:lnTo>
                <a:lnTo>
                  <a:pt x="75400" y="12200"/>
                </a:lnTo>
                <a:lnTo>
                  <a:pt x="75390" y="12200"/>
                </a:lnTo>
                <a:lnTo>
                  <a:pt x="75390" y="12210"/>
                </a:lnTo>
                <a:lnTo>
                  <a:pt x="75380" y="12210"/>
                </a:lnTo>
                <a:lnTo>
                  <a:pt x="75380" y="12220"/>
                </a:lnTo>
                <a:close/>
                <a:moveTo>
                  <a:pt x="75440" y="12160"/>
                </a:moveTo>
                <a:lnTo>
                  <a:pt x="75440" y="12170"/>
                </a:lnTo>
                <a:lnTo>
                  <a:pt x="75430" y="12170"/>
                </a:lnTo>
                <a:lnTo>
                  <a:pt x="75430" y="12160"/>
                </a:lnTo>
                <a:lnTo>
                  <a:pt x="75440" y="12160"/>
                </a:lnTo>
                <a:close/>
                <a:moveTo>
                  <a:pt x="74900" y="11720"/>
                </a:moveTo>
                <a:lnTo>
                  <a:pt x="74900" y="11710"/>
                </a:lnTo>
                <a:lnTo>
                  <a:pt x="74910" y="11710"/>
                </a:lnTo>
                <a:lnTo>
                  <a:pt x="74910" y="11700"/>
                </a:lnTo>
                <a:lnTo>
                  <a:pt x="74920" y="11700"/>
                </a:lnTo>
                <a:lnTo>
                  <a:pt x="74920" y="11690"/>
                </a:lnTo>
                <a:lnTo>
                  <a:pt x="74920" y="11680"/>
                </a:lnTo>
                <a:lnTo>
                  <a:pt x="74920" y="11690"/>
                </a:lnTo>
                <a:lnTo>
                  <a:pt x="74920" y="11700"/>
                </a:lnTo>
                <a:lnTo>
                  <a:pt x="74920" y="11710"/>
                </a:lnTo>
                <a:lnTo>
                  <a:pt x="74910" y="11710"/>
                </a:lnTo>
                <a:lnTo>
                  <a:pt x="74910" y="11720"/>
                </a:lnTo>
                <a:lnTo>
                  <a:pt x="74900" y="11720"/>
                </a:lnTo>
                <a:close/>
                <a:moveTo>
                  <a:pt x="72390" y="10720"/>
                </a:moveTo>
                <a:lnTo>
                  <a:pt x="72390" y="10730"/>
                </a:lnTo>
                <a:lnTo>
                  <a:pt x="72400" y="10730"/>
                </a:lnTo>
                <a:lnTo>
                  <a:pt x="72410" y="10730"/>
                </a:lnTo>
                <a:lnTo>
                  <a:pt x="72410" y="10740"/>
                </a:lnTo>
                <a:lnTo>
                  <a:pt x="72410" y="10750"/>
                </a:lnTo>
                <a:lnTo>
                  <a:pt x="72410" y="10740"/>
                </a:lnTo>
                <a:lnTo>
                  <a:pt x="72400" y="10740"/>
                </a:lnTo>
                <a:lnTo>
                  <a:pt x="72390" y="10740"/>
                </a:lnTo>
                <a:lnTo>
                  <a:pt x="72390" y="10730"/>
                </a:lnTo>
                <a:lnTo>
                  <a:pt x="72380" y="10730"/>
                </a:lnTo>
                <a:lnTo>
                  <a:pt x="72370" y="10730"/>
                </a:lnTo>
                <a:lnTo>
                  <a:pt x="72370" y="10720"/>
                </a:lnTo>
                <a:lnTo>
                  <a:pt x="72380" y="10720"/>
                </a:lnTo>
                <a:lnTo>
                  <a:pt x="72390" y="10720"/>
                </a:lnTo>
                <a:close/>
                <a:moveTo>
                  <a:pt x="72320" y="10680"/>
                </a:moveTo>
                <a:lnTo>
                  <a:pt x="72330" y="10680"/>
                </a:lnTo>
                <a:lnTo>
                  <a:pt x="72330" y="10690"/>
                </a:lnTo>
                <a:lnTo>
                  <a:pt x="72330" y="10700"/>
                </a:lnTo>
                <a:lnTo>
                  <a:pt x="72340" y="10700"/>
                </a:lnTo>
                <a:lnTo>
                  <a:pt x="72340" y="10710"/>
                </a:lnTo>
                <a:lnTo>
                  <a:pt x="72330" y="10710"/>
                </a:lnTo>
                <a:lnTo>
                  <a:pt x="72330" y="10700"/>
                </a:lnTo>
                <a:lnTo>
                  <a:pt x="72320" y="10700"/>
                </a:lnTo>
                <a:lnTo>
                  <a:pt x="72320" y="10690"/>
                </a:lnTo>
                <a:lnTo>
                  <a:pt x="72320" y="10680"/>
                </a:lnTo>
                <a:lnTo>
                  <a:pt x="72310" y="10680"/>
                </a:lnTo>
                <a:lnTo>
                  <a:pt x="72320" y="10680"/>
                </a:lnTo>
                <a:close/>
                <a:moveTo>
                  <a:pt x="74840" y="15410"/>
                </a:moveTo>
                <a:lnTo>
                  <a:pt x="74770" y="15400"/>
                </a:lnTo>
                <a:lnTo>
                  <a:pt x="74720" y="15390"/>
                </a:lnTo>
                <a:lnTo>
                  <a:pt x="74690" y="15390"/>
                </a:lnTo>
                <a:lnTo>
                  <a:pt x="74600" y="15380"/>
                </a:lnTo>
                <a:lnTo>
                  <a:pt x="74570" y="15430"/>
                </a:lnTo>
                <a:lnTo>
                  <a:pt x="74540" y="15440"/>
                </a:lnTo>
                <a:lnTo>
                  <a:pt x="74520" y="15450"/>
                </a:lnTo>
                <a:lnTo>
                  <a:pt x="74500" y="15430"/>
                </a:lnTo>
                <a:lnTo>
                  <a:pt x="74420" y="15380"/>
                </a:lnTo>
                <a:lnTo>
                  <a:pt x="74380" y="15440"/>
                </a:lnTo>
                <a:lnTo>
                  <a:pt x="74380" y="15460"/>
                </a:lnTo>
                <a:lnTo>
                  <a:pt x="74390" y="15470"/>
                </a:lnTo>
                <a:lnTo>
                  <a:pt x="74380" y="15480"/>
                </a:lnTo>
                <a:lnTo>
                  <a:pt x="74360" y="15490"/>
                </a:lnTo>
                <a:lnTo>
                  <a:pt x="74350" y="15500"/>
                </a:lnTo>
                <a:lnTo>
                  <a:pt x="74300" y="15540"/>
                </a:lnTo>
                <a:lnTo>
                  <a:pt x="74290" y="15550"/>
                </a:lnTo>
                <a:lnTo>
                  <a:pt x="74270" y="15560"/>
                </a:lnTo>
                <a:lnTo>
                  <a:pt x="74160" y="15640"/>
                </a:lnTo>
                <a:lnTo>
                  <a:pt x="74160" y="15650"/>
                </a:lnTo>
                <a:lnTo>
                  <a:pt x="74140" y="15640"/>
                </a:lnTo>
                <a:lnTo>
                  <a:pt x="74130" y="15630"/>
                </a:lnTo>
                <a:lnTo>
                  <a:pt x="74090" y="15600"/>
                </a:lnTo>
                <a:lnTo>
                  <a:pt x="73960" y="15590"/>
                </a:lnTo>
                <a:lnTo>
                  <a:pt x="73910" y="15580"/>
                </a:lnTo>
                <a:lnTo>
                  <a:pt x="73880" y="15580"/>
                </a:lnTo>
                <a:lnTo>
                  <a:pt x="73840" y="15570"/>
                </a:lnTo>
                <a:lnTo>
                  <a:pt x="73760" y="15580"/>
                </a:lnTo>
                <a:lnTo>
                  <a:pt x="73710" y="15600"/>
                </a:lnTo>
                <a:lnTo>
                  <a:pt x="73680" y="15610"/>
                </a:lnTo>
                <a:lnTo>
                  <a:pt x="73610" y="15630"/>
                </a:lnTo>
                <a:lnTo>
                  <a:pt x="73570" y="15650"/>
                </a:lnTo>
                <a:lnTo>
                  <a:pt x="73560" y="15600"/>
                </a:lnTo>
                <a:lnTo>
                  <a:pt x="73560" y="15570"/>
                </a:lnTo>
                <a:lnTo>
                  <a:pt x="73570" y="15560"/>
                </a:lnTo>
                <a:lnTo>
                  <a:pt x="73570" y="15520"/>
                </a:lnTo>
                <a:lnTo>
                  <a:pt x="73570" y="15510"/>
                </a:lnTo>
                <a:lnTo>
                  <a:pt x="73580" y="15490"/>
                </a:lnTo>
                <a:lnTo>
                  <a:pt x="73580" y="15470"/>
                </a:lnTo>
                <a:lnTo>
                  <a:pt x="73580" y="15450"/>
                </a:lnTo>
                <a:lnTo>
                  <a:pt x="73590" y="15410"/>
                </a:lnTo>
                <a:lnTo>
                  <a:pt x="73590" y="15380"/>
                </a:lnTo>
                <a:lnTo>
                  <a:pt x="73600" y="15350"/>
                </a:lnTo>
                <a:lnTo>
                  <a:pt x="73620" y="15200"/>
                </a:lnTo>
                <a:lnTo>
                  <a:pt x="73420" y="15130"/>
                </a:lnTo>
                <a:lnTo>
                  <a:pt x="73330" y="15090"/>
                </a:lnTo>
                <a:lnTo>
                  <a:pt x="73380" y="14970"/>
                </a:lnTo>
                <a:lnTo>
                  <a:pt x="73270" y="14920"/>
                </a:lnTo>
                <a:lnTo>
                  <a:pt x="73240" y="14910"/>
                </a:lnTo>
                <a:lnTo>
                  <a:pt x="73210" y="14900"/>
                </a:lnTo>
                <a:lnTo>
                  <a:pt x="73190" y="14890"/>
                </a:lnTo>
                <a:lnTo>
                  <a:pt x="73180" y="14890"/>
                </a:lnTo>
                <a:lnTo>
                  <a:pt x="73130" y="14860"/>
                </a:lnTo>
                <a:lnTo>
                  <a:pt x="73070" y="14820"/>
                </a:lnTo>
                <a:lnTo>
                  <a:pt x="73030" y="14820"/>
                </a:lnTo>
                <a:lnTo>
                  <a:pt x="73000" y="14850"/>
                </a:lnTo>
                <a:lnTo>
                  <a:pt x="72990" y="14860"/>
                </a:lnTo>
                <a:lnTo>
                  <a:pt x="72980" y="14850"/>
                </a:lnTo>
                <a:lnTo>
                  <a:pt x="72970" y="14830"/>
                </a:lnTo>
                <a:lnTo>
                  <a:pt x="72960" y="14810"/>
                </a:lnTo>
                <a:lnTo>
                  <a:pt x="72960" y="14780"/>
                </a:lnTo>
                <a:lnTo>
                  <a:pt x="72980" y="14780"/>
                </a:lnTo>
                <a:lnTo>
                  <a:pt x="72970" y="14760"/>
                </a:lnTo>
                <a:lnTo>
                  <a:pt x="72970" y="14750"/>
                </a:lnTo>
                <a:lnTo>
                  <a:pt x="72960" y="14730"/>
                </a:lnTo>
                <a:lnTo>
                  <a:pt x="72940" y="14740"/>
                </a:lnTo>
                <a:lnTo>
                  <a:pt x="72910" y="14650"/>
                </a:lnTo>
                <a:lnTo>
                  <a:pt x="72900" y="14630"/>
                </a:lnTo>
                <a:lnTo>
                  <a:pt x="72900" y="14610"/>
                </a:lnTo>
                <a:lnTo>
                  <a:pt x="72910" y="14530"/>
                </a:lnTo>
                <a:lnTo>
                  <a:pt x="72920" y="14520"/>
                </a:lnTo>
                <a:lnTo>
                  <a:pt x="72910" y="14480"/>
                </a:lnTo>
                <a:lnTo>
                  <a:pt x="72880" y="14480"/>
                </a:lnTo>
                <a:lnTo>
                  <a:pt x="72860" y="14470"/>
                </a:lnTo>
                <a:lnTo>
                  <a:pt x="72870" y="14390"/>
                </a:lnTo>
                <a:lnTo>
                  <a:pt x="72880" y="14370"/>
                </a:lnTo>
                <a:lnTo>
                  <a:pt x="72920" y="14230"/>
                </a:lnTo>
                <a:lnTo>
                  <a:pt x="72910" y="14190"/>
                </a:lnTo>
                <a:lnTo>
                  <a:pt x="72910" y="14180"/>
                </a:lnTo>
                <a:lnTo>
                  <a:pt x="72890" y="14100"/>
                </a:lnTo>
                <a:lnTo>
                  <a:pt x="72890" y="14090"/>
                </a:lnTo>
                <a:lnTo>
                  <a:pt x="72870" y="14080"/>
                </a:lnTo>
                <a:lnTo>
                  <a:pt x="72850" y="14070"/>
                </a:lnTo>
                <a:lnTo>
                  <a:pt x="72830" y="14020"/>
                </a:lnTo>
                <a:lnTo>
                  <a:pt x="72760" y="13980"/>
                </a:lnTo>
                <a:lnTo>
                  <a:pt x="72720" y="13980"/>
                </a:lnTo>
                <a:lnTo>
                  <a:pt x="72630" y="13950"/>
                </a:lnTo>
                <a:lnTo>
                  <a:pt x="72610" y="13970"/>
                </a:lnTo>
                <a:lnTo>
                  <a:pt x="72630" y="14000"/>
                </a:lnTo>
                <a:lnTo>
                  <a:pt x="72580" y="14050"/>
                </a:lnTo>
                <a:lnTo>
                  <a:pt x="72570" y="14050"/>
                </a:lnTo>
                <a:lnTo>
                  <a:pt x="72520" y="14040"/>
                </a:lnTo>
                <a:lnTo>
                  <a:pt x="72440" y="14020"/>
                </a:lnTo>
                <a:lnTo>
                  <a:pt x="72410" y="14010"/>
                </a:lnTo>
                <a:lnTo>
                  <a:pt x="72400" y="14010"/>
                </a:lnTo>
                <a:lnTo>
                  <a:pt x="72390" y="14010"/>
                </a:lnTo>
                <a:lnTo>
                  <a:pt x="72330" y="13990"/>
                </a:lnTo>
                <a:lnTo>
                  <a:pt x="72320" y="13990"/>
                </a:lnTo>
                <a:lnTo>
                  <a:pt x="72310" y="13990"/>
                </a:lnTo>
                <a:lnTo>
                  <a:pt x="72300" y="13990"/>
                </a:lnTo>
                <a:lnTo>
                  <a:pt x="72230" y="13970"/>
                </a:lnTo>
                <a:lnTo>
                  <a:pt x="72220" y="13970"/>
                </a:lnTo>
                <a:lnTo>
                  <a:pt x="72180" y="13940"/>
                </a:lnTo>
                <a:lnTo>
                  <a:pt x="72170" y="13930"/>
                </a:lnTo>
                <a:lnTo>
                  <a:pt x="72170" y="13920"/>
                </a:lnTo>
                <a:lnTo>
                  <a:pt x="72170" y="13910"/>
                </a:lnTo>
                <a:lnTo>
                  <a:pt x="72170" y="13900"/>
                </a:lnTo>
                <a:lnTo>
                  <a:pt x="72160" y="13890"/>
                </a:lnTo>
                <a:lnTo>
                  <a:pt x="72160" y="13840"/>
                </a:lnTo>
                <a:lnTo>
                  <a:pt x="72160" y="13810"/>
                </a:lnTo>
                <a:lnTo>
                  <a:pt x="72150" y="13780"/>
                </a:lnTo>
                <a:lnTo>
                  <a:pt x="72130" y="13770"/>
                </a:lnTo>
                <a:lnTo>
                  <a:pt x="72070" y="13770"/>
                </a:lnTo>
                <a:lnTo>
                  <a:pt x="72060" y="13740"/>
                </a:lnTo>
                <a:lnTo>
                  <a:pt x="72030" y="13710"/>
                </a:lnTo>
                <a:lnTo>
                  <a:pt x="72010" y="13700"/>
                </a:lnTo>
                <a:lnTo>
                  <a:pt x="71950" y="13680"/>
                </a:lnTo>
                <a:lnTo>
                  <a:pt x="71910" y="13680"/>
                </a:lnTo>
                <a:lnTo>
                  <a:pt x="71910" y="13610"/>
                </a:lnTo>
                <a:lnTo>
                  <a:pt x="71910" y="13600"/>
                </a:lnTo>
                <a:lnTo>
                  <a:pt x="71960" y="13520"/>
                </a:lnTo>
                <a:lnTo>
                  <a:pt x="71920" y="13500"/>
                </a:lnTo>
                <a:lnTo>
                  <a:pt x="71880" y="13490"/>
                </a:lnTo>
                <a:lnTo>
                  <a:pt x="71880" y="13480"/>
                </a:lnTo>
                <a:lnTo>
                  <a:pt x="71870" y="13480"/>
                </a:lnTo>
                <a:lnTo>
                  <a:pt x="71860" y="13480"/>
                </a:lnTo>
                <a:lnTo>
                  <a:pt x="71850" y="13480"/>
                </a:lnTo>
                <a:lnTo>
                  <a:pt x="71840" y="13480"/>
                </a:lnTo>
                <a:lnTo>
                  <a:pt x="71840" y="13470"/>
                </a:lnTo>
                <a:lnTo>
                  <a:pt x="71830" y="13470"/>
                </a:lnTo>
                <a:lnTo>
                  <a:pt x="71820" y="13470"/>
                </a:lnTo>
                <a:lnTo>
                  <a:pt x="71810" y="13470"/>
                </a:lnTo>
                <a:lnTo>
                  <a:pt x="71810" y="13460"/>
                </a:lnTo>
                <a:lnTo>
                  <a:pt x="71800" y="13460"/>
                </a:lnTo>
                <a:lnTo>
                  <a:pt x="71790" y="13450"/>
                </a:lnTo>
                <a:lnTo>
                  <a:pt x="71780" y="13450"/>
                </a:lnTo>
                <a:lnTo>
                  <a:pt x="71780" y="13440"/>
                </a:lnTo>
                <a:lnTo>
                  <a:pt x="71770" y="13440"/>
                </a:lnTo>
                <a:lnTo>
                  <a:pt x="71760" y="13440"/>
                </a:lnTo>
                <a:lnTo>
                  <a:pt x="71750" y="13440"/>
                </a:lnTo>
                <a:lnTo>
                  <a:pt x="71750" y="13450"/>
                </a:lnTo>
                <a:lnTo>
                  <a:pt x="71740" y="13460"/>
                </a:lnTo>
                <a:lnTo>
                  <a:pt x="71730" y="13460"/>
                </a:lnTo>
                <a:lnTo>
                  <a:pt x="71720" y="13460"/>
                </a:lnTo>
                <a:lnTo>
                  <a:pt x="71710" y="13460"/>
                </a:lnTo>
                <a:lnTo>
                  <a:pt x="71690" y="13460"/>
                </a:lnTo>
                <a:lnTo>
                  <a:pt x="71690" y="13450"/>
                </a:lnTo>
                <a:lnTo>
                  <a:pt x="71680" y="13450"/>
                </a:lnTo>
                <a:lnTo>
                  <a:pt x="71670" y="13450"/>
                </a:lnTo>
                <a:lnTo>
                  <a:pt x="71660" y="13450"/>
                </a:lnTo>
                <a:lnTo>
                  <a:pt x="71650" y="13450"/>
                </a:lnTo>
                <a:lnTo>
                  <a:pt x="71640" y="13460"/>
                </a:lnTo>
                <a:lnTo>
                  <a:pt x="71630" y="13460"/>
                </a:lnTo>
                <a:lnTo>
                  <a:pt x="71620" y="13460"/>
                </a:lnTo>
                <a:lnTo>
                  <a:pt x="71610" y="13460"/>
                </a:lnTo>
                <a:lnTo>
                  <a:pt x="71600" y="13460"/>
                </a:lnTo>
                <a:lnTo>
                  <a:pt x="71590" y="13460"/>
                </a:lnTo>
                <a:lnTo>
                  <a:pt x="71590" y="13470"/>
                </a:lnTo>
                <a:lnTo>
                  <a:pt x="71580" y="13470"/>
                </a:lnTo>
                <a:lnTo>
                  <a:pt x="71580" y="13480"/>
                </a:lnTo>
                <a:lnTo>
                  <a:pt x="71580" y="13490"/>
                </a:lnTo>
                <a:lnTo>
                  <a:pt x="71570" y="13490"/>
                </a:lnTo>
                <a:lnTo>
                  <a:pt x="71560" y="13500"/>
                </a:lnTo>
                <a:lnTo>
                  <a:pt x="71550" y="13500"/>
                </a:lnTo>
                <a:lnTo>
                  <a:pt x="71550" y="13510"/>
                </a:lnTo>
                <a:lnTo>
                  <a:pt x="71540" y="13510"/>
                </a:lnTo>
                <a:lnTo>
                  <a:pt x="71540" y="13520"/>
                </a:lnTo>
                <a:lnTo>
                  <a:pt x="71550" y="13520"/>
                </a:lnTo>
                <a:lnTo>
                  <a:pt x="71550" y="13530"/>
                </a:lnTo>
                <a:lnTo>
                  <a:pt x="71540" y="13540"/>
                </a:lnTo>
                <a:lnTo>
                  <a:pt x="71540" y="13550"/>
                </a:lnTo>
                <a:lnTo>
                  <a:pt x="71530" y="13550"/>
                </a:lnTo>
                <a:lnTo>
                  <a:pt x="71520" y="13560"/>
                </a:lnTo>
                <a:lnTo>
                  <a:pt x="71520" y="13570"/>
                </a:lnTo>
                <a:lnTo>
                  <a:pt x="71510" y="13570"/>
                </a:lnTo>
                <a:lnTo>
                  <a:pt x="71490" y="13590"/>
                </a:lnTo>
                <a:lnTo>
                  <a:pt x="71490" y="13580"/>
                </a:lnTo>
                <a:lnTo>
                  <a:pt x="71420" y="13460"/>
                </a:lnTo>
                <a:lnTo>
                  <a:pt x="71460" y="13410"/>
                </a:lnTo>
                <a:lnTo>
                  <a:pt x="71450" y="13360"/>
                </a:lnTo>
                <a:lnTo>
                  <a:pt x="71430" y="13340"/>
                </a:lnTo>
                <a:lnTo>
                  <a:pt x="71410" y="13270"/>
                </a:lnTo>
                <a:lnTo>
                  <a:pt x="71340" y="13190"/>
                </a:lnTo>
                <a:lnTo>
                  <a:pt x="71300" y="13160"/>
                </a:lnTo>
                <a:lnTo>
                  <a:pt x="71280" y="13140"/>
                </a:lnTo>
                <a:lnTo>
                  <a:pt x="71270" y="13140"/>
                </a:lnTo>
                <a:lnTo>
                  <a:pt x="71200" y="13100"/>
                </a:lnTo>
                <a:lnTo>
                  <a:pt x="71170" y="13080"/>
                </a:lnTo>
                <a:lnTo>
                  <a:pt x="71160" y="13080"/>
                </a:lnTo>
                <a:lnTo>
                  <a:pt x="71150" y="13070"/>
                </a:lnTo>
                <a:lnTo>
                  <a:pt x="71130" y="13040"/>
                </a:lnTo>
                <a:lnTo>
                  <a:pt x="71120" y="13030"/>
                </a:lnTo>
                <a:lnTo>
                  <a:pt x="71070" y="12950"/>
                </a:lnTo>
                <a:lnTo>
                  <a:pt x="71050" y="12990"/>
                </a:lnTo>
                <a:lnTo>
                  <a:pt x="71050" y="13000"/>
                </a:lnTo>
                <a:lnTo>
                  <a:pt x="71050" y="13010"/>
                </a:lnTo>
                <a:lnTo>
                  <a:pt x="71040" y="13010"/>
                </a:lnTo>
                <a:lnTo>
                  <a:pt x="71040" y="13020"/>
                </a:lnTo>
                <a:lnTo>
                  <a:pt x="71030" y="13030"/>
                </a:lnTo>
                <a:lnTo>
                  <a:pt x="71020" y="13040"/>
                </a:lnTo>
                <a:lnTo>
                  <a:pt x="71010" y="13050"/>
                </a:lnTo>
                <a:lnTo>
                  <a:pt x="70990" y="13070"/>
                </a:lnTo>
                <a:lnTo>
                  <a:pt x="70980" y="13090"/>
                </a:lnTo>
                <a:lnTo>
                  <a:pt x="70960" y="13110"/>
                </a:lnTo>
                <a:lnTo>
                  <a:pt x="70960" y="13120"/>
                </a:lnTo>
                <a:lnTo>
                  <a:pt x="70950" y="13130"/>
                </a:lnTo>
                <a:lnTo>
                  <a:pt x="70940" y="13130"/>
                </a:lnTo>
                <a:lnTo>
                  <a:pt x="70930" y="13150"/>
                </a:lnTo>
                <a:lnTo>
                  <a:pt x="70930" y="13140"/>
                </a:lnTo>
                <a:lnTo>
                  <a:pt x="70940" y="13130"/>
                </a:lnTo>
                <a:lnTo>
                  <a:pt x="70940" y="13120"/>
                </a:lnTo>
                <a:lnTo>
                  <a:pt x="70930" y="13120"/>
                </a:lnTo>
                <a:lnTo>
                  <a:pt x="70920" y="13110"/>
                </a:lnTo>
                <a:lnTo>
                  <a:pt x="70920" y="13100"/>
                </a:lnTo>
                <a:lnTo>
                  <a:pt x="70920" y="13090"/>
                </a:lnTo>
                <a:lnTo>
                  <a:pt x="70910" y="13080"/>
                </a:lnTo>
                <a:lnTo>
                  <a:pt x="70910" y="13070"/>
                </a:lnTo>
                <a:lnTo>
                  <a:pt x="70910" y="13060"/>
                </a:lnTo>
                <a:lnTo>
                  <a:pt x="70900" y="13060"/>
                </a:lnTo>
                <a:lnTo>
                  <a:pt x="70890" y="13050"/>
                </a:lnTo>
                <a:lnTo>
                  <a:pt x="70890" y="13060"/>
                </a:lnTo>
                <a:lnTo>
                  <a:pt x="70890" y="13050"/>
                </a:lnTo>
                <a:lnTo>
                  <a:pt x="70880" y="13050"/>
                </a:lnTo>
                <a:lnTo>
                  <a:pt x="70880" y="13040"/>
                </a:lnTo>
                <a:lnTo>
                  <a:pt x="70880" y="13050"/>
                </a:lnTo>
                <a:lnTo>
                  <a:pt x="70870" y="13050"/>
                </a:lnTo>
                <a:lnTo>
                  <a:pt x="70860" y="13050"/>
                </a:lnTo>
                <a:lnTo>
                  <a:pt x="70860" y="13040"/>
                </a:lnTo>
                <a:lnTo>
                  <a:pt x="70850" y="13040"/>
                </a:lnTo>
                <a:lnTo>
                  <a:pt x="70840" y="13040"/>
                </a:lnTo>
                <a:lnTo>
                  <a:pt x="70830" y="13040"/>
                </a:lnTo>
                <a:lnTo>
                  <a:pt x="70820" y="13040"/>
                </a:lnTo>
                <a:lnTo>
                  <a:pt x="70810" y="13040"/>
                </a:lnTo>
                <a:lnTo>
                  <a:pt x="70810" y="13050"/>
                </a:lnTo>
                <a:lnTo>
                  <a:pt x="70800" y="13050"/>
                </a:lnTo>
                <a:lnTo>
                  <a:pt x="70790" y="13050"/>
                </a:lnTo>
                <a:lnTo>
                  <a:pt x="70780" y="13050"/>
                </a:lnTo>
                <a:lnTo>
                  <a:pt x="70780" y="13060"/>
                </a:lnTo>
                <a:lnTo>
                  <a:pt x="70770" y="13060"/>
                </a:lnTo>
                <a:lnTo>
                  <a:pt x="70770" y="13070"/>
                </a:lnTo>
                <a:lnTo>
                  <a:pt x="70770" y="13080"/>
                </a:lnTo>
                <a:lnTo>
                  <a:pt x="70770" y="13090"/>
                </a:lnTo>
                <a:lnTo>
                  <a:pt x="70770" y="13100"/>
                </a:lnTo>
                <a:lnTo>
                  <a:pt x="70750" y="13120"/>
                </a:lnTo>
                <a:lnTo>
                  <a:pt x="70740" y="13130"/>
                </a:lnTo>
                <a:lnTo>
                  <a:pt x="70740" y="13120"/>
                </a:lnTo>
                <a:lnTo>
                  <a:pt x="70730" y="13130"/>
                </a:lnTo>
                <a:lnTo>
                  <a:pt x="70720" y="13140"/>
                </a:lnTo>
                <a:lnTo>
                  <a:pt x="70710" y="13140"/>
                </a:lnTo>
                <a:lnTo>
                  <a:pt x="70710" y="13150"/>
                </a:lnTo>
                <a:lnTo>
                  <a:pt x="70700" y="13150"/>
                </a:lnTo>
                <a:lnTo>
                  <a:pt x="70690" y="13150"/>
                </a:lnTo>
                <a:lnTo>
                  <a:pt x="70680" y="13160"/>
                </a:lnTo>
                <a:lnTo>
                  <a:pt x="70670" y="13160"/>
                </a:lnTo>
                <a:lnTo>
                  <a:pt x="70670" y="13170"/>
                </a:lnTo>
                <a:lnTo>
                  <a:pt x="70660" y="13170"/>
                </a:lnTo>
                <a:lnTo>
                  <a:pt x="70650" y="13170"/>
                </a:lnTo>
                <a:lnTo>
                  <a:pt x="70650" y="13160"/>
                </a:lnTo>
                <a:lnTo>
                  <a:pt x="70640" y="13160"/>
                </a:lnTo>
                <a:lnTo>
                  <a:pt x="70640" y="13150"/>
                </a:lnTo>
                <a:lnTo>
                  <a:pt x="70640" y="13140"/>
                </a:lnTo>
                <a:lnTo>
                  <a:pt x="70630" y="13140"/>
                </a:lnTo>
                <a:lnTo>
                  <a:pt x="70630" y="13130"/>
                </a:lnTo>
                <a:lnTo>
                  <a:pt x="70620" y="13130"/>
                </a:lnTo>
                <a:lnTo>
                  <a:pt x="70620" y="13120"/>
                </a:lnTo>
                <a:lnTo>
                  <a:pt x="70610" y="13120"/>
                </a:lnTo>
                <a:lnTo>
                  <a:pt x="70600" y="13120"/>
                </a:lnTo>
                <a:lnTo>
                  <a:pt x="70590" y="13120"/>
                </a:lnTo>
                <a:lnTo>
                  <a:pt x="70580" y="13120"/>
                </a:lnTo>
                <a:lnTo>
                  <a:pt x="70570" y="13120"/>
                </a:lnTo>
                <a:lnTo>
                  <a:pt x="70560" y="13110"/>
                </a:lnTo>
                <a:lnTo>
                  <a:pt x="70560" y="13120"/>
                </a:lnTo>
                <a:lnTo>
                  <a:pt x="70550" y="13120"/>
                </a:lnTo>
                <a:lnTo>
                  <a:pt x="70540" y="13120"/>
                </a:lnTo>
                <a:lnTo>
                  <a:pt x="70530" y="13120"/>
                </a:lnTo>
                <a:lnTo>
                  <a:pt x="70520" y="13130"/>
                </a:lnTo>
                <a:lnTo>
                  <a:pt x="70510" y="13130"/>
                </a:lnTo>
                <a:lnTo>
                  <a:pt x="70500" y="13120"/>
                </a:lnTo>
                <a:lnTo>
                  <a:pt x="70480" y="13130"/>
                </a:lnTo>
                <a:lnTo>
                  <a:pt x="70470" y="13140"/>
                </a:lnTo>
                <a:lnTo>
                  <a:pt x="70440" y="13170"/>
                </a:lnTo>
                <a:lnTo>
                  <a:pt x="70360" y="13090"/>
                </a:lnTo>
                <a:lnTo>
                  <a:pt x="70330" y="13100"/>
                </a:lnTo>
                <a:lnTo>
                  <a:pt x="70310" y="13110"/>
                </a:lnTo>
                <a:lnTo>
                  <a:pt x="70270" y="13130"/>
                </a:lnTo>
                <a:lnTo>
                  <a:pt x="70220" y="13140"/>
                </a:lnTo>
                <a:lnTo>
                  <a:pt x="70180" y="13160"/>
                </a:lnTo>
                <a:lnTo>
                  <a:pt x="70180" y="13170"/>
                </a:lnTo>
                <a:lnTo>
                  <a:pt x="70130" y="13210"/>
                </a:lnTo>
                <a:lnTo>
                  <a:pt x="70120" y="13200"/>
                </a:lnTo>
                <a:lnTo>
                  <a:pt x="70100" y="13170"/>
                </a:lnTo>
                <a:lnTo>
                  <a:pt x="70080" y="13150"/>
                </a:lnTo>
                <a:lnTo>
                  <a:pt x="70050" y="13110"/>
                </a:lnTo>
                <a:lnTo>
                  <a:pt x="70020" y="13070"/>
                </a:lnTo>
                <a:lnTo>
                  <a:pt x="69980" y="13010"/>
                </a:lnTo>
                <a:lnTo>
                  <a:pt x="69960" y="12990"/>
                </a:lnTo>
                <a:lnTo>
                  <a:pt x="69960" y="12980"/>
                </a:lnTo>
                <a:lnTo>
                  <a:pt x="69950" y="12970"/>
                </a:lnTo>
                <a:lnTo>
                  <a:pt x="69950" y="12930"/>
                </a:lnTo>
                <a:lnTo>
                  <a:pt x="69920" y="12920"/>
                </a:lnTo>
                <a:lnTo>
                  <a:pt x="69880" y="12880"/>
                </a:lnTo>
                <a:lnTo>
                  <a:pt x="69830" y="12860"/>
                </a:lnTo>
                <a:lnTo>
                  <a:pt x="69830" y="12830"/>
                </a:lnTo>
                <a:lnTo>
                  <a:pt x="69820" y="12770"/>
                </a:lnTo>
                <a:lnTo>
                  <a:pt x="69810" y="12730"/>
                </a:lnTo>
                <a:lnTo>
                  <a:pt x="69800" y="12710"/>
                </a:lnTo>
                <a:lnTo>
                  <a:pt x="69770" y="12600"/>
                </a:lnTo>
                <a:lnTo>
                  <a:pt x="69750" y="12540"/>
                </a:lnTo>
                <a:lnTo>
                  <a:pt x="69720" y="12530"/>
                </a:lnTo>
                <a:lnTo>
                  <a:pt x="69680" y="12490"/>
                </a:lnTo>
                <a:lnTo>
                  <a:pt x="69670" y="12480"/>
                </a:lnTo>
                <a:lnTo>
                  <a:pt x="69660" y="12470"/>
                </a:lnTo>
                <a:lnTo>
                  <a:pt x="69660" y="12460"/>
                </a:lnTo>
                <a:lnTo>
                  <a:pt x="69640" y="12440"/>
                </a:lnTo>
                <a:lnTo>
                  <a:pt x="69630" y="12410"/>
                </a:lnTo>
                <a:lnTo>
                  <a:pt x="69640" y="12400"/>
                </a:lnTo>
                <a:lnTo>
                  <a:pt x="69660" y="12400"/>
                </a:lnTo>
                <a:lnTo>
                  <a:pt x="69680" y="12380"/>
                </a:lnTo>
                <a:lnTo>
                  <a:pt x="69630" y="12210"/>
                </a:lnTo>
                <a:lnTo>
                  <a:pt x="69680" y="12190"/>
                </a:lnTo>
                <a:lnTo>
                  <a:pt x="69710" y="12180"/>
                </a:lnTo>
                <a:lnTo>
                  <a:pt x="69710" y="12160"/>
                </a:lnTo>
                <a:lnTo>
                  <a:pt x="69700" y="12110"/>
                </a:lnTo>
                <a:lnTo>
                  <a:pt x="69700" y="12070"/>
                </a:lnTo>
                <a:lnTo>
                  <a:pt x="69700" y="12060"/>
                </a:lnTo>
                <a:lnTo>
                  <a:pt x="69700" y="12050"/>
                </a:lnTo>
                <a:lnTo>
                  <a:pt x="69710" y="12040"/>
                </a:lnTo>
                <a:lnTo>
                  <a:pt x="69720" y="12000"/>
                </a:lnTo>
                <a:lnTo>
                  <a:pt x="69730" y="11970"/>
                </a:lnTo>
                <a:lnTo>
                  <a:pt x="69680" y="11900"/>
                </a:lnTo>
                <a:lnTo>
                  <a:pt x="69640" y="11860"/>
                </a:lnTo>
                <a:lnTo>
                  <a:pt x="69610" y="11800"/>
                </a:lnTo>
                <a:lnTo>
                  <a:pt x="69600" y="11790"/>
                </a:lnTo>
                <a:lnTo>
                  <a:pt x="69620" y="11780"/>
                </a:lnTo>
                <a:lnTo>
                  <a:pt x="69630" y="11780"/>
                </a:lnTo>
                <a:lnTo>
                  <a:pt x="69780" y="11710"/>
                </a:lnTo>
                <a:lnTo>
                  <a:pt x="69800" y="11700"/>
                </a:lnTo>
                <a:lnTo>
                  <a:pt x="69810" y="11700"/>
                </a:lnTo>
                <a:lnTo>
                  <a:pt x="69870" y="11670"/>
                </a:lnTo>
                <a:lnTo>
                  <a:pt x="69880" y="11670"/>
                </a:lnTo>
                <a:lnTo>
                  <a:pt x="69900" y="11690"/>
                </a:lnTo>
                <a:lnTo>
                  <a:pt x="69960" y="11730"/>
                </a:lnTo>
                <a:lnTo>
                  <a:pt x="70010" y="11760"/>
                </a:lnTo>
                <a:lnTo>
                  <a:pt x="70020" y="11770"/>
                </a:lnTo>
                <a:lnTo>
                  <a:pt x="70020" y="11760"/>
                </a:lnTo>
                <a:lnTo>
                  <a:pt x="70030" y="11760"/>
                </a:lnTo>
                <a:lnTo>
                  <a:pt x="70040" y="11760"/>
                </a:lnTo>
                <a:lnTo>
                  <a:pt x="70050" y="11750"/>
                </a:lnTo>
                <a:lnTo>
                  <a:pt x="70060" y="11740"/>
                </a:lnTo>
                <a:lnTo>
                  <a:pt x="70080" y="11720"/>
                </a:lnTo>
                <a:lnTo>
                  <a:pt x="70090" y="11710"/>
                </a:lnTo>
                <a:lnTo>
                  <a:pt x="70110" y="11700"/>
                </a:lnTo>
                <a:lnTo>
                  <a:pt x="70120" y="11690"/>
                </a:lnTo>
                <a:lnTo>
                  <a:pt x="70130" y="11680"/>
                </a:lnTo>
                <a:lnTo>
                  <a:pt x="70140" y="11680"/>
                </a:lnTo>
                <a:lnTo>
                  <a:pt x="70160" y="11660"/>
                </a:lnTo>
                <a:lnTo>
                  <a:pt x="70160" y="11650"/>
                </a:lnTo>
                <a:lnTo>
                  <a:pt x="70170" y="11640"/>
                </a:lnTo>
                <a:lnTo>
                  <a:pt x="70190" y="11600"/>
                </a:lnTo>
                <a:lnTo>
                  <a:pt x="70200" y="11590"/>
                </a:lnTo>
                <a:lnTo>
                  <a:pt x="70210" y="11570"/>
                </a:lnTo>
                <a:lnTo>
                  <a:pt x="70220" y="11570"/>
                </a:lnTo>
                <a:lnTo>
                  <a:pt x="70250" y="11610"/>
                </a:lnTo>
                <a:lnTo>
                  <a:pt x="70270" y="11620"/>
                </a:lnTo>
                <a:lnTo>
                  <a:pt x="70280" y="11620"/>
                </a:lnTo>
                <a:lnTo>
                  <a:pt x="70290" y="11630"/>
                </a:lnTo>
                <a:lnTo>
                  <a:pt x="70320" y="11650"/>
                </a:lnTo>
                <a:lnTo>
                  <a:pt x="70340" y="11660"/>
                </a:lnTo>
                <a:lnTo>
                  <a:pt x="70350" y="11660"/>
                </a:lnTo>
                <a:lnTo>
                  <a:pt x="70410" y="11680"/>
                </a:lnTo>
                <a:lnTo>
                  <a:pt x="70440" y="11690"/>
                </a:lnTo>
                <a:lnTo>
                  <a:pt x="70500" y="11680"/>
                </a:lnTo>
                <a:lnTo>
                  <a:pt x="70580" y="11680"/>
                </a:lnTo>
                <a:lnTo>
                  <a:pt x="70580" y="11670"/>
                </a:lnTo>
                <a:lnTo>
                  <a:pt x="70580" y="11660"/>
                </a:lnTo>
                <a:lnTo>
                  <a:pt x="70590" y="11660"/>
                </a:lnTo>
                <a:lnTo>
                  <a:pt x="70590" y="11650"/>
                </a:lnTo>
                <a:lnTo>
                  <a:pt x="70590" y="11640"/>
                </a:lnTo>
                <a:lnTo>
                  <a:pt x="70600" y="11640"/>
                </a:lnTo>
                <a:lnTo>
                  <a:pt x="70610" y="11640"/>
                </a:lnTo>
                <a:lnTo>
                  <a:pt x="70620" y="11640"/>
                </a:lnTo>
                <a:lnTo>
                  <a:pt x="70630" y="11640"/>
                </a:lnTo>
                <a:lnTo>
                  <a:pt x="70640" y="11640"/>
                </a:lnTo>
                <a:lnTo>
                  <a:pt x="70650" y="11640"/>
                </a:lnTo>
                <a:lnTo>
                  <a:pt x="70650" y="11630"/>
                </a:lnTo>
                <a:lnTo>
                  <a:pt x="70650" y="11640"/>
                </a:lnTo>
                <a:lnTo>
                  <a:pt x="70660" y="11640"/>
                </a:lnTo>
                <a:lnTo>
                  <a:pt x="70660" y="11650"/>
                </a:lnTo>
                <a:lnTo>
                  <a:pt x="70660" y="11640"/>
                </a:lnTo>
                <a:lnTo>
                  <a:pt x="70670" y="11640"/>
                </a:lnTo>
                <a:lnTo>
                  <a:pt x="70670" y="11650"/>
                </a:lnTo>
                <a:lnTo>
                  <a:pt x="70680" y="11650"/>
                </a:lnTo>
                <a:lnTo>
                  <a:pt x="70680" y="11660"/>
                </a:lnTo>
                <a:lnTo>
                  <a:pt x="70670" y="11660"/>
                </a:lnTo>
                <a:lnTo>
                  <a:pt x="70670" y="11670"/>
                </a:lnTo>
                <a:lnTo>
                  <a:pt x="70680" y="11670"/>
                </a:lnTo>
                <a:lnTo>
                  <a:pt x="70670" y="11670"/>
                </a:lnTo>
                <a:lnTo>
                  <a:pt x="70670" y="11680"/>
                </a:lnTo>
                <a:lnTo>
                  <a:pt x="70680" y="11690"/>
                </a:lnTo>
                <a:lnTo>
                  <a:pt x="70690" y="11690"/>
                </a:lnTo>
                <a:lnTo>
                  <a:pt x="70700" y="11690"/>
                </a:lnTo>
                <a:lnTo>
                  <a:pt x="70700" y="11700"/>
                </a:lnTo>
                <a:lnTo>
                  <a:pt x="70690" y="11700"/>
                </a:lnTo>
                <a:lnTo>
                  <a:pt x="70690" y="11710"/>
                </a:lnTo>
                <a:lnTo>
                  <a:pt x="70680" y="11710"/>
                </a:lnTo>
                <a:lnTo>
                  <a:pt x="70670" y="11710"/>
                </a:lnTo>
                <a:lnTo>
                  <a:pt x="70670" y="11720"/>
                </a:lnTo>
                <a:lnTo>
                  <a:pt x="70670" y="11730"/>
                </a:lnTo>
                <a:lnTo>
                  <a:pt x="70660" y="11730"/>
                </a:lnTo>
                <a:lnTo>
                  <a:pt x="70650" y="11730"/>
                </a:lnTo>
                <a:lnTo>
                  <a:pt x="70650" y="11740"/>
                </a:lnTo>
                <a:lnTo>
                  <a:pt x="70660" y="11740"/>
                </a:lnTo>
                <a:lnTo>
                  <a:pt x="70660" y="11750"/>
                </a:lnTo>
                <a:lnTo>
                  <a:pt x="70670" y="11750"/>
                </a:lnTo>
                <a:lnTo>
                  <a:pt x="70670" y="11760"/>
                </a:lnTo>
                <a:lnTo>
                  <a:pt x="70670" y="11770"/>
                </a:lnTo>
                <a:lnTo>
                  <a:pt x="70680" y="11780"/>
                </a:lnTo>
                <a:lnTo>
                  <a:pt x="70680" y="11790"/>
                </a:lnTo>
                <a:lnTo>
                  <a:pt x="70690" y="11790"/>
                </a:lnTo>
                <a:lnTo>
                  <a:pt x="70700" y="11790"/>
                </a:lnTo>
                <a:lnTo>
                  <a:pt x="70700" y="11800"/>
                </a:lnTo>
                <a:lnTo>
                  <a:pt x="70700" y="11810"/>
                </a:lnTo>
                <a:lnTo>
                  <a:pt x="70710" y="11800"/>
                </a:lnTo>
                <a:lnTo>
                  <a:pt x="70720" y="11800"/>
                </a:lnTo>
                <a:lnTo>
                  <a:pt x="70720" y="11780"/>
                </a:lnTo>
                <a:lnTo>
                  <a:pt x="70720" y="11760"/>
                </a:lnTo>
                <a:lnTo>
                  <a:pt x="70730" y="11740"/>
                </a:lnTo>
                <a:lnTo>
                  <a:pt x="70730" y="11730"/>
                </a:lnTo>
                <a:lnTo>
                  <a:pt x="70760" y="11700"/>
                </a:lnTo>
                <a:lnTo>
                  <a:pt x="70780" y="11680"/>
                </a:lnTo>
                <a:lnTo>
                  <a:pt x="70780" y="11670"/>
                </a:lnTo>
                <a:lnTo>
                  <a:pt x="70800" y="11660"/>
                </a:lnTo>
                <a:lnTo>
                  <a:pt x="70830" y="11650"/>
                </a:lnTo>
                <a:lnTo>
                  <a:pt x="70860" y="11630"/>
                </a:lnTo>
                <a:lnTo>
                  <a:pt x="70840" y="11600"/>
                </a:lnTo>
                <a:lnTo>
                  <a:pt x="70910" y="11600"/>
                </a:lnTo>
                <a:lnTo>
                  <a:pt x="70930" y="11600"/>
                </a:lnTo>
                <a:lnTo>
                  <a:pt x="70950" y="11580"/>
                </a:lnTo>
                <a:lnTo>
                  <a:pt x="70960" y="11590"/>
                </a:lnTo>
                <a:lnTo>
                  <a:pt x="71070" y="11550"/>
                </a:lnTo>
                <a:lnTo>
                  <a:pt x="71080" y="11550"/>
                </a:lnTo>
                <a:lnTo>
                  <a:pt x="71080" y="11560"/>
                </a:lnTo>
                <a:lnTo>
                  <a:pt x="71090" y="11560"/>
                </a:lnTo>
                <a:lnTo>
                  <a:pt x="71100" y="11560"/>
                </a:lnTo>
                <a:lnTo>
                  <a:pt x="71110" y="11570"/>
                </a:lnTo>
                <a:lnTo>
                  <a:pt x="71120" y="11570"/>
                </a:lnTo>
                <a:lnTo>
                  <a:pt x="71120" y="11580"/>
                </a:lnTo>
                <a:lnTo>
                  <a:pt x="71130" y="11580"/>
                </a:lnTo>
                <a:lnTo>
                  <a:pt x="71130" y="11590"/>
                </a:lnTo>
                <a:lnTo>
                  <a:pt x="71140" y="11590"/>
                </a:lnTo>
                <a:lnTo>
                  <a:pt x="71150" y="11590"/>
                </a:lnTo>
                <a:lnTo>
                  <a:pt x="71150" y="11600"/>
                </a:lnTo>
                <a:lnTo>
                  <a:pt x="71160" y="11600"/>
                </a:lnTo>
                <a:lnTo>
                  <a:pt x="71170" y="11600"/>
                </a:lnTo>
                <a:lnTo>
                  <a:pt x="71170" y="11610"/>
                </a:lnTo>
                <a:lnTo>
                  <a:pt x="71180" y="11610"/>
                </a:lnTo>
                <a:lnTo>
                  <a:pt x="71180" y="11620"/>
                </a:lnTo>
                <a:lnTo>
                  <a:pt x="71190" y="11620"/>
                </a:lnTo>
                <a:lnTo>
                  <a:pt x="71200" y="11620"/>
                </a:lnTo>
                <a:lnTo>
                  <a:pt x="71210" y="11630"/>
                </a:lnTo>
                <a:lnTo>
                  <a:pt x="71220" y="11630"/>
                </a:lnTo>
                <a:lnTo>
                  <a:pt x="71230" y="11640"/>
                </a:lnTo>
                <a:lnTo>
                  <a:pt x="71240" y="11640"/>
                </a:lnTo>
                <a:lnTo>
                  <a:pt x="71240" y="11650"/>
                </a:lnTo>
                <a:lnTo>
                  <a:pt x="71250" y="11650"/>
                </a:lnTo>
                <a:lnTo>
                  <a:pt x="71260" y="11660"/>
                </a:lnTo>
                <a:lnTo>
                  <a:pt x="71260" y="11670"/>
                </a:lnTo>
                <a:lnTo>
                  <a:pt x="71260" y="11680"/>
                </a:lnTo>
                <a:lnTo>
                  <a:pt x="71260" y="11690"/>
                </a:lnTo>
                <a:lnTo>
                  <a:pt x="71260" y="11700"/>
                </a:lnTo>
                <a:lnTo>
                  <a:pt x="71270" y="11710"/>
                </a:lnTo>
                <a:lnTo>
                  <a:pt x="71270" y="11720"/>
                </a:lnTo>
                <a:lnTo>
                  <a:pt x="71270" y="11730"/>
                </a:lnTo>
                <a:lnTo>
                  <a:pt x="71280" y="11730"/>
                </a:lnTo>
                <a:lnTo>
                  <a:pt x="71290" y="11740"/>
                </a:lnTo>
                <a:lnTo>
                  <a:pt x="71300" y="11740"/>
                </a:lnTo>
                <a:lnTo>
                  <a:pt x="71300" y="11750"/>
                </a:lnTo>
                <a:lnTo>
                  <a:pt x="71310" y="11750"/>
                </a:lnTo>
                <a:lnTo>
                  <a:pt x="71310" y="11760"/>
                </a:lnTo>
                <a:lnTo>
                  <a:pt x="71320" y="11760"/>
                </a:lnTo>
                <a:lnTo>
                  <a:pt x="71330" y="11760"/>
                </a:lnTo>
                <a:lnTo>
                  <a:pt x="71330" y="11770"/>
                </a:lnTo>
                <a:lnTo>
                  <a:pt x="71340" y="11770"/>
                </a:lnTo>
                <a:lnTo>
                  <a:pt x="71350" y="11770"/>
                </a:lnTo>
                <a:lnTo>
                  <a:pt x="71350" y="11760"/>
                </a:lnTo>
                <a:lnTo>
                  <a:pt x="71360" y="11760"/>
                </a:lnTo>
                <a:lnTo>
                  <a:pt x="71360" y="11770"/>
                </a:lnTo>
                <a:lnTo>
                  <a:pt x="71360" y="11780"/>
                </a:lnTo>
                <a:lnTo>
                  <a:pt x="71370" y="11780"/>
                </a:lnTo>
                <a:lnTo>
                  <a:pt x="71370" y="11790"/>
                </a:lnTo>
                <a:lnTo>
                  <a:pt x="71380" y="11790"/>
                </a:lnTo>
                <a:lnTo>
                  <a:pt x="71390" y="11780"/>
                </a:lnTo>
                <a:lnTo>
                  <a:pt x="71400" y="11780"/>
                </a:lnTo>
                <a:lnTo>
                  <a:pt x="71400" y="11790"/>
                </a:lnTo>
                <a:lnTo>
                  <a:pt x="71410" y="11790"/>
                </a:lnTo>
                <a:lnTo>
                  <a:pt x="71420" y="11790"/>
                </a:lnTo>
                <a:lnTo>
                  <a:pt x="71430" y="11800"/>
                </a:lnTo>
                <a:lnTo>
                  <a:pt x="71440" y="11800"/>
                </a:lnTo>
                <a:lnTo>
                  <a:pt x="71440" y="11810"/>
                </a:lnTo>
                <a:lnTo>
                  <a:pt x="71450" y="11810"/>
                </a:lnTo>
                <a:lnTo>
                  <a:pt x="71450" y="11800"/>
                </a:lnTo>
                <a:lnTo>
                  <a:pt x="71460" y="11800"/>
                </a:lnTo>
                <a:lnTo>
                  <a:pt x="71470" y="11800"/>
                </a:lnTo>
                <a:lnTo>
                  <a:pt x="71470" y="11790"/>
                </a:lnTo>
                <a:lnTo>
                  <a:pt x="71480" y="11790"/>
                </a:lnTo>
                <a:lnTo>
                  <a:pt x="71480" y="11780"/>
                </a:lnTo>
                <a:lnTo>
                  <a:pt x="71490" y="11770"/>
                </a:lnTo>
                <a:lnTo>
                  <a:pt x="71490" y="11760"/>
                </a:lnTo>
                <a:lnTo>
                  <a:pt x="71490" y="11750"/>
                </a:lnTo>
                <a:lnTo>
                  <a:pt x="71500" y="11750"/>
                </a:lnTo>
                <a:lnTo>
                  <a:pt x="71500" y="11740"/>
                </a:lnTo>
                <a:lnTo>
                  <a:pt x="71500" y="11730"/>
                </a:lnTo>
                <a:lnTo>
                  <a:pt x="71500" y="11720"/>
                </a:lnTo>
                <a:lnTo>
                  <a:pt x="71490" y="11720"/>
                </a:lnTo>
                <a:lnTo>
                  <a:pt x="71490" y="11710"/>
                </a:lnTo>
                <a:lnTo>
                  <a:pt x="71480" y="11720"/>
                </a:lnTo>
                <a:lnTo>
                  <a:pt x="71480" y="11710"/>
                </a:lnTo>
                <a:lnTo>
                  <a:pt x="71470" y="11710"/>
                </a:lnTo>
                <a:lnTo>
                  <a:pt x="71460" y="11710"/>
                </a:lnTo>
                <a:lnTo>
                  <a:pt x="71460" y="11700"/>
                </a:lnTo>
                <a:lnTo>
                  <a:pt x="71450" y="11700"/>
                </a:lnTo>
                <a:lnTo>
                  <a:pt x="71450" y="11690"/>
                </a:lnTo>
                <a:lnTo>
                  <a:pt x="71440" y="11690"/>
                </a:lnTo>
                <a:lnTo>
                  <a:pt x="71440" y="11680"/>
                </a:lnTo>
                <a:lnTo>
                  <a:pt x="71430" y="11680"/>
                </a:lnTo>
                <a:lnTo>
                  <a:pt x="71430" y="11670"/>
                </a:lnTo>
                <a:lnTo>
                  <a:pt x="71420" y="11670"/>
                </a:lnTo>
                <a:lnTo>
                  <a:pt x="71410" y="11660"/>
                </a:lnTo>
                <a:lnTo>
                  <a:pt x="71400" y="11660"/>
                </a:lnTo>
                <a:lnTo>
                  <a:pt x="71400" y="11650"/>
                </a:lnTo>
                <a:lnTo>
                  <a:pt x="71390" y="11650"/>
                </a:lnTo>
                <a:lnTo>
                  <a:pt x="71380" y="11650"/>
                </a:lnTo>
                <a:lnTo>
                  <a:pt x="71380" y="11640"/>
                </a:lnTo>
                <a:lnTo>
                  <a:pt x="71370" y="11640"/>
                </a:lnTo>
                <a:lnTo>
                  <a:pt x="71370" y="11630"/>
                </a:lnTo>
                <a:lnTo>
                  <a:pt x="71360" y="11630"/>
                </a:lnTo>
                <a:lnTo>
                  <a:pt x="71360" y="11620"/>
                </a:lnTo>
                <a:lnTo>
                  <a:pt x="71350" y="11620"/>
                </a:lnTo>
                <a:lnTo>
                  <a:pt x="71350" y="11610"/>
                </a:lnTo>
                <a:lnTo>
                  <a:pt x="71340" y="11610"/>
                </a:lnTo>
                <a:lnTo>
                  <a:pt x="71340" y="11600"/>
                </a:lnTo>
                <a:lnTo>
                  <a:pt x="71340" y="11590"/>
                </a:lnTo>
                <a:lnTo>
                  <a:pt x="71350" y="11590"/>
                </a:lnTo>
                <a:lnTo>
                  <a:pt x="71350" y="11600"/>
                </a:lnTo>
                <a:lnTo>
                  <a:pt x="71360" y="11600"/>
                </a:lnTo>
                <a:lnTo>
                  <a:pt x="71360" y="11610"/>
                </a:lnTo>
                <a:lnTo>
                  <a:pt x="71370" y="11610"/>
                </a:lnTo>
                <a:lnTo>
                  <a:pt x="71370" y="11600"/>
                </a:lnTo>
                <a:lnTo>
                  <a:pt x="71370" y="11610"/>
                </a:lnTo>
                <a:lnTo>
                  <a:pt x="71380" y="11610"/>
                </a:lnTo>
                <a:lnTo>
                  <a:pt x="71380" y="11620"/>
                </a:lnTo>
                <a:lnTo>
                  <a:pt x="71380" y="11610"/>
                </a:lnTo>
                <a:lnTo>
                  <a:pt x="71380" y="11620"/>
                </a:lnTo>
                <a:lnTo>
                  <a:pt x="71390" y="11620"/>
                </a:lnTo>
                <a:lnTo>
                  <a:pt x="71390" y="11630"/>
                </a:lnTo>
                <a:lnTo>
                  <a:pt x="71400" y="11630"/>
                </a:lnTo>
                <a:lnTo>
                  <a:pt x="71410" y="11630"/>
                </a:lnTo>
                <a:lnTo>
                  <a:pt x="71410" y="11620"/>
                </a:lnTo>
                <a:lnTo>
                  <a:pt x="71410" y="11630"/>
                </a:lnTo>
                <a:lnTo>
                  <a:pt x="71410" y="11640"/>
                </a:lnTo>
                <a:lnTo>
                  <a:pt x="71420" y="11640"/>
                </a:lnTo>
                <a:lnTo>
                  <a:pt x="71430" y="11640"/>
                </a:lnTo>
                <a:lnTo>
                  <a:pt x="71430" y="11630"/>
                </a:lnTo>
                <a:lnTo>
                  <a:pt x="71430" y="11640"/>
                </a:lnTo>
                <a:lnTo>
                  <a:pt x="71430" y="11630"/>
                </a:lnTo>
                <a:lnTo>
                  <a:pt x="71430" y="11640"/>
                </a:lnTo>
                <a:lnTo>
                  <a:pt x="71440" y="11640"/>
                </a:lnTo>
                <a:lnTo>
                  <a:pt x="71440" y="11630"/>
                </a:lnTo>
                <a:lnTo>
                  <a:pt x="71450" y="11630"/>
                </a:lnTo>
                <a:lnTo>
                  <a:pt x="71450" y="11640"/>
                </a:lnTo>
                <a:lnTo>
                  <a:pt x="71450" y="11630"/>
                </a:lnTo>
                <a:lnTo>
                  <a:pt x="71450" y="11640"/>
                </a:lnTo>
                <a:lnTo>
                  <a:pt x="71460" y="11640"/>
                </a:lnTo>
                <a:lnTo>
                  <a:pt x="71470" y="11640"/>
                </a:lnTo>
                <a:lnTo>
                  <a:pt x="71480" y="11640"/>
                </a:lnTo>
                <a:lnTo>
                  <a:pt x="71480" y="11630"/>
                </a:lnTo>
                <a:lnTo>
                  <a:pt x="71480" y="11640"/>
                </a:lnTo>
                <a:lnTo>
                  <a:pt x="71480" y="11630"/>
                </a:lnTo>
                <a:lnTo>
                  <a:pt x="71490" y="11630"/>
                </a:lnTo>
                <a:lnTo>
                  <a:pt x="71500" y="11630"/>
                </a:lnTo>
                <a:lnTo>
                  <a:pt x="71500" y="11620"/>
                </a:lnTo>
                <a:lnTo>
                  <a:pt x="71510" y="11630"/>
                </a:lnTo>
                <a:lnTo>
                  <a:pt x="71520" y="11630"/>
                </a:lnTo>
                <a:lnTo>
                  <a:pt x="71530" y="11630"/>
                </a:lnTo>
                <a:lnTo>
                  <a:pt x="71530" y="11620"/>
                </a:lnTo>
                <a:lnTo>
                  <a:pt x="71540" y="11620"/>
                </a:lnTo>
                <a:lnTo>
                  <a:pt x="71550" y="11620"/>
                </a:lnTo>
                <a:lnTo>
                  <a:pt x="71560" y="11620"/>
                </a:lnTo>
                <a:lnTo>
                  <a:pt x="71570" y="11620"/>
                </a:lnTo>
                <a:lnTo>
                  <a:pt x="71580" y="11620"/>
                </a:lnTo>
                <a:lnTo>
                  <a:pt x="71580" y="11610"/>
                </a:lnTo>
                <a:lnTo>
                  <a:pt x="71580" y="11620"/>
                </a:lnTo>
                <a:lnTo>
                  <a:pt x="71580" y="11610"/>
                </a:lnTo>
                <a:lnTo>
                  <a:pt x="71590" y="11610"/>
                </a:lnTo>
                <a:lnTo>
                  <a:pt x="71600" y="11610"/>
                </a:lnTo>
                <a:lnTo>
                  <a:pt x="71610" y="11610"/>
                </a:lnTo>
                <a:lnTo>
                  <a:pt x="71620" y="11610"/>
                </a:lnTo>
                <a:lnTo>
                  <a:pt x="71630" y="11610"/>
                </a:lnTo>
                <a:lnTo>
                  <a:pt x="71630" y="11600"/>
                </a:lnTo>
                <a:lnTo>
                  <a:pt x="71640" y="11600"/>
                </a:lnTo>
                <a:lnTo>
                  <a:pt x="71650" y="11600"/>
                </a:lnTo>
                <a:lnTo>
                  <a:pt x="71660" y="11600"/>
                </a:lnTo>
                <a:lnTo>
                  <a:pt x="71670" y="11600"/>
                </a:lnTo>
                <a:lnTo>
                  <a:pt x="71670" y="11590"/>
                </a:lnTo>
                <a:lnTo>
                  <a:pt x="71680" y="11590"/>
                </a:lnTo>
                <a:lnTo>
                  <a:pt x="71690" y="11590"/>
                </a:lnTo>
                <a:lnTo>
                  <a:pt x="71700" y="11590"/>
                </a:lnTo>
                <a:lnTo>
                  <a:pt x="71710" y="11590"/>
                </a:lnTo>
                <a:lnTo>
                  <a:pt x="71720" y="11590"/>
                </a:lnTo>
                <a:lnTo>
                  <a:pt x="71730" y="11590"/>
                </a:lnTo>
                <a:lnTo>
                  <a:pt x="71740" y="11580"/>
                </a:lnTo>
                <a:lnTo>
                  <a:pt x="71750" y="11580"/>
                </a:lnTo>
                <a:lnTo>
                  <a:pt x="71760" y="11580"/>
                </a:lnTo>
                <a:lnTo>
                  <a:pt x="71770" y="11580"/>
                </a:lnTo>
                <a:lnTo>
                  <a:pt x="71780" y="11580"/>
                </a:lnTo>
                <a:lnTo>
                  <a:pt x="71790" y="11570"/>
                </a:lnTo>
                <a:lnTo>
                  <a:pt x="71800" y="11570"/>
                </a:lnTo>
                <a:lnTo>
                  <a:pt x="71810" y="11570"/>
                </a:lnTo>
                <a:lnTo>
                  <a:pt x="71820" y="11570"/>
                </a:lnTo>
                <a:lnTo>
                  <a:pt x="71820" y="11560"/>
                </a:lnTo>
                <a:lnTo>
                  <a:pt x="71830" y="11560"/>
                </a:lnTo>
                <a:lnTo>
                  <a:pt x="71830" y="11570"/>
                </a:lnTo>
                <a:lnTo>
                  <a:pt x="71840" y="11570"/>
                </a:lnTo>
                <a:lnTo>
                  <a:pt x="71850" y="11560"/>
                </a:lnTo>
                <a:lnTo>
                  <a:pt x="71860" y="11560"/>
                </a:lnTo>
                <a:lnTo>
                  <a:pt x="71870" y="11550"/>
                </a:lnTo>
                <a:lnTo>
                  <a:pt x="71880" y="11550"/>
                </a:lnTo>
                <a:lnTo>
                  <a:pt x="71900" y="11540"/>
                </a:lnTo>
                <a:lnTo>
                  <a:pt x="71910" y="11540"/>
                </a:lnTo>
                <a:lnTo>
                  <a:pt x="71920" y="11540"/>
                </a:lnTo>
                <a:lnTo>
                  <a:pt x="71920" y="11530"/>
                </a:lnTo>
                <a:lnTo>
                  <a:pt x="71930" y="11530"/>
                </a:lnTo>
                <a:lnTo>
                  <a:pt x="71930" y="11520"/>
                </a:lnTo>
                <a:lnTo>
                  <a:pt x="71940" y="11520"/>
                </a:lnTo>
                <a:lnTo>
                  <a:pt x="71940" y="11510"/>
                </a:lnTo>
                <a:lnTo>
                  <a:pt x="71940" y="11500"/>
                </a:lnTo>
                <a:lnTo>
                  <a:pt x="71940" y="11490"/>
                </a:lnTo>
                <a:lnTo>
                  <a:pt x="71940" y="11480"/>
                </a:lnTo>
                <a:lnTo>
                  <a:pt x="71950" y="11470"/>
                </a:lnTo>
                <a:lnTo>
                  <a:pt x="71950" y="11460"/>
                </a:lnTo>
                <a:lnTo>
                  <a:pt x="71950" y="11450"/>
                </a:lnTo>
                <a:lnTo>
                  <a:pt x="71950" y="11440"/>
                </a:lnTo>
                <a:lnTo>
                  <a:pt x="71960" y="11430"/>
                </a:lnTo>
                <a:lnTo>
                  <a:pt x="71960" y="11420"/>
                </a:lnTo>
                <a:lnTo>
                  <a:pt x="71960" y="11410"/>
                </a:lnTo>
                <a:lnTo>
                  <a:pt x="71960" y="11400"/>
                </a:lnTo>
                <a:lnTo>
                  <a:pt x="71960" y="11390"/>
                </a:lnTo>
                <a:lnTo>
                  <a:pt x="71970" y="11390"/>
                </a:lnTo>
                <a:lnTo>
                  <a:pt x="71970" y="11380"/>
                </a:lnTo>
                <a:lnTo>
                  <a:pt x="71980" y="11370"/>
                </a:lnTo>
                <a:lnTo>
                  <a:pt x="71980" y="11360"/>
                </a:lnTo>
                <a:lnTo>
                  <a:pt x="71990" y="11360"/>
                </a:lnTo>
                <a:lnTo>
                  <a:pt x="72000" y="11360"/>
                </a:lnTo>
                <a:lnTo>
                  <a:pt x="72000" y="11350"/>
                </a:lnTo>
                <a:lnTo>
                  <a:pt x="72010" y="11350"/>
                </a:lnTo>
                <a:lnTo>
                  <a:pt x="72010" y="11360"/>
                </a:lnTo>
                <a:lnTo>
                  <a:pt x="71980" y="11400"/>
                </a:lnTo>
                <a:lnTo>
                  <a:pt x="71990" y="11400"/>
                </a:lnTo>
                <a:lnTo>
                  <a:pt x="71980" y="11410"/>
                </a:lnTo>
                <a:lnTo>
                  <a:pt x="71970" y="11430"/>
                </a:lnTo>
                <a:lnTo>
                  <a:pt x="71980" y="11430"/>
                </a:lnTo>
                <a:lnTo>
                  <a:pt x="71970" y="11450"/>
                </a:lnTo>
                <a:lnTo>
                  <a:pt x="71960" y="11450"/>
                </a:lnTo>
                <a:lnTo>
                  <a:pt x="71960" y="11460"/>
                </a:lnTo>
                <a:lnTo>
                  <a:pt x="71950" y="11470"/>
                </a:lnTo>
                <a:lnTo>
                  <a:pt x="71950" y="11480"/>
                </a:lnTo>
                <a:lnTo>
                  <a:pt x="71950" y="11490"/>
                </a:lnTo>
                <a:lnTo>
                  <a:pt x="71950" y="11500"/>
                </a:lnTo>
                <a:lnTo>
                  <a:pt x="71960" y="11500"/>
                </a:lnTo>
                <a:lnTo>
                  <a:pt x="71970" y="11490"/>
                </a:lnTo>
                <a:lnTo>
                  <a:pt x="71960" y="11480"/>
                </a:lnTo>
                <a:lnTo>
                  <a:pt x="71970" y="11480"/>
                </a:lnTo>
                <a:lnTo>
                  <a:pt x="71980" y="11480"/>
                </a:lnTo>
                <a:lnTo>
                  <a:pt x="71990" y="11480"/>
                </a:lnTo>
                <a:lnTo>
                  <a:pt x="71990" y="11490"/>
                </a:lnTo>
                <a:lnTo>
                  <a:pt x="72000" y="11490"/>
                </a:lnTo>
                <a:lnTo>
                  <a:pt x="72000" y="11500"/>
                </a:lnTo>
                <a:lnTo>
                  <a:pt x="72000" y="11510"/>
                </a:lnTo>
                <a:lnTo>
                  <a:pt x="72010" y="11510"/>
                </a:lnTo>
                <a:lnTo>
                  <a:pt x="72010" y="11520"/>
                </a:lnTo>
                <a:lnTo>
                  <a:pt x="72010" y="11530"/>
                </a:lnTo>
                <a:lnTo>
                  <a:pt x="72010" y="11540"/>
                </a:lnTo>
                <a:lnTo>
                  <a:pt x="72010" y="11550"/>
                </a:lnTo>
                <a:lnTo>
                  <a:pt x="72010" y="11560"/>
                </a:lnTo>
                <a:lnTo>
                  <a:pt x="72010" y="11570"/>
                </a:lnTo>
                <a:lnTo>
                  <a:pt x="72010" y="11580"/>
                </a:lnTo>
                <a:lnTo>
                  <a:pt x="72010" y="11590"/>
                </a:lnTo>
                <a:lnTo>
                  <a:pt x="72010" y="11600"/>
                </a:lnTo>
                <a:lnTo>
                  <a:pt x="72010" y="11610"/>
                </a:lnTo>
                <a:lnTo>
                  <a:pt x="72020" y="11610"/>
                </a:lnTo>
                <a:lnTo>
                  <a:pt x="72020" y="11620"/>
                </a:lnTo>
                <a:lnTo>
                  <a:pt x="72030" y="11620"/>
                </a:lnTo>
                <a:lnTo>
                  <a:pt x="72040" y="11620"/>
                </a:lnTo>
                <a:lnTo>
                  <a:pt x="72040" y="11610"/>
                </a:lnTo>
                <a:lnTo>
                  <a:pt x="72050" y="11610"/>
                </a:lnTo>
                <a:lnTo>
                  <a:pt x="72050" y="11620"/>
                </a:lnTo>
                <a:lnTo>
                  <a:pt x="72050" y="11610"/>
                </a:lnTo>
                <a:lnTo>
                  <a:pt x="72060" y="11610"/>
                </a:lnTo>
                <a:lnTo>
                  <a:pt x="72070" y="11610"/>
                </a:lnTo>
                <a:lnTo>
                  <a:pt x="72080" y="11610"/>
                </a:lnTo>
                <a:lnTo>
                  <a:pt x="72080" y="11620"/>
                </a:lnTo>
                <a:lnTo>
                  <a:pt x="72080" y="11610"/>
                </a:lnTo>
                <a:lnTo>
                  <a:pt x="72080" y="11620"/>
                </a:lnTo>
                <a:lnTo>
                  <a:pt x="72090" y="11620"/>
                </a:lnTo>
                <a:lnTo>
                  <a:pt x="72090" y="11630"/>
                </a:lnTo>
                <a:lnTo>
                  <a:pt x="72100" y="11630"/>
                </a:lnTo>
                <a:lnTo>
                  <a:pt x="72100" y="11620"/>
                </a:lnTo>
                <a:lnTo>
                  <a:pt x="72090" y="11620"/>
                </a:lnTo>
                <a:lnTo>
                  <a:pt x="72090" y="11610"/>
                </a:lnTo>
                <a:lnTo>
                  <a:pt x="72080" y="11610"/>
                </a:lnTo>
                <a:lnTo>
                  <a:pt x="72090" y="11610"/>
                </a:lnTo>
                <a:lnTo>
                  <a:pt x="72100" y="11610"/>
                </a:lnTo>
                <a:lnTo>
                  <a:pt x="72110" y="11610"/>
                </a:lnTo>
                <a:lnTo>
                  <a:pt x="72120" y="11610"/>
                </a:lnTo>
                <a:lnTo>
                  <a:pt x="72130" y="11610"/>
                </a:lnTo>
                <a:lnTo>
                  <a:pt x="72130" y="11600"/>
                </a:lnTo>
                <a:lnTo>
                  <a:pt x="72140" y="11600"/>
                </a:lnTo>
                <a:lnTo>
                  <a:pt x="72150" y="11600"/>
                </a:lnTo>
                <a:lnTo>
                  <a:pt x="72160" y="11600"/>
                </a:lnTo>
                <a:lnTo>
                  <a:pt x="72170" y="11600"/>
                </a:lnTo>
                <a:lnTo>
                  <a:pt x="72170" y="11590"/>
                </a:lnTo>
                <a:lnTo>
                  <a:pt x="72180" y="11590"/>
                </a:lnTo>
                <a:lnTo>
                  <a:pt x="72190" y="11590"/>
                </a:lnTo>
                <a:lnTo>
                  <a:pt x="72190" y="11580"/>
                </a:lnTo>
                <a:lnTo>
                  <a:pt x="72200" y="11580"/>
                </a:lnTo>
                <a:lnTo>
                  <a:pt x="72210" y="11570"/>
                </a:lnTo>
                <a:lnTo>
                  <a:pt x="72220" y="11570"/>
                </a:lnTo>
                <a:lnTo>
                  <a:pt x="72230" y="11570"/>
                </a:lnTo>
                <a:lnTo>
                  <a:pt x="72230" y="11560"/>
                </a:lnTo>
                <a:lnTo>
                  <a:pt x="72240" y="11560"/>
                </a:lnTo>
                <a:lnTo>
                  <a:pt x="72250" y="11560"/>
                </a:lnTo>
                <a:lnTo>
                  <a:pt x="72250" y="11550"/>
                </a:lnTo>
                <a:lnTo>
                  <a:pt x="72260" y="11550"/>
                </a:lnTo>
                <a:lnTo>
                  <a:pt x="72270" y="11550"/>
                </a:lnTo>
                <a:lnTo>
                  <a:pt x="72270" y="11540"/>
                </a:lnTo>
                <a:lnTo>
                  <a:pt x="72280" y="11540"/>
                </a:lnTo>
                <a:lnTo>
                  <a:pt x="72290" y="11540"/>
                </a:lnTo>
                <a:lnTo>
                  <a:pt x="72290" y="11530"/>
                </a:lnTo>
                <a:lnTo>
                  <a:pt x="72300" y="11530"/>
                </a:lnTo>
                <a:lnTo>
                  <a:pt x="72310" y="11530"/>
                </a:lnTo>
                <a:lnTo>
                  <a:pt x="72310" y="11520"/>
                </a:lnTo>
                <a:lnTo>
                  <a:pt x="72310" y="11530"/>
                </a:lnTo>
                <a:lnTo>
                  <a:pt x="72310" y="11520"/>
                </a:lnTo>
                <a:lnTo>
                  <a:pt x="72320" y="11520"/>
                </a:lnTo>
                <a:lnTo>
                  <a:pt x="72330" y="11520"/>
                </a:lnTo>
                <a:lnTo>
                  <a:pt x="72340" y="11510"/>
                </a:lnTo>
                <a:lnTo>
                  <a:pt x="72350" y="11510"/>
                </a:lnTo>
                <a:lnTo>
                  <a:pt x="72360" y="11500"/>
                </a:lnTo>
                <a:lnTo>
                  <a:pt x="72360" y="11490"/>
                </a:lnTo>
                <a:lnTo>
                  <a:pt x="72370" y="11490"/>
                </a:lnTo>
                <a:lnTo>
                  <a:pt x="72380" y="11490"/>
                </a:lnTo>
                <a:lnTo>
                  <a:pt x="72380" y="11480"/>
                </a:lnTo>
                <a:lnTo>
                  <a:pt x="72390" y="11480"/>
                </a:lnTo>
                <a:lnTo>
                  <a:pt x="72400" y="11480"/>
                </a:lnTo>
                <a:lnTo>
                  <a:pt x="72400" y="11470"/>
                </a:lnTo>
                <a:lnTo>
                  <a:pt x="72410" y="11470"/>
                </a:lnTo>
                <a:lnTo>
                  <a:pt x="72410" y="11460"/>
                </a:lnTo>
                <a:lnTo>
                  <a:pt x="72420" y="11460"/>
                </a:lnTo>
                <a:lnTo>
                  <a:pt x="72420" y="11450"/>
                </a:lnTo>
                <a:lnTo>
                  <a:pt x="72430" y="11450"/>
                </a:lnTo>
                <a:lnTo>
                  <a:pt x="72440" y="11440"/>
                </a:lnTo>
                <a:lnTo>
                  <a:pt x="72430" y="11440"/>
                </a:lnTo>
                <a:lnTo>
                  <a:pt x="72440" y="11440"/>
                </a:lnTo>
                <a:lnTo>
                  <a:pt x="72440" y="11430"/>
                </a:lnTo>
                <a:lnTo>
                  <a:pt x="72450" y="11430"/>
                </a:lnTo>
                <a:lnTo>
                  <a:pt x="72450" y="11440"/>
                </a:lnTo>
                <a:lnTo>
                  <a:pt x="72450" y="11430"/>
                </a:lnTo>
                <a:lnTo>
                  <a:pt x="72440" y="11430"/>
                </a:lnTo>
                <a:lnTo>
                  <a:pt x="72450" y="11430"/>
                </a:lnTo>
                <a:lnTo>
                  <a:pt x="72450" y="11420"/>
                </a:lnTo>
                <a:lnTo>
                  <a:pt x="72460" y="11420"/>
                </a:lnTo>
                <a:lnTo>
                  <a:pt x="72460" y="11410"/>
                </a:lnTo>
                <a:lnTo>
                  <a:pt x="72460" y="11400"/>
                </a:lnTo>
                <a:lnTo>
                  <a:pt x="72470" y="11400"/>
                </a:lnTo>
                <a:lnTo>
                  <a:pt x="72470" y="11390"/>
                </a:lnTo>
                <a:lnTo>
                  <a:pt x="72470" y="11380"/>
                </a:lnTo>
                <a:lnTo>
                  <a:pt x="72480" y="11380"/>
                </a:lnTo>
                <a:lnTo>
                  <a:pt x="72480" y="11370"/>
                </a:lnTo>
                <a:lnTo>
                  <a:pt x="72490" y="11370"/>
                </a:lnTo>
                <a:lnTo>
                  <a:pt x="72490" y="11360"/>
                </a:lnTo>
                <a:lnTo>
                  <a:pt x="72500" y="11360"/>
                </a:lnTo>
                <a:lnTo>
                  <a:pt x="72500" y="11350"/>
                </a:lnTo>
                <a:lnTo>
                  <a:pt x="72510" y="11350"/>
                </a:lnTo>
                <a:lnTo>
                  <a:pt x="72510" y="11340"/>
                </a:lnTo>
                <a:lnTo>
                  <a:pt x="72520" y="11330"/>
                </a:lnTo>
                <a:lnTo>
                  <a:pt x="72520" y="11320"/>
                </a:lnTo>
                <a:lnTo>
                  <a:pt x="72530" y="11320"/>
                </a:lnTo>
                <a:lnTo>
                  <a:pt x="72530" y="11310"/>
                </a:lnTo>
                <a:lnTo>
                  <a:pt x="72540" y="11310"/>
                </a:lnTo>
                <a:lnTo>
                  <a:pt x="72540" y="11300"/>
                </a:lnTo>
                <a:lnTo>
                  <a:pt x="72540" y="11280"/>
                </a:lnTo>
                <a:lnTo>
                  <a:pt x="72550" y="11280"/>
                </a:lnTo>
                <a:lnTo>
                  <a:pt x="72550" y="11270"/>
                </a:lnTo>
                <a:lnTo>
                  <a:pt x="72560" y="11260"/>
                </a:lnTo>
                <a:lnTo>
                  <a:pt x="72560" y="11250"/>
                </a:lnTo>
                <a:lnTo>
                  <a:pt x="72570" y="11240"/>
                </a:lnTo>
                <a:lnTo>
                  <a:pt x="72570" y="11230"/>
                </a:lnTo>
                <a:lnTo>
                  <a:pt x="72570" y="11220"/>
                </a:lnTo>
                <a:lnTo>
                  <a:pt x="72580" y="11220"/>
                </a:lnTo>
                <a:lnTo>
                  <a:pt x="72580" y="11210"/>
                </a:lnTo>
                <a:lnTo>
                  <a:pt x="72590" y="11200"/>
                </a:lnTo>
                <a:lnTo>
                  <a:pt x="72590" y="11190"/>
                </a:lnTo>
                <a:lnTo>
                  <a:pt x="72590" y="11180"/>
                </a:lnTo>
                <a:lnTo>
                  <a:pt x="72600" y="11180"/>
                </a:lnTo>
                <a:lnTo>
                  <a:pt x="72600" y="11170"/>
                </a:lnTo>
                <a:lnTo>
                  <a:pt x="72600" y="11160"/>
                </a:lnTo>
                <a:lnTo>
                  <a:pt x="72610" y="11150"/>
                </a:lnTo>
                <a:lnTo>
                  <a:pt x="72610" y="11140"/>
                </a:lnTo>
                <a:lnTo>
                  <a:pt x="72620" y="11130"/>
                </a:lnTo>
                <a:lnTo>
                  <a:pt x="72620" y="11120"/>
                </a:lnTo>
                <a:lnTo>
                  <a:pt x="72620" y="11110"/>
                </a:lnTo>
                <a:lnTo>
                  <a:pt x="72620" y="11100"/>
                </a:lnTo>
                <a:lnTo>
                  <a:pt x="72630" y="11100"/>
                </a:lnTo>
                <a:lnTo>
                  <a:pt x="72630" y="11090"/>
                </a:lnTo>
                <a:lnTo>
                  <a:pt x="72630" y="11080"/>
                </a:lnTo>
                <a:lnTo>
                  <a:pt x="72630" y="11070"/>
                </a:lnTo>
                <a:lnTo>
                  <a:pt x="72630" y="11060"/>
                </a:lnTo>
                <a:lnTo>
                  <a:pt x="72640" y="11050"/>
                </a:lnTo>
                <a:lnTo>
                  <a:pt x="72640" y="11040"/>
                </a:lnTo>
                <a:lnTo>
                  <a:pt x="72640" y="11030"/>
                </a:lnTo>
                <a:lnTo>
                  <a:pt x="72640" y="11020"/>
                </a:lnTo>
                <a:lnTo>
                  <a:pt x="72640" y="11010"/>
                </a:lnTo>
                <a:lnTo>
                  <a:pt x="72630" y="11010"/>
                </a:lnTo>
                <a:lnTo>
                  <a:pt x="72630" y="11000"/>
                </a:lnTo>
                <a:lnTo>
                  <a:pt x="72630" y="10990"/>
                </a:lnTo>
                <a:lnTo>
                  <a:pt x="72630" y="10980"/>
                </a:lnTo>
                <a:lnTo>
                  <a:pt x="72640" y="10980"/>
                </a:lnTo>
                <a:lnTo>
                  <a:pt x="72630" y="10980"/>
                </a:lnTo>
                <a:lnTo>
                  <a:pt x="72630" y="10970"/>
                </a:lnTo>
                <a:lnTo>
                  <a:pt x="72640" y="10970"/>
                </a:lnTo>
                <a:lnTo>
                  <a:pt x="72630" y="10970"/>
                </a:lnTo>
                <a:lnTo>
                  <a:pt x="72640" y="10970"/>
                </a:lnTo>
                <a:lnTo>
                  <a:pt x="72640" y="10960"/>
                </a:lnTo>
                <a:lnTo>
                  <a:pt x="72630" y="10960"/>
                </a:lnTo>
                <a:lnTo>
                  <a:pt x="72620" y="10950"/>
                </a:lnTo>
                <a:lnTo>
                  <a:pt x="72630" y="10950"/>
                </a:lnTo>
                <a:lnTo>
                  <a:pt x="72630" y="10940"/>
                </a:lnTo>
                <a:lnTo>
                  <a:pt x="72630" y="10930"/>
                </a:lnTo>
                <a:lnTo>
                  <a:pt x="72620" y="10930"/>
                </a:lnTo>
                <a:lnTo>
                  <a:pt x="72620" y="10920"/>
                </a:lnTo>
                <a:lnTo>
                  <a:pt x="72610" y="10920"/>
                </a:lnTo>
                <a:lnTo>
                  <a:pt x="72620" y="10920"/>
                </a:lnTo>
                <a:lnTo>
                  <a:pt x="72620" y="10910"/>
                </a:lnTo>
                <a:lnTo>
                  <a:pt x="72620" y="10900"/>
                </a:lnTo>
                <a:lnTo>
                  <a:pt x="72610" y="10900"/>
                </a:lnTo>
                <a:lnTo>
                  <a:pt x="72610" y="10890"/>
                </a:lnTo>
                <a:lnTo>
                  <a:pt x="72600" y="10890"/>
                </a:lnTo>
                <a:lnTo>
                  <a:pt x="72590" y="10890"/>
                </a:lnTo>
                <a:lnTo>
                  <a:pt x="72590" y="10880"/>
                </a:lnTo>
                <a:lnTo>
                  <a:pt x="72580" y="10880"/>
                </a:lnTo>
                <a:lnTo>
                  <a:pt x="72580" y="10890"/>
                </a:lnTo>
                <a:lnTo>
                  <a:pt x="72570" y="10890"/>
                </a:lnTo>
                <a:lnTo>
                  <a:pt x="72560" y="10890"/>
                </a:lnTo>
                <a:lnTo>
                  <a:pt x="72550" y="10890"/>
                </a:lnTo>
                <a:lnTo>
                  <a:pt x="72550" y="10880"/>
                </a:lnTo>
                <a:lnTo>
                  <a:pt x="72540" y="10880"/>
                </a:lnTo>
                <a:lnTo>
                  <a:pt x="72540" y="10870"/>
                </a:lnTo>
                <a:lnTo>
                  <a:pt x="72540" y="10860"/>
                </a:lnTo>
                <a:lnTo>
                  <a:pt x="72530" y="10860"/>
                </a:lnTo>
                <a:lnTo>
                  <a:pt x="72530" y="10850"/>
                </a:lnTo>
                <a:lnTo>
                  <a:pt x="72530" y="10840"/>
                </a:lnTo>
                <a:lnTo>
                  <a:pt x="72520" y="10840"/>
                </a:lnTo>
                <a:lnTo>
                  <a:pt x="72510" y="10840"/>
                </a:lnTo>
                <a:lnTo>
                  <a:pt x="72510" y="10830"/>
                </a:lnTo>
                <a:lnTo>
                  <a:pt x="72500" y="10830"/>
                </a:lnTo>
                <a:lnTo>
                  <a:pt x="72500" y="10820"/>
                </a:lnTo>
                <a:lnTo>
                  <a:pt x="72490" y="10820"/>
                </a:lnTo>
                <a:lnTo>
                  <a:pt x="72490" y="10810"/>
                </a:lnTo>
                <a:lnTo>
                  <a:pt x="72480" y="10810"/>
                </a:lnTo>
                <a:lnTo>
                  <a:pt x="72480" y="10800"/>
                </a:lnTo>
                <a:lnTo>
                  <a:pt x="72470" y="10790"/>
                </a:lnTo>
                <a:lnTo>
                  <a:pt x="72470" y="10780"/>
                </a:lnTo>
                <a:lnTo>
                  <a:pt x="72460" y="10780"/>
                </a:lnTo>
                <a:lnTo>
                  <a:pt x="72460" y="10770"/>
                </a:lnTo>
                <a:lnTo>
                  <a:pt x="72450" y="10770"/>
                </a:lnTo>
                <a:lnTo>
                  <a:pt x="72450" y="10760"/>
                </a:lnTo>
                <a:lnTo>
                  <a:pt x="72440" y="10760"/>
                </a:lnTo>
                <a:lnTo>
                  <a:pt x="72440" y="10750"/>
                </a:lnTo>
                <a:lnTo>
                  <a:pt x="72430" y="10750"/>
                </a:lnTo>
                <a:lnTo>
                  <a:pt x="72420" y="10750"/>
                </a:lnTo>
                <a:lnTo>
                  <a:pt x="72420" y="10740"/>
                </a:lnTo>
                <a:lnTo>
                  <a:pt x="72430" y="10740"/>
                </a:lnTo>
                <a:lnTo>
                  <a:pt x="72430" y="10730"/>
                </a:lnTo>
                <a:lnTo>
                  <a:pt x="72430" y="10740"/>
                </a:lnTo>
                <a:lnTo>
                  <a:pt x="72440" y="10740"/>
                </a:lnTo>
                <a:lnTo>
                  <a:pt x="72440" y="10750"/>
                </a:lnTo>
                <a:lnTo>
                  <a:pt x="72450" y="10750"/>
                </a:lnTo>
                <a:lnTo>
                  <a:pt x="72460" y="10760"/>
                </a:lnTo>
                <a:lnTo>
                  <a:pt x="72460" y="10770"/>
                </a:lnTo>
                <a:lnTo>
                  <a:pt x="72470" y="10770"/>
                </a:lnTo>
                <a:lnTo>
                  <a:pt x="72480" y="10780"/>
                </a:lnTo>
                <a:lnTo>
                  <a:pt x="72480" y="10790"/>
                </a:lnTo>
                <a:lnTo>
                  <a:pt x="72490" y="10790"/>
                </a:lnTo>
                <a:lnTo>
                  <a:pt x="72500" y="10790"/>
                </a:lnTo>
                <a:lnTo>
                  <a:pt x="72510" y="10790"/>
                </a:lnTo>
                <a:lnTo>
                  <a:pt x="72520" y="10780"/>
                </a:lnTo>
                <a:lnTo>
                  <a:pt x="72530" y="10780"/>
                </a:lnTo>
                <a:lnTo>
                  <a:pt x="72540" y="10780"/>
                </a:lnTo>
                <a:lnTo>
                  <a:pt x="72540" y="10790"/>
                </a:lnTo>
                <a:lnTo>
                  <a:pt x="72550" y="10790"/>
                </a:lnTo>
                <a:lnTo>
                  <a:pt x="72550" y="10800"/>
                </a:lnTo>
                <a:lnTo>
                  <a:pt x="72560" y="10800"/>
                </a:lnTo>
                <a:lnTo>
                  <a:pt x="72570" y="10800"/>
                </a:lnTo>
                <a:lnTo>
                  <a:pt x="72580" y="10800"/>
                </a:lnTo>
                <a:lnTo>
                  <a:pt x="72580" y="10790"/>
                </a:lnTo>
                <a:lnTo>
                  <a:pt x="72590" y="10790"/>
                </a:lnTo>
                <a:lnTo>
                  <a:pt x="72580" y="10790"/>
                </a:lnTo>
                <a:lnTo>
                  <a:pt x="72580" y="10780"/>
                </a:lnTo>
                <a:lnTo>
                  <a:pt x="72580" y="10770"/>
                </a:lnTo>
                <a:lnTo>
                  <a:pt x="72590" y="10770"/>
                </a:lnTo>
                <a:lnTo>
                  <a:pt x="72590" y="10760"/>
                </a:lnTo>
                <a:lnTo>
                  <a:pt x="72600" y="10760"/>
                </a:lnTo>
                <a:lnTo>
                  <a:pt x="72600" y="10750"/>
                </a:lnTo>
                <a:lnTo>
                  <a:pt x="72610" y="10750"/>
                </a:lnTo>
                <a:lnTo>
                  <a:pt x="72610" y="10740"/>
                </a:lnTo>
                <a:lnTo>
                  <a:pt x="72620" y="10740"/>
                </a:lnTo>
                <a:lnTo>
                  <a:pt x="72620" y="10730"/>
                </a:lnTo>
                <a:lnTo>
                  <a:pt x="72630" y="10730"/>
                </a:lnTo>
                <a:lnTo>
                  <a:pt x="72630" y="10720"/>
                </a:lnTo>
                <a:lnTo>
                  <a:pt x="72630" y="10710"/>
                </a:lnTo>
                <a:lnTo>
                  <a:pt x="72640" y="10710"/>
                </a:lnTo>
                <a:lnTo>
                  <a:pt x="72640" y="10700"/>
                </a:lnTo>
                <a:lnTo>
                  <a:pt x="72650" y="10710"/>
                </a:lnTo>
                <a:lnTo>
                  <a:pt x="72650" y="10700"/>
                </a:lnTo>
                <a:lnTo>
                  <a:pt x="72650" y="10690"/>
                </a:lnTo>
                <a:lnTo>
                  <a:pt x="72650" y="10680"/>
                </a:lnTo>
                <a:lnTo>
                  <a:pt x="72650" y="10670"/>
                </a:lnTo>
                <a:lnTo>
                  <a:pt x="72650" y="10660"/>
                </a:lnTo>
                <a:lnTo>
                  <a:pt x="72640" y="10660"/>
                </a:lnTo>
                <a:lnTo>
                  <a:pt x="72640" y="10650"/>
                </a:lnTo>
                <a:lnTo>
                  <a:pt x="72630" y="10650"/>
                </a:lnTo>
                <a:lnTo>
                  <a:pt x="72620" y="10650"/>
                </a:lnTo>
                <a:lnTo>
                  <a:pt x="72630" y="10640"/>
                </a:lnTo>
                <a:lnTo>
                  <a:pt x="72630" y="10630"/>
                </a:lnTo>
                <a:lnTo>
                  <a:pt x="72620" y="10630"/>
                </a:lnTo>
                <a:lnTo>
                  <a:pt x="72620" y="10620"/>
                </a:lnTo>
                <a:lnTo>
                  <a:pt x="72620" y="10610"/>
                </a:lnTo>
                <a:lnTo>
                  <a:pt x="72630" y="10610"/>
                </a:lnTo>
                <a:lnTo>
                  <a:pt x="72640" y="10610"/>
                </a:lnTo>
                <a:lnTo>
                  <a:pt x="72640" y="10620"/>
                </a:lnTo>
                <a:lnTo>
                  <a:pt x="72640" y="10630"/>
                </a:lnTo>
                <a:lnTo>
                  <a:pt x="72650" y="10630"/>
                </a:lnTo>
                <a:lnTo>
                  <a:pt x="72650" y="10640"/>
                </a:lnTo>
                <a:lnTo>
                  <a:pt x="72660" y="10640"/>
                </a:lnTo>
                <a:lnTo>
                  <a:pt x="72670" y="10640"/>
                </a:lnTo>
                <a:lnTo>
                  <a:pt x="72670" y="10650"/>
                </a:lnTo>
                <a:lnTo>
                  <a:pt x="72680" y="10650"/>
                </a:lnTo>
                <a:lnTo>
                  <a:pt x="72680" y="10660"/>
                </a:lnTo>
                <a:lnTo>
                  <a:pt x="72680" y="10670"/>
                </a:lnTo>
                <a:lnTo>
                  <a:pt x="72690" y="10670"/>
                </a:lnTo>
                <a:lnTo>
                  <a:pt x="72680" y="10680"/>
                </a:lnTo>
                <a:lnTo>
                  <a:pt x="72680" y="10690"/>
                </a:lnTo>
                <a:lnTo>
                  <a:pt x="72690" y="10690"/>
                </a:lnTo>
                <a:lnTo>
                  <a:pt x="72690" y="10700"/>
                </a:lnTo>
                <a:lnTo>
                  <a:pt x="72700" y="10700"/>
                </a:lnTo>
                <a:lnTo>
                  <a:pt x="72690" y="10700"/>
                </a:lnTo>
                <a:lnTo>
                  <a:pt x="72690" y="10710"/>
                </a:lnTo>
                <a:lnTo>
                  <a:pt x="72690" y="10720"/>
                </a:lnTo>
                <a:lnTo>
                  <a:pt x="72690" y="10730"/>
                </a:lnTo>
                <a:lnTo>
                  <a:pt x="72690" y="10740"/>
                </a:lnTo>
                <a:lnTo>
                  <a:pt x="72690" y="10750"/>
                </a:lnTo>
                <a:lnTo>
                  <a:pt x="72700" y="10750"/>
                </a:lnTo>
                <a:lnTo>
                  <a:pt x="72710" y="10750"/>
                </a:lnTo>
                <a:lnTo>
                  <a:pt x="72710" y="10760"/>
                </a:lnTo>
                <a:lnTo>
                  <a:pt x="72720" y="10760"/>
                </a:lnTo>
                <a:lnTo>
                  <a:pt x="72730" y="10760"/>
                </a:lnTo>
                <a:lnTo>
                  <a:pt x="72740" y="10760"/>
                </a:lnTo>
                <a:lnTo>
                  <a:pt x="72750" y="10760"/>
                </a:lnTo>
                <a:lnTo>
                  <a:pt x="72760" y="10760"/>
                </a:lnTo>
                <a:lnTo>
                  <a:pt x="72770" y="10760"/>
                </a:lnTo>
                <a:lnTo>
                  <a:pt x="72780" y="10760"/>
                </a:lnTo>
                <a:lnTo>
                  <a:pt x="72780" y="10750"/>
                </a:lnTo>
                <a:lnTo>
                  <a:pt x="72790" y="10750"/>
                </a:lnTo>
                <a:lnTo>
                  <a:pt x="72800" y="10750"/>
                </a:lnTo>
                <a:lnTo>
                  <a:pt x="72800" y="10740"/>
                </a:lnTo>
                <a:lnTo>
                  <a:pt x="72810" y="10740"/>
                </a:lnTo>
                <a:lnTo>
                  <a:pt x="72820" y="10740"/>
                </a:lnTo>
                <a:lnTo>
                  <a:pt x="72820" y="10730"/>
                </a:lnTo>
                <a:lnTo>
                  <a:pt x="72830" y="10730"/>
                </a:lnTo>
                <a:lnTo>
                  <a:pt x="72830" y="10720"/>
                </a:lnTo>
                <a:lnTo>
                  <a:pt x="72830" y="10710"/>
                </a:lnTo>
                <a:lnTo>
                  <a:pt x="72840" y="10710"/>
                </a:lnTo>
                <a:lnTo>
                  <a:pt x="72830" y="10710"/>
                </a:lnTo>
                <a:lnTo>
                  <a:pt x="72840" y="10700"/>
                </a:lnTo>
                <a:lnTo>
                  <a:pt x="72840" y="10690"/>
                </a:lnTo>
                <a:lnTo>
                  <a:pt x="72840" y="10680"/>
                </a:lnTo>
                <a:lnTo>
                  <a:pt x="72840" y="10670"/>
                </a:lnTo>
                <a:lnTo>
                  <a:pt x="72850" y="10660"/>
                </a:lnTo>
                <a:lnTo>
                  <a:pt x="72860" y="10660"/>
                </a:lnTo>
                <a:lnTo>
                  <a:pt x="72860" y="10670"/>
                </a:lnTo>
                <a:lnTo>
                  <a:pt x="72860" y="10680"/>
                </a:lnTo>
                <a:lnTo>
                  <a:pt x="72870" y="10680"/>
                </a:lnTo>
                <a:lnTo>
                  <a:pt x="72870" y="10690"/>
                </a:lnTo>
                <a:lnTo>
                  <a:pt x="72880" y="10690"/>
                </a:lnTo>
                <a:lnTo>
                  <a:pt x="72880" y="10680"/>
                </a:lnTo>
                <a:lnTo>
                  <a:pt x="72880" y="10690"/>
                </a:lnTo>
                <a:lnTo>
                  <a:pt x="72890" y="10690"/>
                </a:lnTo>
                <a:lnTo>
                  <a:pt x="72890" y="10700"/>
                </a:lnTo>
                <a:lnTo>
                  <a:pt x="72900" y="10700"/>
                </a:lnTo>
                <a:lnTo>
                  <a:pt x="72910" y="10700"/>
                </a:lnTo>
                <a:lnTo>
                  <a:pt x="72910" y="10690"/>
                </a:lnTo>
                <a:lnTo>
                  <a:pt x="72910" y="10700"/>
                </a:lnTo>
                <a:lnTo>
                  <a:pt x="72920" y="10700"/>
                </a:lnTo>
                <a:lnTo>
                  <a:pt x="72920" y="10710"/>
                </a:lnTo>
                <a:lnTo>
                  <a:pt x="72930" y="10710"/>
                </a:lnTo>
                <a:lnTo>
                  <a:pt x="72930" y="10720"/>
                </a:lnTo>
                <a:lnTo>
                  <a:pt x="72940" y="10720"/>
                </a:lnTo>
                <a:lnTo>
                  <a:pt x="72950" y="10720"/>
                </a:lnTo>
                <a:lnTo>
                  <a:pt x="72960" y="10720"/>
                </a:lnTo>
                <a:lnTo>
                  <a:pt x="72970" y="10720"/>
                </a:lnTo>
                <a:lnTo>
                  <a:pt x="72980" y="10720"/>
                </a:lnTo>
                <a:lnTo>
                  <a:pt x="72990" y="10720"/>
                </a:lnTo>
                <a:lnTo>
                  <a:pt x="73000" y="10720"/>
                </a:lnTo>
                <a:lnTo>
                  <a:pt x="73010" y="10720"/>
                </a:lnTo>
                <a:lnTo>
                  <a:pt x="73020" y="10720"/>
                </a:lnTo>
                <a:lnTo>
                  <a:pt x="73030" y="10720"/>
                </a:lnTo>
                <a:lnTo>
                  <a:pt x="73040" y="10720"/>
                </a:lnTo>
                <a:lnTo>
                  <a:pt x="73040" y="10710"/>
                </a:lnTo>
                <a:lnTo>
                  <a:pt x="73050" y="10710"/>
                </a:lnTo>
                <a:lnTo>
                  <a:pt x="73060" y="10710"/>
                </a:lnTo>
                <a:lnTo>
                  <a:pt x="73060" y="10720"/>
                </a:lnTo>
                <a:lnTo>
                  <a:pt x="73060" y="10730"/>
                </a:lnTo>
                <a:lnTo>
                  <a:pt x="73060" y="10740"/>
                </a:lnTo>
                <a:lnTo>
                  <a:pt x="73060" y="10750"/>
                </a:lnTo>
                <a:lnTo>
                  <a:pt x="73050" y="10750"/>
                </a:lnTo>
                <a:lnTo>
                  <a:pt x="73050" y="10760"/>
                </a:lnTo>
                <a:lnTo>
                  <a:pt x="73050" y="10770"/>
                </a:lnTo>
                <a:lnTo>
                  <a:pt x="73050" y="10780"/>
                </a:lnTo>
                <a:lnTo>
                  <a:pt x="73060" y="10780"/>
                </a:lnTo>
                <a:lnTo>
                  <a:pt x="73060" y="10790"/>
                </a:lnTo>
                <a:lnTo>
                  <a:pt x="73070" y="10800"/>
                </a:lnTo>
                <a:lnTo>
                  <a:pt x="73070" y="10810"/>
                </a:lnTo>
                <a:lnTo>
                  <a:pt x="73080" y="10810"/>
                </a:lnTo>
                <a:lnTo>
                  <a:pt x="73080" y="10820"/>
                </a:lnTo>
                <a:lnTo>
                  <a:pt x="73080" y="10830"/>
                </a:lnTo>
                <a:lnTo>
                  <a:pt x="73090" y="10830"/>
                </a:lnTo>
                <a:lnTo>
                  <a:pt x="73100" y="10840"/>
                </a:lnTo>
                <a:lnTo>
                  <a:pt x="73110" y="10840"/>
                </a:lnTo>
                <a:lnTo>
                  <a:pt x="73120" y="10840"/>
                </a:lnTo>
                <a:lnTo>
                  <a:pt x="73130" y="10840"/>
                </a:lnTo>
                <a:lnTo>
                  <a:pt x="73130" y="10850"/>
                </a:lnTo>
                <a:lnTo>
                  <a:pt x="73140" y="10850"/>
                </a:lnTo>
                <a:lnTo>
                  <a:pt x="73150" y="10850"/>
                </a:lnTo>
                <a:lnTo>
                  <a:pt x="73160" y="10850"/>
                </a:lnTo>
                <a:lnTo>
                  <a:pt x="73160" y="10860"/>
                </a:lnTo>
                <a:lnTo>
                  <a:pt x="73170" y="10860"/>
                </a:lnTo>
                <a:lnTo>
                  <a:pt x="73180" y="10860"/>
                </a:lnTo>
                <a:lnTo>
                  <a:pt x="73190" y="10860"/>
                </a:lnTo>
                <a:lnTo>
                  <a:pt x="73200" y="10860"/>
                </a:lnTo>
                <a:lnTo>
                  <a:pt x="73210" y="10860"/>
                </a:lnTo>
                <a:lnTo>
                  <a:pt x="73220" y="10860"/>
                </a:lnTo>
                <a:lnTo>
                  <a:pt x="73230" y="10860"/>
                </a:lnTo>
                <a:lnTo>
                  <a:pt x="73240" y="10860"/>
                </a:lnTo>
                <a:lnTo>
                  <a:pt x="73250" y="10860"/>
                </a:lnTo>
                <a:lnTo>
                  <a:pt x="73260" y="10860"/>
                </a:lnTo>
                <a:lnTo>
                  <a:pt x="73260" y="10850"/>
                </a:lnTo>
                <a:lnTo>
                  <a:pt x="73270" y="10850"/>
                </a:lnTo>
                <a:lnTo>
                  <a:pt x="73280" y="10850"/>
                </a:lnTo>
                <a:lnTo>
                  <a:pt x="73290" y="10850"/>
                </a:lnTo>
                <a:lnTo>
                  <a:pt x="73300" y="10850"/>
                </a:lnTo>
                <a:lnTo>
                  <a:pt x="73310" y="10850"/>
                </a:lnTo>
                <a:lnTo>
                  <a:pt x="73320" y="10840"/>
                </a:lnTo>
                <a:lnTo>
                  <a:pt x="73330" y="10840"/>
                </a:lnTo>
                <a:lnTo>
                  <a:pt x="73350" y="10840"/>
                </a:lnTo>
                <a:lnTo>
                  <a:pt x="73360" y="10840"/>
                </a:lnTo>
                <a:lnTo>
                  <a:pt x="73370" y="10840"/>
                </a:lnTo>
                <a:lnTo>
                  <a:pt x="73380" y="10840"/>
                </a:lnTo>
                <a:lnTo>
                  <a:pt x="73390" y="10840"/>
                </a:lnTo>
                <a:lnTo>
                  <a:pt x="73400" y="10840"/>
                </a:lnTo>
                <a:lnTo>
                  <a:pt x="73410" y="10840"/>
                </a:lnTo>
                <a:lnTo>
                  <a:pt x="73420" y="10840"/>
                </a:lnTo>
                <a:lnTo>
                  <a:pt x="73420" y="10830"/>
                </a:lnTo>
                <a:lnTo>
                  <a:pt x="73430" y="10830"/>
                </a:lnTo>
                <a:lnTo>
                  <a:pt x="73430" y="10840"/>
                </a:lnTo>
                <a:lnTo>
                  <a:pt x="73430" y="10850"/>
                </a:lnTo>
                <a:lnTo>
                  <a:pt x="73440" y="10850"/>
                </a:lnTo>
                <a:lnTo>
                  <a:pt x="73450" y="10850"/>
                </a:lnTo>
                <a:lnTo>
                  <a:pt x="73460" y="10850"/>
                </a:lnTo>
                <a:lnTo>
                  <a:pt x="73470" y="10850"/>
                </a:lnTo>
                <a:lnTo>
                  <a:pt x="73480" y="10850"/>
                </a:lnTo>
                <a:lnTo>
                  <a:pt x="73480" y="10860"/>
                </a:lnTo>
                <a:lnTo>
                  <a:pt x="73480" y="10870"/>
                </a:lnTo>
                <a:lnTo>
                  <a:pt x="73480" y="10880"/>
                </a:lnTo>
                <a:lnTo>
                  <a:pt x="73470" y="10880"/>
                </a:lnTo>
                <a:lnTo>
                  <a:pt x="73470" y="10890"/>
                </a:lnTo>
                <a:lnTo>
                  <a:pt x="73470" y="10900"/>
                </a:lnTo>
                <a:lnTo>
                  <a:pt x="73480" y="10900"/>
                </a:lnTo>
                <a:lnTo>
                  <a:pt x="73480" y="10910"/>
                </a:lnTo>
                <a:lnTo>
                  <a:pt x="73490" y="10910"/>
                </a:lnTo>
                <a:lnTo>
                  <a:pt x="73500" y="10920"/>
                </a:lnTo>
                <a:lnTo>
                  <a:pt x="73510" y="10920"/>
                </a:lnTo>
                <a:lnTo>
                  <a:pt x="73510" y="10930"/>
                </a:lnTo>
                <a:lnTo>
                  <a:pt x="73510" y="10940"/>
                </a:lnTo>
                <a:lnTo>
                  <a:pt x="73520" y="10940"/>
                </a:lnTo>
                <a:lnTo>
                  <a:pt x="73520" y="10950"/>
                </a:lnTo>
                <a:lnTo>
                  <a:pt x="73520" y="10940"/>
                </a:lnTo>
                <a:lnTo>
                  <a:pt x="73530" y="10940"/>
                </a:lnTo>
                <a:lnTo>
                  <a:pt x="73540" y="10940"/>
                </a:lnTo>
                <a:lnTo>
                  <a:pt x="73540" y="10950"/>
                </a:lnTo>
                <a:lnTo>
                  <a:pt x="73540" y="10960"/>
                </a:lnTo>
                <a:lnTo>
                  <a:pt x="73550" y="10960"/>
                </a:lnTo>
                <a:lnTo>
                  <a:pt x="73560" y="10960"/>
                </a:lnTo>
                <a:lnTo>
                  <a:pt x="73570" y="10960"/>
                </a:lnTo>
                <a:lnTo>
                  <a:pt x="73570" y="10970"/>
                </a:lnTo>
                <a:lnTo>
                  <a:pt x="73570" y="10980"/>
                </a:lnTo>
                <a:lnTo>
                  <a:pt x="73580" y="10980"/>
                </a:lnTo>
                <a:lnTo>
                  <a:pt x="73590" y="10980"/>
                </a:lnTo>
                <a:lnTo>
                  <a:pt x="73600" y="10970"/>
                </a:lnTo>
                <a:lnTo>
                  <a:pt x="73600" y="10960"/>
                </a:lnTo>
                <a:lnTo>
                  <a:pt x="73610" y="10960"/>
                </a:lnTo>
                <a:lnTo>
                  <a:pt x="73610" y="10950"/>
                </a:lnTo>
                <a:lnTo>
                  <a:pt x="73610" y="10960"/>
                </a:lnTo>
                <a:lnTo>
                  <a:pt x="73610" y="10970"/>
                </a:lnTo>
                <a:lnTo>
                  <a:pt x="73610" y="10980"/>
                </a:lnTo>
                <a:lnTo>
                  <a:pt x="73610" y="10990"/>
                </a:lnTo>
                <a:lnTo>
                  <a:pt x="73610" y="11000"/>
                </a:lnTo>
                <a:lnTo>
                  <a:pt x="73610" y="11010"/>
                </a:lnTo>
                <a:lnTo>
                  <a:pt x="73620" y="11010"/>
                </a:lnTo>
                <a:lnTo>
                  <a:pt x="73610" y="11020"/>
                </a:lnTo>
                <a:lnTo>
                  <a:pt x="73620" y="11020"/>
                </a:lnTo>
                <a:lnTo>
                  <a:pt x="73620" y="11030"/>
                </a:lnTo>
                <a:lnTo>
                  <a:pt x="73620" y="11040"/>
                </a:lnTo>
                <a:lnTo>
                  <a:pt x="73630" y="11040"/>
                </a:lnTo>
                <a:lnTo>
                  <a:pt x="73640" y="11040"/>
                </a:lnTo>
                <a:lnTo>
                  <a:pt x="73650" y="11040"/>
                </a:lnTo>
                <a:lnTo>
                  <a:pt x="73640" y="11040"/>
                </a:lnTo>
                <a:lnTo>
                  <a:pt x="73630" y="11050"/>
                </a:lnTo>
                <a:lnTo>
                  <a:pt x="73630" y="11060"/>
                </a:lnTo>
                <a:lnTo>
                  <a:pt x="73640" y="11060"/>
                </a:lnTo>
                <a:lnTo>
                  <a:pt x="73650" y="11060"/>
                </a:lnTo>
                <a:lnTo>
                  <a:pt x="73650" y="11070"/>
                </a:lnTo>
                <a:lnTo>
                  <a:pt x="73660" y="11070"/>
                </a:lnTo>
                <a:lnTo>
                  <a:pt x="73670" y="11070"/>
                </a:lnTo>
                <a:lnTo>
                  <a:pt x="73670" y="11080"/>
                </a:lnTo>
                <a:lnTo>
                  <a:pt x="73680" y="11080"/>
                </a:lnTo>
                <a:lnTo>
                  <a:pt x="73680" y="11090"/>
                </a:lnTo>
                <a:lnTo>
                  <a:pt x="73690" y="11090"/>
                </a:lnTo>
                <a:lnTo>
                  <a:pt x="73690" y="11100"/>
                </a:lnTo>
                <a:lnTo>
                  <a:pt x="73700" y="11100"/>
                </a:lnTo>
                <a:lnTo>
                  <a:pt x="73710" y="11100"/>
                </a:lnTo>
                <a:lnTo>
                  <a:pt x="73720" y="11100"/>
                </a:lnTo>
                <a:lnTo>
                  <a:pt x="73720" y="11110"/>
                </a:lnTo>
                <a:lnTo>
                  <a:pt x="73730" y="11110"/>
                </a:lnTo>
                <a:lnTo>
                  <a:pt x="73740" y="11110"/>
                </a:lnTo>
                <a:lnTo>
                  <a:pt x="73740" y="11100"/>
                </a:lnTo>
                <a:lnTo>
                  <a:pt x="73750" y="11100"/>
                </a:lnTo>
                <a:lnTo>
                  <a:pt x="73750" y="11090"/>
                </a:lnTo>
                <a:lnTo>
                  <a:pt x="73750" y="11100"/>
                </a:lnTo>
                <a:lnTo>
                  <a:pt x="73760" y="11100"/>
                </a:lnTo>
                <a:lnTo>
                  <a:pt x="73770" y="11100"/>
                </a:lnTo>
                <a:lnTo>
                  <a:pt x="73770" y="11090"/>
                </a:lnTo>
                <a:lnTo>
                  <a:pt x="73780" y="11090"/>
                </a:lnTo>
                <a:lnTo>
                  <a:pt x="73790" y="11090"/>
                </a:lnTo>
                <a:lnTo>
                  <a:pt x="73800" y="11090"/>
                </a:lnTo>
                <a:lnTo>
                  <a:pt x="73800" y="11100"/>
                </a:lnTo>
                <a:lnTo>
                  <a:pt x="73810" y="11100"/>
                </a:lnTo>
                <a:lnTo>
                  <a:pt x="73810" y="11110"/>
                </a:lnTo>
                <a:lnTo>
                  <a:pt x="73820" y="11120"/>
                </a:lnTo>
                <a:lnTo>
                  <a:pt x="73810" y="11120"/>
                </a:lnTo>
                <a:lnTo>
                  <a:pt x="73810" y="11110"/>
                </a:lnTo>
                <a:lnTo>
                  <a:pt x="73800" y="11110"/>
                </a:lnTo>
                <a:lnTo>
                  <a:pt x="73790" y="11110"/>
                </a:lnTo>
                <a:lnTo>
                  <a:pt x="73790" y="11100"/>
                </a:lnTo>
                <a:lnTo>
                  <a:pt x="73790" y="11110"/>
                </a:lnTo>
                <a:lnTo>
                  <a:pt x="73790" y="11120"/>
                </a:lnTo>
                <a:lnTo>
                  <a:pt x="73790" y="11130"/>
                </a:lnTo>
                <a:lnTo>
                  <a:pt x="73800" y="11130"/>
                </a:lnTo>
                <a:lnTo>
                  <a:pt x="73810" y="11130"/>
                </a:lnTo>
                <a:lnTo>
                  <a:pt x="73820" y="11130"/>
                </a:lnTo>
                <a:lnTo>
                  <a:pt x="73820" y="11140"/>
                </a:lnTo>
                <a:lnTo>
                  <a:pt x="73830" y="11140"/>
                </a:lnTo>
                <a:lnTo>
                  <a:pt x="73830" y="11130"/>
                </a:lnTo>
                <a:lnTo>
                  <a:pt x="73840" y="11130"/>
                </a:lnTo>
                <a:lnTo>
                  <a:pt x="73840" y="11120"/>
                </a:lnTo>
                <a:lnTo>
                  <a:pt x="73830" y="11120"/>
                </a:lnTo>
                <a:lnTo>
                  <a:pt x="73840" y="11120"/>
                </a:lnTo>
                <a:lnTo>
                  <a:pt x="73840" y="11110"/>
                </a:lnTo>
                <a:lnTo>
                  <a:pt x="73850" y="11110"/>
                </a:lnTo>
                <a:lnTo>
                  <a:pt x="73850" y="11100"/>
                </a:lnTo>
                <a:lnTo>
                  <a:pt x="73850" y="11110"/>
                </a:lnTo>
                <a:lnTo>
                  <a:pt x="73850" y="11100"/>
                </a:lnTo>
                <a:lnTo>
                  <a:pt x="73860" y="11100"/>
                </a:lnTo>
                <a:lnTo>
                  <a:pt x="73860" y="11110"/>
                </a:lnTo>
                <a:lnTo>
                  <a:pt x="73870" y="11110"/>
                </a:lnTo>
                <a:lnTo>
                  <a:pt x="73870" y="11120"/>
                </a:lnTo>
                <a:lnTo>
                  <a:pt x="73880" y="11120"/>
                </a:lnTo>
                <a:lnTo>
                  <a:pt x="73890" y="11120"/>
                </a:lnTo>
                <a:lnTo>
                  <a:pt x="73890" y="11110"/>
                </a:lnTo>
                <a:lnTo>
                  <a:pt x="73900" y="11110"/>
                </a:lnTo>
                <a:lnTo>
                  <a:pt x="73910" y="11110"/>
                </a:lnTo>
                <a:lnTo>
                  <a:pt x="73910" y="11120"/>
                </a:lnTo>
                <a:lnTo>
                  <a:pt x="73910" y="11110"/>
                </a:lnTo>
                <a:lnTo>
                  <a:pt x="73920" y="11110"/>
                </a:lnTo>
                <a:lnTo>
                  <a:pt x="73920" y="11120"/>
                </a:lnTo>
                <a:lnTo>
                  <a:pt x="73930" y="11120"/>
                </a:lnTo>
                <a:lnTo>
                  <a:pt x="73940" y="11120"/>
                </a:lnTo>
                <a:lnTo>
                  <a:pt x="73950" y="11120"/>
                </a:lnTo>
                <a:lnTo>
                  <a:pt x="73950" y="11110"/>
                </a:lnTo>
                <a:lnTo>
                  <a:pt x="73950" y="11120"/>
                </a:lnTo>
                <a:lnTo>
                  <a:pt x="73960" y="11110"/>
                </a:lnTo>
                <a:lnTo>
                  <a:pt x="73970" y="11110"/>
                </a:lnTo>
                <a:lnTo>
                  <a:pt x="73970" y="11120"/>
                </a:lnTo>
                <a:lnTo>
                  <a:pt x="73980" y="11120"/>
                </a:lnTo>
                <a:lnTo>
                  <a:pt x="73980" y="11110"/>
                </a:lnTo>
                <a:lnTo>
                  <a:pt x="73980" y="11120"/>
                </a:lnTo>
                <a:lnTo>
                  <a:pt x="73990" y="11120"/>
                </a:lnTo>
                <a:lnTo>
                  <a:pt x="74000" y="11120"/>
                </a:lnTo>
                <a:lnTo>
                  <a:pt x="74010" y="11120"/>
                </a:lnTo>
                <a:lnTo>
                  <a:pt x="74020" y="11120"/>
                </a:lnTo>
                <a:lnTo>
                  <a:pt x="74020" y="11130"/>
                </a:lnTo>
                <a:lnTo>
                  <a:pt x="74030" y="11140"/>
                </a:lnTo>
                <a:lnTo>
                  <a:pt x="74030" y="11130"/>
                </a:lnTo>
                <a:lnTo>
                  <a:pt x="74040" y="11130"/>
                </a:lnTo>
                <a:lnTo>
                  <a:pt x="74040" y="11140"/>
                </a:lnTo>
                <a:lnTo>
                  <a:pt x="74040" y="11150"/>
                </a:lnTo>
                <a:lnTo>
                  <a:pt x="74050" y="11150"/>
                </a:lnTo>
                <a:lnTo>
                  <a:pt x="74040" y="11150"/>
                </a:lnTo>
                <a:lnTo>
                  <a:pt x="74050" y="11150"/>
                </a:lnTo>
                <a:lnTo>
                  <a:pt x="74050" y="11160"/>
                </a:lnTo>
                <a:lnTo>
                  <a:pt x="74050" y="11170"/>
                </a:lnTo>
                <a:lnTo>
                  <a:pt x="74060" y="11170"/>
                </a:lnTo>
                <a:lnTo>
                  <a:pt x="74070" y="11170"/>
                </a:lnTo>
                <a:lnTo>
                  <a:pt x="74080" y="11170"/>
                </a:lnTo>
                <a:lnTo>
                  <a:pt x="74080" y="11160"/>
                </a:lnTo>
                <a:lnTo>
                  <a:pt x="74080" y="11170"/>
                </a:lnTo>
                <a:lnTo>
                  <a:pt x="74090" y="11170"/>
                </a:lnTo>
                <a:lnTo>
                  <a:pt x="74100" y="11170"/>
                </a:lnTo>
                <a:lnTo>
                  <a:pt x="74100" y="11180"/>
                </a:lnTo>
                <a:lnTo>
                  <a:pt x="74110" y="11180"/>
                </a:lnTo>
                <a:lnTo>
                  <a:pt x="74110" y="11190"/>
                </a:lnTo>
                <a:lnTo>
                  <a:pt x="74110" y="11200"/>
                </a:lnTo>
                <a:lnTo>
                  <a:pt x="74120" y="11200"/>
                </a:lnTo>
                <a:lnTo>
                  <a:pt x="74120" y="11210"/>
                </a:lnTo>
                <a:lnTo>
                  <a:pt x="74130" y="11210"/>
                </a:lnTo>
                <a:lnTo>
                  <a:pt x="74140" y="11210"/>
                </a:lnTo>
                <a:lnTo>
                  <a:pt x="74140" y="11220"/>
                </a:lnTo>
                <a:lnTo>
                  <a:pt x="74150" y="11220"/>
                </a:lnTo>
                <a:lnTo>
                  <a:pt x="74150" y="11230"/>
                </a:lnTo>
                <a:lnTo>
                  <a:pt x="74150" y="11240"/>
                </a:lnTo>
                <a:lnTo>
                  <a:pt x="74160" y="11240"/>
                </a:lnTo>
                <a:lnTo>
                  <a:pt x="74160" y="11250"/>
                </a:lnTo>
                <a:lnTo>
                  <a:pt x="74170" y="11250"/>
                </a:lnTo>
                <a:lnTo>
                  <a:pt x="74170" y="11260"/>
                </a:lnTo>
                <a:lnTo>
                  <a:pt x="74180" y="11270"/>
                </a:lnTo>
                <a:lnTo>
                  <a:pt x="74180" y="11280"/>
                </a:lnTo>
                <a:lnTo>
                  <a:pt x="74190" y="11280"/>
                </a:lnTo>
                <a:lnTo>
                  <a:pt x="74190" y="11290"/>
                </a:lnTo>
                <a:lnTo>
                  <a:pt x="74200" y="11290"/>
                </a:lnTo>
                <a:lnTo>
                  <a:pt x="74210" y="11290"/>
                </a:lnTo>
                <a:lnTo>
                  <a:pt x="74210" y="11300"/>
                </a:lnTo>
                <a:lnTo>
                  <a:pt x="74220" y="11300"/>
                </a:lnTo>
                <a:lnTo>
                  <a:pt x="74230" y="11300"/>
                </a:lnTo>
                <a:lnTo>
                  <a:pt x="74240" y="11310"/>
                </a:lnTo>
                <a:lnTo>
                  <a:pt x="74250" y="11310"/>
                </a:lnTo>
                <a:lnTo>
                  <a:pt x="74250" y="11320"/>
                </a:lnTo>
                <a:lnTo>
                  <a:pt x="74260" y="11320"/>
                </a:lnTo>
                <a:lnTo>
                  <a:pt x="74270" y="11320"/>
                </a:lnTo>
                <a:lnTo>
                  <a:pt x="74270" y="11330"/>
                </a:lnTo>
                <a:lnTo>
                  <a:pt x="74280" y="11330"/>
                </a:lnTo>
                <a:lnTo>
                  <a:pt x="74290" y="11330"/>
                </a:lnTo>
                <a:lnTo>
                  <a:pt x="74300" y="11330"/>
                </a:lnTo>
                <a:lnTo>
                  <a:pt x="74310" y="11330"/>
                </a:lnTo>
                <a:lnTo>
                  <a:pt x="74310" y="11340"/>
                </a:lnTo>
                <a:lnTo>
                  <a:pt x="74320" y="11340"/>
                </a:lnTo>
                <a:lnTo>
                  <a:pt x="74330" y="11340"/>
                </a:lnTo>
                <a:lnTo>
                  <a:pt x="74340" y="11340"/>
                </a:lnTo>
                <a:lnTo>
                  <a:pt x="74340" y="11350"/>
                </a:lnTo>
                <a:lnTo>
                  <a:pt x="74350" y="11350"/>
                </a:lnTo>
                <a:lnTo>
                  <a:pt x="74360" y="11350"/>
                </a:lnTo>
                <a:lnTo>
                  <a:pt x="74370" y="11350"/>
                </a:lnTo>
                <a:lnTo>
                  <a:pt x="74370" y="11340"/>
                </a:lnTo>
                <a:lnTo>
                  <a:pt x="74380" y="11340"/>
                </a:lnTo>
                <a:lnTo>
                  <a:pt x="74380" y="11350"/>
                </a:lnTo>
                <a:lnTo>
                  <a:pt x="74380" y="11360"/>
                </a:lnTo>
                <a:lnTo>
                  <a:pt x="74370" y="11360"/>
                </a:lnTo>
                <a:lnTo>
                  <a:pt x="74370" y="11370"/>
                </a:lnTo>
                <a:lnTo>
                  <a:pt x="74360" y="11370"/>
                </a:lnTo>
                <a:lnTo>
                  <a:pt x="74350" y="11380"/>
                </a:lnTo>
                <a:lnTo>
                  <a:pt x="74350" y="11390"/>
                </a:lnTo>
                <a:lnTo>
                  <a:pt x="74350" y="11400"/>
                </a:lnTo>
                <a:lnTo>
                  <a:pt x="74350" y="11410"/>
                </a:lnTo>
                <a:lnTo>
                  <a:pt x="74350" y="11420"/>
                </a:lnTo>
                <a:lnTo>
                  <a:pt x="74360" y="11430"/>
                </a:lnTo>
                <a:lnTo>
                  <a:pt x="74360" y="11440"/>
                </a:lnTo>
                <a:lnTo>
                  <a:pt x="74360" y="11450"/>
                </a:lnTo>
                <a:lnTo>
                  <a:pt x="74360" y="11460"/>
                </a:lnTo>
                <a:lnTo>
                  <a:pt x="74360" y="11470"/>
                </a:lnTo>
                <a:lnTo>
                  <a:pt x="74360" y="11480"/>
                </a:lnTo>
                <a:lnTo>
                  <a:pt x="74370" y="11480"/>
                </a:lnTo>
                <a:lnTo>
                  <a:pt x="74370" y="11490"/>
                </a:lnTo>
                <a:lnTo>
                  <a:pt x="74370" y="11500"/>
                </a:lnTo>
                <a:lnTo>
                  <a:pt x="74370" y="11510"/>
                </a:lnTo>
                <a:lnTo>
                  <a:pt x="74380" y="11510"/>
                </a:lnTo>
                <a:lnTo>
                  <a:pt x="74380" y="11520"/>
                </a:lnTo>
                <a:lnTo>
                  <a:pt x="74380" y="11530"/>
                </a:lnTo>
                <a:lnTo>
                  <a:pt x="74390" y="11530"/>
                </a:lnTo>
                <a:lnTo>
                  <a:pt x="74390" y="11540"/>
                </a:lnTo>
                <a:lnTo>
                  <a:pt x="74390" y="11550"/>
                </a:lnTo>
                <a:lnTo>
                  <a:pt x="74390" y="11560"/>
                </a:lnTo>
                <a:lnTo>
                  <a:pt x="74400" y="11570"/>
                </a:lnTo>
                <a:lnTo>
                  <a:pt x="74410" y="11580"/>
                </a:lnTo>
                <a:lnTo>
                  <a:pt x="74410" y="11590"/>
                </a:lnTo>
                <a:lnTo>
                  <a:pt x="74420" y="11590"/>
                </a:lnTo>
                <a:lnTo>
                  <a:pt x="74430" y="11590"/>
                </a:lnTo>
                <a:lnTo>
                  <a:pt x="74430" y="11600"/>
                </a:lnTo>
                <a:lnTo>
                  <a:pt x="74430" y="11610"/>
                </a:lnTo>
                <a:lnTo>
                  <a:pt x="74440" y="11610"/>
                </a:lnTo>
                <a:lnTo>
                  <a:pt x="74450" y="11610"/>
                </a:lnTo>
                <a:lnTo>
                  <a:pt x="74450" y="11620"/>
                </a:lnTo>
                <a:lnTo>
                  <a:pt x="74460" y="11620"/>
                </a:lnTo>
                <a:lnTo>
                  <a:pt x="74470" y="11620"/>
                </a:lnTo>
                <a:lnTo>
                  <a:pt x="74480" y="11620"/>
                </a:lnTo>
                <a:lnTo>
                  <a:pt x="74470" y="11620"/>
                </a:lnTo>
                <a:lnTo>
                  <a:pt x="74470" y="11630"/>
                </a:lnTo>
                <a:lnTo>
                  <a:pt x="74480" y="11630"/>
                </a:lnTo>
                <a:lnTo>
                  <a:pt x="74480" y="11620"/>
                </a:lnTo>
                <a:lnTo>
                  <a:pt x="74490" y="11630"/>
                </a:lnTo>
                <a:lnTo>
                  <a:pt x="74490" y="11620"/>
                </a:lnTo>
                <a:lnTo>
                  <a:pt x="74500" y="11610"/>
                </a:lnTo>
                <a:lnTo>
                  <a:pt x="74510" y="11610"/>
                </a:lnTo>
                <a:lnTo>
                  <a:pt x="74500" y="11610"/>
                </a:lnTo>
                <a:lnTo>
                  <a:pt x="74500" y="11620"/>
                </a:lnTo>
                <a:lnTo>
                  <a:pt x="74510" y="11620"/>
                </a:lnTo>
                <a:lnTo>
                  <a:pt x="74520" y="11620"/>
                </a:lnTo>
                <a:lnTo>
                  <a:pt x="74520" y="11610"/>
                </a:lnTo>
                <a:lnTo>
                  <a:pt x="74530" y="11610"/>
                </a:lnTo>
                <a:lnTo>
                  <a:pt x="74530" y="11600"/>
                </a:lnTo>
                <a:lnTo>
                  <a:pt x="74540" y="11600"/>
                </a:lnTo>
                <a:lnTo>
                  <a:pt x="74540" y="11590"/>
                </a:lnTo>
                <a:lnTo>
                  <a:pt x="74540" y="11580"/>
                </a:lnTo>
                <a:lnTo>
                  <a:pt x="74540" y="11570"/>
                </a:lnTo>
                <a:lnTo>
                  <a:pt x="74540" y="11560"/>
                </a:lnTo>
                <a:lnTo>
                  <a:pt x="74550" y="11560"/>
                </a:lnTo>
                <a:lnTo>
                  <a:pt x="74540" y="11560"/>
                </a:lnTo>
                <a:lnTo>
                  <a:pt x="74540" y="11550"/>
                </a:lnTo>
                <a:lnTo>
                  <a:pt x="74550" y="11550"/>
                </a:lnTo>
                <a:lnTo>
                  <a:pt x="74540" y="11550"/>
                </a:lnTo>
                <a:lnTo>
                  <a:pt x="74550" y="11550"/>
                </a:lnTo>
                <a:lnTo>
                  <a:pt x="74550" y="11540"/>
                </a:lnTo>
                <a:lnTo>
                  <a:pt x="74540" y="11540"/>
                </a:lnTo>
                <a:lnTo>
                  <a:pt x="74530" y="11540"/>
                </a:lnTo>
                <a:lnTo>
                  <a:pt x="74520" y="11540"/>
                </a:lnTo>
                <a:lnTo>
                  <a:pt x="74530" y="11540"/>
                </a:lnTo>
                <a:lnTo>
                  <a:pt x="74540" y="11540"/>
                </a:lnTo>
                <a:lnTo>
                  <a:pt x="74550" y="11540"/>
                </a:lnTo>
                <a:lnTo>
                  <a:pt x="74560" y="11540"/>
                </a:lnTo>
                <a:lnTo>
                  <a:pt x="74560" y="11550"/>
                </a:lnTo>
                <a:lnTo>
                  <a:pt x="74570" y="11550"/>
                </a:lnTo>
                <a:lnTo>
                  <a:pt x="74570" y="11560"/>
                </a:lnTo>
                <a:lnTo>
                  <a:pt x="74580" y="11560"/>
                </a:lnTo>
                <a:lnTo>
                  <a:pt x="74580" y="11570"/>
                </a:lnTo>
                <a:lnTo>
                  <a:pt x="74590" y="11570"/>
                </a:lnTo>
                <a:lnTo>
                  <a:pt x="74600" y="11580"/>
                </a:lnTo>
                <a:lnTo>
                  <a:pt x="74610" y="11580"/>
                </a:lnTo>
                <a:lnTo>
                  <a:pt x="74620" y="11580"/>
                </a:lnTo>
                <a:lnTo>
                  <a:pt x="74620" y="11590"/>
                </a:lnTo>
                <a:lnTo>
                  <a:pt x="74620" y="11600"/>
                </a:lnTo>
                <a:lnTo>
                  <a:pt x="74620" y="11610"/>
                </a:lnTo>
                <a:lnTo>
                  <a:pt x="74630" y="11620"/>
                </a:lnTo>
                <a:lnTo>
                  <a:pt x="74640" y="11620"/>
                </a:lnTo>
                <a:lnTo>
                  <a:pt x="74650" y="11620"/>
                </a:lnTo>
                <a:lnTo>
                  <a:pt x="74660" y="11620"/>
                </a:lnTo>
                <a:lnTo>
                  <a:pt x="74670" y="11620"/>
                </a:lnTo>
                <a:lnTo>
                  <a:pt x="74670" y="11610"/>
                </a:lnTo>
                <a:lnTo>
                  <a:pt x="74680" y="11600"/>
                </a:lnTo>
                <a:lnTo>
                  <a:pt x="74680" y="11590"/>
                </a:lnTo>
                <a:lnTo>
                  <a:pt x="74690" y="11590"/>
                </a:lnTo>
                <a:lnTo>
                  <a:pt x="74690" y="11580"/>
                </a:lnTo>
                <a:lnTo>
                  <a:pt x="74690" y="11570"/>
                </a:lnTo>
                <a:lnTo>
                  <a:pt x="74690" y="11580"/>
                </a:lnTo>
                <a:lnTo>
                  <a:pt x="74700" y="11570"/>
                </a:lnTo>
                <a:lnTo>
                  <a:pt x="74700" y="11560"/>
                </a:lnTo>
                <a:lnTo>
                  <a:pt x="74710" y="11560"/>
                </a:lnTo>
                <a:lnTo>
                  <a:pt x="74720" y="11560"/>
                </a:lnTo>
                <a:lnTo>
                  <a:pt x="74720" y="11550"/>
                </a:lnTo>
                <a:lnTo>
                  <a:pt x="74730" y="11550"/>
                </a:lnTo>
                <a:lnTo>
                  <a:pt x="74730" y="11540"/>
                </a:lnTo>
                <a:lnTo>
                  <a:pt x="74730" y="11550"/>
                </a:lnTo>
                <a:lnTo>
                  <a:pt x="74740" y="11550"/>
                </a:lnTo>
                <a:lnTo>
                  <a:pt x="74740" y="11560"/>
                </a:lnTo>
                <a:lnTo>
                  <a:pt x="74730" y="11560"/>
                </a:lnTo>
                <a:lnTo>
                  <a:pt x="74740" y="11560"/>
                </a:lnTo>
                <a:lnTo>
                  <a:pt x="74740" y="11570"/>
                </a:lnTo>
                <a:lnTo>
                  <a:pt x="74750" y="11570"/>
                </a:lnTo>
                <a:lnTo>
                  <a:pt x="74750" y="11560"/>
                </a:lnTo>
                <a:lnTo>
                  <a:pt x="74760" y="11560"/>
                </a:lnTo>
                <a:lnTo>
                  <a:pt x="74760" y="11550"/>
                </a:lnTo>
                <a:lnTo>
                  <a:pt x="74760" y="11540"/>
                </a:lnTo>
                <a:lnTo>
                  <a:pt x="74770" y="11540"/>
                </a:lnTo>
                <a:lnTo>
                  <a:pt x="74770" y="11530"/>
                </a:lnTo>
                <a:lnTo>
                  <a:pt x="74780" y="11530"/>
                </a:lnTo>
                <a:lnTo>
                  <a:pt x="74780" y="11540"/>
                </a:lnTo>
                <a:lnTo>
                  <a:pt x="74780" y="11550"/>
                </a:lnTo>
                <a:lnTo>
                  <a:pt x="74780" y="11560"/>
                </a:lnTo>
                <a:lnTo>
                  <a:pt x="74770" y="11560"/>
                </a:lnTo>
                <a:lnTo>
                  <a:pt x="74770" y="11570"/>
                </a:lnTo>
                <a:lnTo>
                  <a:pt x="74760" y="11570"/>
                </a:lnTo>
                <a:lnTo>
                  <a:pt x="74760" y="11580"/>
                </a:lnTo>
                <a:lnTo>
                  <a:pt x="74770" y="11580"/>
                </a:lnTo>
                <a:lnTo>
                  <a:pt x="74760" y="11580"/>
                </a:lnTo>
                <a:lnTo>
                  <a:pt x="74760" y="11590"/>
                </a:lnTo>
                <a:lnTo>
                  <a:pt x="74760" y="11600"/>
                </a:lnTo>
                <a:lnTo>
                  <a:pt x="74760" y="11610"/>
                </a:lnTo>
                <a:lnTo>
                  <a:pt x="74760" y="11620"/>
                </a:lnTo>
                <a:lnTo>
                  <a:pt x="74760" y="11630"/>
                </a:lnTo>
                <a:lnTo>
                  <a:pt x="74770" y="11630"/>
                </a:lnTo>
                <a:lnTo>
                  <a:pt x="74780" y="11630"/>
                </a:lnTo>
                <a:lnTo>
                  <a:pt x="74780" y="11640"/>
                </a:lnTo>
                <a:lnTo>
                  <a:pt x="74790" y="11640"/>
                </a:lnTo>
                <a:lnTo>
                  <a:pt x="74790" y="11630"/>
                </a:lnTo>
                <a:lnTo>
                  <a:pt x="74800" y="11630"/>
                </a:lnTo>
                <a:lnTo>
                  <a:pt x="74800" y="11620"/>
                </a:lnTo>
                <a:lnTo>
                  <a:pt x="74810" y="11620"/>
                </a:lnTo>
                <a:lnTo>
                  <a:pt x="74820" y="11620"/>
                </a:lnTo>
                <a:lnTo>
                  <a:pt x="74820" y="11610"/>
                </a:lnTo>
                <a:lnTo>
                  <a:pt x="74830" y="11610"/>
                </a:lnTo>
                <a:lnTo>
                  <a:pt x="74840" y="11600"/>
                </a:lnTo>
                <a:lnTo>
                  <a:pt x="74840" y="11590"/>
                </a:lnTo>
                <a:lnTo>
                  <a:pt x="74850" y="11590"/>
                </a:lnTo>
                <a:lnTo>
                  <a:pt x="74850" y="11580"/>
                </a:lnTo>
                <a:lnTo>
                  <a:pt x="74860" y="11580"/>
                </a:lnTo>
                <a:lnTo>
                  <a:pt x="74860" y="11570"/>
                </a:lnTo>
                <a:lnTo>
                  <a:pt x="74860" y="11580"/>
                </a:lnTo>
                <a:lnTo>
                  <a:pt x="74860" y="11590"/>
                </a:lnTo>
                <a:lnTo>
                  <a:pt x="74850" y="11590"/>
                </a:lnTo>
                <a:lnTo>
                  <a:pt x="74850" y="11600"/>
                </a:lnTo>
                <a:lnTo>
                  <a:pt x="74850" y="11610"/>
                </a:lnTo>
                <a:lnTo>
                  <a:pt x="74840" y="11610"/>
                </a:lnTo>
                <a:lnTo>
                  <a:pt x="74850" y="11610"/>
                </a:lnTo>
                <a:lnTo>
                  <a:pt x="74840" y="11610"/>
                </a:lnTo>
                <a:lnTo>
                  <a:pt x="74840" y="11620"/>
                </a:lnTo>
                <a:lnTo>
                  <a:pt x="74830" y="11620"/>
                </a:lnTo>
                <a:lnTo>
                  <a:pt x="74830" y="11630"/>
                </a:lnTo>
                <a:lnTo>
                  <a:pt x="74840" y="11630"/>
                </a:lnTo>
                <a:lnTo>
                  <a:pt x="74840" y="11640"/>
                </a:lnTo>
                <a:lnTo>
                  <a:pt x="74830" y="11640"/>
                </a:lnTo>
                <a:lnTo>
                  <a:pt x="74830" y="11650"/>
                </a:lnTo>
                <a:lnTo>
                  <a:pt x="74820" y="11650"/>
                </a:lnTo>
                <a:lnTo>
                  <a:pt x="74820" y="11660"/>
                </a:lnTo>
                <a:lnTo>
                  <a:pt x="74820" y="11670"/>
                </a:lnTo>
                <a:lnTo>
                  <a:pt x="74810" y="11670"/>
                </a:lnTo>
                <a:lnTo>
                  <a:pt x="74810" y="11680"/>
                </a:lnTo>
                <a:lnTo>
                  <a:pt x="74810" y="11690"/>
                </a:lnTo>
                <a:lnTo>
                  <a:pt x="74810" y="11700"/>
                </a:lnTo>
                <a:lnTo>
                  <a:pt x="74820" y="11700"/>
                </a:lnTo>
                <a:lnTo>
                  <a:pt x="74820" y="11690"/>
                </a:lnTo>
                <a:lnTo>
                  <a:pt x="74830" y="11690"/>
                </a:lnTo>
                <a:lnTo>
                  <a:pt x="74830" y="11700"/>
                </a:lnTo>
                <a:lnTo>
                  <a:pt x="74830" y="11710"/>
                </a:lnTo>
                <a:lnTo>
                  <a:pt x="74840" y="11710"/>
                </a:lnTo>
                <a:lnTo>
                  <a:pt x="74850" y="11710"/>
                </a:lnTo>
                <a:lnTo>
                  <a:pt x="74850" y="11720"/>
                </a:lnTo>
                <a:lnTo>
                  <a:pt x="74850" y="11730"/>
                </a:lnTo>
                <a:lnTo>
                  <a:pt x="74860" y="11730"/>
                </a:lnTo>
                <a:lnTo>
                  <a:pt x="74860" y="11720"/>
                </a:lnTo>
                <a:lnTo>
                  <a:pt x="74870" y="11720"/>
                </a:lnTo>
                <a:lnTo>
                  <a:pt x="74880" y="11720"/>
                </a:lnTo>
                <a:lnTo>
                  <a:pt x="74890" y="11720"/>
                </a:lnTo>
                <a:lnTo>
                  <a:pt x="74890" y="11730"/>
                </a:lnTo>
                <a:lnTo>
                  <a:pt x="74880" y="11730"/>
                </a:lnTo>
                <a:lnTo>
                  <a:pt x="74870" y="11730"/>
                </a:lnTo>
                <a:lnTo>
                  <a:pt x="74870" y="11740"/>
                </a:lnTo>
                <a:lnTo>
                  <a:pt x="74870" y="11750"/>
                </a:lnTo>
                <a:lnTo>
                  <a:pt x="74860" y="11750"/>
                </a:lnTo>
                <a:lnTo>
                  <a:pt x="74870" y="11760"/>
                </a:lnTo>
                <a:lnTo>
                  <a:pt x="74860" y="11770"/>
                </a:lnTo>
                <a:lnTo>
                  <a:pt x="74860" y="11780"/>
                </a:lnTo>
                <a:lnTo>
                  <a:pt x="74860" y="11790"/>
                </a:lnTo>
                <a:lnTo>
                  <a:pt x="74860" y="11800"/>
                </a:lnTo>
                <a:lnTo>
                  <a:pt x="74850" y="11800"/>
                </a:lnTo>
                <a:lnTo>
                  <a:pt x="74840" y="11800"/>
                </a:lnTo>
                <a:lnTo>
                  <a:pt x="74830" y="11800"/>
                </a:lnTo>
                <a:lnTo>
                  <a:pt x="74830" y="11810"/>
                </a:lnTo>
                <a:lnTo>
                  <a:pt x="74830" y="11820"/>
                </a:lnTo>
                <a:lnTo>
                  <a:pt x="74820" y="11820"/>
                </a:lnTo>
                <a:lnTo>
                  <a:pt x="74820" y="11830"/>
                </a:lnTo>
                <a:lnTo>
                  <a:pt x="74810" y="11830"/>
                </a:lnTo>
                <a:lnTo>
                  <a:pt x="74800" y="11830"/>
                </a:lnTo>
                <a:lnTo>
                  <a:pt x="74800" y="11840"/>
                </a:lnTo>
                <a:lnTo>
                  <a:pt x="74790" y="11840"/>
                </a:lnTo>
                <a:lnTo>
                  <a:pt x="74780" y="11840"/>
                </a:lnTo>
                <a:lnTo>
                  <a:pt x="74780" y="11850"/>
                </a:lnTo>
                <a:lnTo>
                  <a:pt x="74770" y="11850"/>
                </a:lnTo>
                <a:lnTo>
                  <a:pt x="74770" y="11860"/>
                </a:lnTo>
                <a:lnTo>
                  <a:pt x="74770" y="11870"/>
                </a:lnTo>
                <a:lnTo>
                  <a:pt x="74770" y="11880"/>
                </a:lnTo>
                <a:lnTo>
                  <a:pt x="74770" y="11890"/>
                </a:lnTo>
                <a:lnTo>
                  <a:pt x="74780" y="11890"/>
                </a:lnTo>
                <a:lnTo>
                  <a:pt x="74790" y="11890"/>
                </a:lnTo>
                <a:lnTo>
                  <a:pt x="74790" y="11880"/>
                </a:lnTo>
                <a:lnTo>
                  <a:pt x="74800" y="11890"/>
                </a:lnTo>
                <a:lnTo>
                  <a:pt x="74800" y="11900"/>
                </a:lnTo>
                <a:lnTo>
                  <a:pt x="74810" y="11900"/>
                </a:lnTo>
                <a:lnTo>
                  <a:pt x="74810" y="11910"/>
                </a:lnTo>
                <a:lnTo>
                  <a:pt x="74820" y="11910"/>
                </a:lnTo>
                <a:lnTo>
                  <a:pt x="74820" y="11900"/>
                </a:lnTo>
                <a:lnTo>
                  <a:pt x="74830" y="11900"/>
                </a:lnTo>
                <a:lnTo>
                  <a:pt x="74830" y="11910"/>
                </a:lnTo>
                <a:lnTo>
                  <a:pt x="74830" y="11920"/>
                </a:lnTo>
                <a:lnTo>
                  <a:pt x="74830" y="11930"/>
                </a:lnTo>
                <a:lnTo>
                  <a:pt x="74830" y="11940"/>
                </a:lnTo>
                <a:lnTo>
                  <a:pt x="74830" y="11950"/>
                </a:lnTo>
                <a:lnTo>
                  <a:pt x="74820" y="11950"/>
                </a:lnTo>
                <a:lnTo>
                  <a:pt x="74820" y="11960"/>
                </a:lnTo>
                <a:lnTo>
                  <a:pt x="74810" y="11960"/>
                </a:lnTo>
                <a:lnTo>
                  <a:pt x="74810" y="11970"/>
                </a:lnTo>
                <a:lnTo>
                  <a:pt x="74810" y="11980"/>
                </a:lnTo>
                <a:lnTo>
                  <a:pt x="74810" y="11970"/>
                </a:lnTo>
                <a:lnTo>
                  <a:pt x="74820" y="11970"/>
                </a:lnTo>
                <a:lnTo>
                  <a:pt x="74820" y="11980"/>
                </a:lnTo>
                <a:lnTo>
                  <a:pt x="74830" y="11980"/>
                </a:lnTo>
                <a:lnTo>
                  <a:pt x="74840" y="11980"/>
                </a:lnTo>
                <a:lnTo>
                  <a:pt x="74850" y="11980"/>
                </a:lnTo>
                <a:lnTo>
                  <a:pt x="74860" y="11990"/>
                </a:lnTo>
                <a:lnTo>
                  <a:pt x="74870" y="11990"/>
                </a:lnTo>
                <a:lnTo>
                  <a:pt x="74870" y="11980"/>
                </a:lnTo>
                <a:lnTo>
                  <a:pt x="74870" y="11990"/>
                </a:lnTo>
                <a:lnTo>
                  <a:pt x="74870" y="12000"/>
                </a:lnTo>
                <a:lnTo>
                  <a:pt x="74880" y="12000"/>
                </a:lnTo>
                <a:lnTo>
                  <a:pt x="74880" y="11990"/>
                </a:lnTo>
                <a:lnTo>
                  <a:pt x="74890" y="11990"/>
                </a:lnTo>
                <a:lnTo>
                  <a:pt x="74880" y="12000"/>
                </a:lnTo>
                <a:lnTo>
                  <a:pt x="74890" y="12000"/>
                </a:lnTo>
                <a:lnTo>
                  <a:pt x="74890" y="12010"/>
                </a:lnTo>
                <a:lnTo>
                  <a:pt x="74900" y="12010"/>
                </a:lnTo>
                <a:lnTo>
                  <a:pt x="74900" y="12020"/>
                </a:lnTo>
                <a:lnTo>
                  <a:pt x="74910" y="12020"/>
                </a:lnTo>
                <a:lnTo>
                  <a:pt x="74910" y="12010"/>
                </a:lnTo>
                <a:lnTo>
                  <a:pt x="74920" y="12010"/>
                </a:lnTo>
                <a:lnTo>
                  <a:pt x="74930" y="12010"/>
                </a:lnTo>
                <a:lnTo>
                  <a:pt x="74930" y="12020"/>
                </a:lnTo>
                <a:lnTo>
                  <a:pt x="74930" y="12010"/>
                </a:lnTo>
                <a:lnTo>
                  <a:pt x="74930" y="12000"/>
                </a:lnTo>
                <a:lnTo>
                  <a:pt x="74940" y="12000"/>
                </a:lnTo>
                <a:lnTo>
                  <a:pt x="74940" y="12010"/>
                </a:lnTo>
                <a:lnTo>
                  <a:pt x="74940" y="12020"/>
                </a:lnTo>
                <a:lnTo>
                  <a:pt x="74950" y="12020"/>
                </a:lnTo>
                <a:lnTo>
                  <a:pt x="74950" y="12030"/>
                </a:lnTo>
                <a:lnTo>
                  <a:pt x="74960" y="12030"/>
                </a:lnTo>
                <a:lnTo>
                  <a:pt x="74970" y="12030"/>
                </a:lnTo>
                <a:lnTo>
                  <a:pt x="74980" y="12030"/>
                </a:lnTo>
                <a:lnTo>
                  <a:pt x="74980" y="12040"/>
                </a:lnTo>
                <a:lnTo>
                  <a:pt x="74990" y="12040"/>
                </a:lnTo>
                <a:lnTo>
                  <a:pt x="75000" y="12040"/>
                </a:lnTo>
                <a:lnTo>
                  <a:pt x="75000" y="12050"/>
                </a:lnTo>
                <a:lnTo>
                  <a:pt x="75010" y="12040"/>
                </a:lnTo>
                <a:lnTo>
                  <a:pt x="75010" y="12030"/>
                </a:lnTo>
                <a:lnTo>
                  <a:pt x="75020" y="12030"/>
                </a:lnTo>
                <a:lnTo>
                  <a:pt x="75030" y="12030"/>
                </a:lnTo>
                <a:lnTo>
                  <a:pt x="75030" y="12040"/>
                </a:lnTo>
                <a:lnTo>
                  <a:pt x="75040" y="12040"/>
                </a:lnTo>
                <a:lnTo>
                  <a:pt x="75040" y="12050"/>
                </a:lnTo>
                <a:lnTo>
                  <a:pt x="75040" y="12060"/>
                </a:lnTo>
                <a:lnTo>
                  <a:pt x="75040" y="12070"/>
                </a:lnTo>
                <a:lnTo>
                  <a:pt x="75040" y="12080"/>
                </a:lnTo>
                <a:lnTo>
                  <a:pt x="75040" y="12090"/>
                </a:lnTo>
                <a:lnTo>
                  <a:pt x="75030" y="12090"/>
                </a:lnTo>
                <a:lnTo>
                  <a:pt x="75020" y="12090"/>
                </a:lnTo>
                <a:lnTo>
                  <a:pt x="75020" y="12100"/>
                </a:lnTo>
                <a:lnTo>
                  <a:pt x="75020" y="12110"/>
                </a:lnTo>
                <a:lnTo>
                  <a:pt x="75010" y="12110"/>
                </a:lnTo>
                <a:lnTo>
                  <a:pt x="75010" y="12120"/>
                </a:lnTo>
                <a:lnTo>
                  <a:pt x="75010" y="12130"/>
                </a:lnTo>
                <a:lnTo>
                  <a:pt x="75000" y="12130"/>
                </a:lnTo>
                <a:lnTo>
                  <a:pt x="75000" y="12140"/>
                </a:lnTo>
                <a:lnTo>
                  <a:pt x="75000" y="12150"/>
                </a:lnTo>
                <a:lnTo>
                  <a:pt x="75010" y="12150"/>
                </a:lnTo>
                <a:lnTo>
                  <a:pt x="75020" y="12150"/>
                </a:lnTo>
                <a:lnTo>
                  <a:pt x="75020" y="12160"/>
                </a:lnTo>
                <a:lnTo>
                  <a:pt x="75030" y="12160"/>
                </a:lnTo>
                <a:lnTo>
                  <a:pt x="75040" y="12160"/>
                </a:lnTo>
                <a:lnTo>
                  <a:pt x="75040" y="12170"/>
                </a:lnTo>
                <a:lnTo>
                  <a:pt x="75050" y="12170"/>
                </a:lnTo>
                <a:lnTo>
                  <a:pt x="75050" y="12160"/>
                </a:lnTo>
                <a:lnTo>
                  <a:pt x="75060" y="12160"/>
                </a:lnTo>
                <a:lnTo>
                  <a:pt x="75060" y="12150"/>
                </a:lnTo>
                <a:lnTo>
                  <a:pt x="75070" y="12150"/>
                </a:lnTo>
                <a:lnTo>
                  <a:pt x="75070" y="12140"/>
                </a:lnTo>
                <a:lnTo>
                  <a:pt x="75080" y="12140"/>
                </a:lnTo>
                <a:lnTo>
                  <a:pt x="75080" y="12130"/>
                </a:lnTo>
                <a:lnTo>
                  <a:pt x="75070" y="12130"/>
                </a:lnTo>
                <a:lnTo>
                  <a:pt x="75070" y="12120"/>
                </a:lnTo>
                <a:lnTo>
                  <a:pt x="75080" y="12120"/>
                </a:lnTo>
                <a:lnTo>
                  <a:pt x="75080" y="12130"/>
                </a:lnTo>
                <a:lnTo>
                  <a:pt x="75090" y="12130"/>
                </a:lnTo>
                <a:lnTo>
                  <a:pt x="75090" y="12140"/>
                </a:lnTo>
                <a:lnTo>
                  <a:pt x="75100" y="12140"/>
                </a:lnTo>
                <a:lnTo>
                  <a:pt x="75100" y="12130"/>
                </a:lnTo>
                <a:lnTo>
                  <a:pt x="75100" y="12120"/>
                </a:lnTo>
                <a:lnTo>
                  <a:pt x="75110" y="12120"/>
                </a:lnTo>
                <a:lnTo>
                  <a:pt x="75110" y="12130"/>
                </a:lnTo>
                <a:lnTo>
                  <a:pt x="75120" y="12130"/>
                </a:lnTo>
                <a:lnTo>
                  <a:pt x="75120" y="12140"/>
                </a:lnTo>
                <a:lnTo>
                  <a:pt x="75130" y="12140"/>
                </a:lnTo>
                <a:lnTo>
                  <a:pt x="75130" y="12150"/>
                </a:lnTo>
                <a:lnTo>
                  <a:pt x="75140" y="12150"/>
                </a:lnTo>
                <a:lnTo>
                  <a:pt x="75140" y="12140"/>
                </a:lnTo>
                <a:lnTo>
                  <a:pt x="75150" y="12140"/>
                </a:lnTo>
                <a:lnTo>
                  <a:pt x="75160" y="12140"/>
                </a:lnTo>
                <a:lnTo>
                  <a:pt x="75160" y="12150"/>
                </a:lnTo>
                <a:lnTo>
                  <a:pt x="75170" y="12160"/>
                </a:lnTo>
                <a:lnTo>
                  <a:pt x="75180" y="12160"/>
                </a:lnTo>
                <a:lnTo>
                  <a:pt x="75190" y="12160"/>
                </a:lnTo>
                <a:lnTo>
                  <a:pt x="75190" y="12170"/>
                </a:lnTo>
                <a:lnTo>
                  <a:pt x="75200" y="12170"/>
                </a:lnTo>
                <a:lnTo>
                  <a:pt x="75200" y="12180"/>
                </a:lnTo>
                <a:lnTo>
                  <a:pt x="75210" y="12180"/>
                </a:lnTo>
                <a:lnTo>
                  <a:pt x="75210" y="12190"/>
                </a:lnTo>
                <a:lnTo>
                  <a:pt x="75220" y="12200"/>
                </a:lnTo>
                <a:lnTo>
                  <a:pt x="75230" y="12200"/>
                </a:lnTo>
                <a:lnTo>
                  <a:pt x="75230" y="12210"/>
                </a:lnTo>
                <a:lnTo>
                  <a:pt x="75230" y="12220"/>
                </a:lnTo>
                <a:lnTo>
                  <a:pt x="75240" y="12220"/>
                </a:lnTo>
                <a:lnTo>
                  <a:pt x="75250" y="12220"/>
                </a:lnTo>
                <a:lnTo>
                  <a:pt x="75250" y="12230"/>
                </a:lnTo>
                <a:lnTo>
                  <a:pt x="75260" y="12230"/>
                </a:lnTo>
                <a:lnTo>
                  <a:pt x="75250" y="12230"/>
                </a:lnTo>
                <a:lnTo>
                  <a:pt x="75250" y="12240"/>
                </a:lnTo>
                <a:lnTo>
                  <a:pt x="75260" y="12240"/>
                </a:lnTo>
                <a:lnTo>
                  <a:pt x="75260" y="12230"/>
                </a:lnTo>
                <a:lnTo>
                  <a:pt x="75270" y="12230"/>
                </a:lnTo>
                <a:lnTo>
                  <a:pt x="75270" y="12240"/>
                </a:lnTo>
                <a:lnTo>
                  <a:pt x="75270" y="12250"/>
                </a:lnTo>
                <a:lnTo>
                  <a:pt x="75280" y="12250"/>
                </a:lnTo>
                <a:lnTo>
                  <a:pt x="75290" y="12250"/>
                </a:lnTo>
                <a:lnTo>
                  <a:pt x="75300" y="12250"/>
                </a:lnTo>
                <a:lnTo>
                  <a:pt x="75310" y="12250"/>
                </a:lnTo>
                <a:lnTo>
                  <a:pt x="75320" y="12250"/>
                </a:lnTo>
                <a:lnTo>
                  <a:pt x="75330" y="12250"/>
                </a:lnTo>
                <a:lnTo>
                  <a:pt x="75340" y="12250"/>
                </a:lnTo>
                <a:lnTo>
                  <a:pt x="75340" y="12240"/>
                </a:lnTo>
                <a:lnTo>
                  <a:pt x="75340" y="12250"/>
                </a:lnTo>
                <a:lnTo>
                  <a:pt x="75350" y="12250"/>
                </a:lnTo>
                <a:lnTo>
                  <a:pt x="75350" y="12260"/>
                </a:lnTo>
                <a:lnTo>
                  <a:pt x="75350" y="12270"/>
                </a:lnTo>
                <a:lnTo>
                  <a:pt x="75340" y="12270"/>
                </a:lnTo>
                <a:lnTo>
                  <a:pt x="75340" y="12280"/>
                </a:lnTo>
                <a:lnTo>
                  <a:pt x="75340" y="12290"/>
                </a:lnTo>
                <a:lnTo>
                  <a:pt x="75340" y="12300"/>
                </a:lnTo>
                <a:lnTo>
                  <a:pt x="75340" y="12310"/>
                </a:lnTo>
                <a:lnTo>
                  <a:pt x="75350" y="12320"/>
                </a:lnTo>
                <a:lnTo>
                  <a:pt x="75350" y="12330"/>
                </a:lnTo>
                <a:lnTo>
                  <a:pt x="75360" y="12330"/>
                </a:lnTo>
                <a:lnTo>
                  <a:pt x="75360" y="12340"/>
                </a:lnTo>
                <a:lnTo>
                  <a:pt x="75370" y="12340"/>
                </a:lnTo>
                <a:lnTo>
                  <a:pt x="75370" y="12350"/>
                </a:lnTo>
                <a:lnTo>
                  <a:pt x="75380" y="12360"/>
                </a:lnTo>
                <a:lnTo>
                  <a:pt x="75380" y="12370"/>
                </a:lnTo>
                <a:lnTo>
                  <a:pt x="75390" y="12370"/>
                </a:lnTo>
                <a:lnTo>
                  <a:pt x="75390" y="12380"/>
                </a:lnTo>
                <a:lnTo>
                  <a:pt x="75400" y="12380"/>
                </a:lnTo>
                <a:lnTo>
                  <a:pt x="75400" y="12390"/>
                </a:lnTo>
                <a:lnTo>
                  <a:pt x="75400" y="12400"/>
                </a:lnTo>
                <a:lnTo>
                  <a:pt x="75410" y="12400"/>
                </a:lnTo>
                <a:lnTo>
                  <a:pt x="75410" y="12410"/>
                </a:lnTo>
                <a:lnTo>
                  <a:pt x="75420" y="12410"/>
                </a:lnTo>
                <a:lnTo>
                  <a:pt x="75420" y="12420"/>
                </a:lnTo>
                <a:lnTo>
                  <a:pt x="75420" y="12430"/>
                </a:lnTo>
                <a:lnTo>
                  <a:pt x="75430" y="12430"/>
                </a:lnTo>
                <a:lnTo>
                  <a:pt x="75430" y="12440"/>
                </a:lnTo>
                <a:lnTo>
                  <a:pt x="75430" y="12430"/>
                </a:lnTo>
                <a:lnTo>
                  <a:pt x="75440" y="12440"/>
                </a:lnTo>
                <a:lnTo>
                  <a:pt x="75440" y="12450"/>
                </a:lnTo>
                <a:lnTo>
                  <a:pt x="75440" y="12460"/>
                </a:lnTo>
                <a:lnTo>
                  <a:pt x="75430" y="12460"/>
                </a:lnTo>
                <a:lnTo>
                  <a:pt x="75430" y="12470"/>
                </a:lnTo>
                <a:lnTo>
                  <a:pt x="75440" y="12480"/>
                </a:lnTo>
                <a:lnTo>
                  <a:pt x="75450" y="12480"/>
                </a:lnTo>
                <a:lnTo>
                  <a:pt x="75450" y="12490"/>
                </a:lnTo>
                <a:lnTo>
                  <a:pt x="75460" y="12490"/>
                </a:lnTo>
                <a:lnTo>
                  <a:pt x="75460" y="12480"/>
                </a:lnTo>
                <a:lnTo>
                  <a:pt x="75470" y="12480"/>
                </a:lnTo>
                <a:lnTo>
                  <a:pt x="75480" y="12480"/>
                </a:lnTo>
                <a:lnTo>
                  <a:pt x="75480" y="12490"/>
                </a:lnTo>
                <a:lnTo>
                  <a:pt x="75490" y="12490"/>
                </a:lnTo>
                <a:lnTo>
                  <a:pt x="75500" y="12490"/>
                </a:lnTo>
                <a:lnTo>
                  <a:pt x="75500" y="12500"/>
                </a:lnTo>
                <a:lnTo>
                  <a:pt x="75510" y="12500"/>
                </a:lnTo>
                <a:lnTo>
                  <a:pt x="75520" y="12500"/>
                </a:lnTo>
                <a:lnTo>
                  <a:pt x="75520" y="12510"/>
                </a:lnTo>
                <a:lnTo>
                  <a:pt x="75520" y="12520"/>
                </a:lnTo>
                <a:lnTo>
                  <a:pt x="75530" y="12520"/>
                </a:lnTo>
                <a:lnTo>
                  <a:pt x="75540" y="12520"/>
                </a:lnTo>
                <a:lnTo>
                  <a:pt x="75540" y="12530"/>
                </a:lnTo>
                <a:lnTo>
                  <a:pt x="75550" y="12530"/>
                </a:lnTo>
                <a:lnTo>
                  <a:pt x="75560" y="12530"/>
                </a:lnTo>
                <a:lnTo>
                  <a:pt x="75570" y="12530"/>
                </a:lnTo>
                <a:lnTo>
                  <a:pt x="75580" y="12530"/>
                </a:lnTo>
                <a:lnTo>
                  <a:pt x="75580" y="12540"/>
                </a:lnTo>
                <a:lnTo>
                  <a:pt x="75590" y="12540"/>
                </a:lnTo>
                <a:lnTo>
                  <a:pt x="75600" y="12550"/>
                </a:lnTo>
                <a:lnTo>
                  <a:pt x="75610" y="12560"/>
                </a:lnTo>
                <a:lnTo>
                  <a:pt x="75620" y="12560"/>
                </a:lnTo>
                <a:lnTo>
                  <a:pt x="75620" y="12570"/>
                </a:lnTo>
                <a:lnTo>
                  <a:pt x="75620" y="12580"/>
                </a:lnTo>
                <a:lnTo>
                  <a:pt x="75620" y="12590"/>
                </a:lnTo>
                <a:lnTo>
                  <a:pt x="75630" y="12590"/>
                </a:lnTo>
                <a:lnTo>
                  <a:pt x="75630" y="12600"/>
                </a:lnTo>
                <a:lnTo>
                  <a:pt x="75640" y="12600"/>
                </a:lnTo>
                <a:lnTo>
                  <a:pt x="75640" y="12610"/>
                </a:lnTo>
                <a:lnTo>
                  <a:pt x="75650" y="12610"/>
                </a:lnTo>
                <a:lnTo>
                  <a:pt x="75660" y="12610"/>
                </a:lnTo>
                <a:lnTo>
                  <a:pt x="75670" y="12620"/>
                </a:lnTo>
                <a:lnTo>
                  <a:pt x="75680" y="12620"/>
                </a:lnTo>
                <a:lnTo>
                  <a:pt x="75690" y="12620"/>
                </a:lnTo>
                <a:lnTo>
                  <a:pt x="75700" y="12620"/>
                </a:lnTo>
                <a:lnTo>
                  <a:pt x="75710" y="12620"/>
                </a:lnTo>
                <a:lnTo>
                  <a:pt x="75710" y="12610"/>
                </a:lnTo>
                <a:lnTo>
                  <a:pt x="75700" y="12610"/>
                </a:lnTo>
                <a:lnTo>
                  <a:pt x="75700" y="12600"/>
                </a:lnTo>
                <a:lnTo>
                  <a:pt x="75690" y="12600"/>
                </a:lnTo>
                <a:lnTo>
                  <a:pt x="75690" y="12590"/>
                </a:lnTo>
                <a:lnTo>
                  <a:pt x="75700" y="12590"/>
                </a:lnTo>
                <a:lnTo>
                  <a:pt x="75710" y="12590"/>
                </a:lnTo>
                <a:lnTo>
                  <a:pt x="75720" y="12590"/>
                </a:lnTo>
                <a:lnTo>
                  <a:pt x="75720" y="12600"/>
                </a:lnTo>
                <a:lnTo>
                  <a:pt x="75730" y="12600"/>
                </a:lnTo>
                <a:lnTo>
                  <a:pt x="75730" y="12610"/>
                </a:lnTo>
                <a:lnTo>
                  <a:pt x="75740" y="12610"/>
                </a:lnTo>
                <a:lnTo>
                  <a:pt x="75740" y="12620"/>
                </a:lnTo>
                <a:lnTo>
                  <a:pt x="75750" y="12620"/>
                </a:lnTo>
                <a:lnTo>
                  <a:pt x="75750" y="12630"/>
                </a:lnTo>
                <a:lnTo>
                  <a:pt x="75760" y="12630"/>
                </a:lnTo>
                <a:lnTo>
                  <a:pt x="75760" y="12640"/>
                </a:lnTo>
                <a:lnTo>
                  <a:pt x="75770" y="12640"/>
                </a:lnTo>
                <a:lnTo>
                  <a:pt x="75780" y="12640"/>
                </a:lnTo>
                <a:lnTo>
                  <a:pt x="75780" y="12650"/>
                </a:lnTo>
                <a:lnTo>
                  <a:pt x="75790" y="12650"/>
                </a:lnTo>
                <a:lnTo>
                  <a:pt x="75790" y="12660"/>
                </a:lnTo>
                <a:lnTo>
                  <a:pt x="75800" y="12660"/>
                </a:lnTo>
                <a:lnTo>
                  <a:pt x="75800" y="12670"/>
                </a:lnTo>
                <a:lnTo>
                  <a:pt x="75810" y="12670"/>
                </a:lnTo>
                <a:lnTo>
                  <a:pt x="75810" y="12680"/>
                </a:lnTo>
                <a:lnTo>
                  <a:pt x="75820" y="12690"/>
                </a:lnTo>
                <a:lnTo>
                  <a:pt x="75830" y="12690"/>
                </a:lnTo>
                <a:lnTo>
                  <a:pt x="75840" y="12700"/>
                </a:lnTo>
                <a:lnTo>
                  <a:pt x="75850" y="12700"/>
                </a:lnTo>
                <a:lnTo>
                  <a:pt x="75850" y="12710"/>
                </a:lnTo>
                <a:lnTo>
                  <a:pt x="75860" y="12710"/>
                </a:lnTo>
                <a:lnTo>
                  <a:pt x="75870" y="12720"/>
                </a:lnTo>
                <a:lnTo>
                  <a:pt x="75880" y="12720"/>
                </a:lnTo>
                <a:lnTo>
                  <a:pt x="75880" y="12730"/>
                </a:lnTo>
                <a:lnTo>
                  <a:pt x="75890" y="12730"/>
                </a:lnTo>
                <a:lnTo>
                  <a:pt x="75900" y="12730"/>
                </a:lnTo>
                <a:lnTo>
                  <a:pt x="75910" y="12740"/>
                </a:lnTo>
                <a:lnTo>
                  <a:pt x="75910" y="12750"/>
                </a:lnTo>
                <a:lnTo>
                  <a:pt x="75920" y="12750"/>
                </a:lnTo>
                <a:lnTo>
                  <a:pt x="75930" y="12750"/>
                </a:lnTo>
                <a:lnTo>
                  <a:pt x="75940" y="12760"/>
                </a:lnTo>
                <a:lnTo>
                  <a:pt x="75950" y="12760"/>
                </a:lnTo>
                <a:lnTo>
                  <a:pt x="75960" y="12770"/>
                </a:lnTo>
                <a:lnTo>
                  <a:pt x="75970" y="12770"/>
                </a:lnTo>
                <a:lnTo>
                  <a:pt x="75980" y="12770"/>
                </a:lnTo>
                <a:lnTo>
                  <a:pt x="75980" y="12780"/>
                </a:lnTo>
                <a:lnTo>
                  <a:pt x="75990" y="12780"/>
                </a:lnTo>
                <a:lnTo>
                  <a:pt x="76000" y="12780"/>
                </a:lnTo>
                <a:lnTo>
                  <a:pt x="76000" y="12790"/>
                </a:lnTo>
                <a:lnTo>
                  <a:pt x="76010" y="12790"/>
                </a:lnTo>
                <a:lnTo>
                  <a:pt x="76020" y="12790"/>
                </a:lnTo>
                <a:lnTo>
                  <a:pt x="76030" y="12790"/>
                </a:lnTo>
                <a:lnTo>
                  <a:pt x="76040" y="12800"/>
                </a:lnTo>
                <a:lnTo>
                  <a:pt x="76050" y="12800"/>
                </a:lnTo>
                <a:lnTo>
                  <a:pt x="76050" y="12810"/>
                </a:lnTo>
                <a:lnTo>
                  <a:pt x="76060" y="12810"/>
                </a:lnTo>
                <a:lnTo>
                  <a:pt x="76070" y="12810"/>
                </a:lnTo>
                <a:lnTo>
                  <a:pt x="76070" y="12820"/>
                </a:lnTo>
                <a:lnTo>
                  <a:pt x="76080" y="12820"/>
                </a:lnTo>
                <a:lnTo>
                  <a:pt x="76080" y="12830"/>
                </a:lnTo>
                <a:lnTo>
                  <a:pt x="76090" y="12830"/>
                </a:lnTo>
                <a:lnTo>
                  <a:pt x="76100" y="12830"/>
                </a:lnTo>
                <a:lnTo>
                  <a:pt x="76100" y="12840"/>
                </a:lnTo>
                <a:lnTo>
                  <a:pt x="76110" y="12840"/>
                </a:lnTo>
                <a:lnTo>
                  <a:pt x="76120" y="12840"/>
                </a:lnTo>
                <a:lnTo>
                  <a:pt x="76120" y="12850"/>
                </a:lnTo>
                <a:lnTo>
                  <a:pt x="76130" y="12850"/>
                </a:lnTo>
                <a:lnTo>
                  <a:pt x="76140" y="12850"/>
                </a:lnTo>
                <a:lnTo>
                  <a:pt x="76140" y="12860"/>
                </a:lnTo>
                <a:lnTo>
                  <a:pt x="76150" y="12860"/>
                </a:lnTo>
                <a:lnTo>
                  <a:pt x="76150" y="12870"/>
                </a:lnTo>
                <a:lnTo>
                  <a:pt x="76160" y="12870"/>
                </a:lnTo>
                <a:lnTo>
                  <a:pt x="76170" y="12880"/>
                </a:lnTo>
                <a:lnTo>
                  <a:pt x="76180" y="12890"/>
                </a:lnTo>
                <a:lnTo>
                  <a:pt x="76190" y="12890"/>
                </a:lnTo>
                <a:lnTo>
                  <a:pt x="76190" y="12900"/>
                </a:lnTo>
                <a:lnTo>
                  <a:pt x="76200" y="12900"/>
                </a:lnTo>
                <a:lnTo>
                  <a:pt x="76200" y="12910"/>
                </a:lnTo>
                <a:lnTo>
                  <a:pt x="76210" y="12910"/>
                </a:lnTo>
                <a:lnTo>
                  <a:pt x="76220" y="12920"/>
                </a:lnTo>
                <a:lnTo>
                  <a:pt x="76220" y="12930"/>
                </a:lnTo>
                <a:lnTo>
                  <a:pt x="76230" y="12930"/>
                </a:lnTo>
                <a:lnTo>
                  <a:pt x="76240" y="12940"/>
                </a:lnTo>
                <a:lnTo>
                  <a:pt x="76250" y="12940"/>
                </a:lnTo>
                <a:lnTo>
                  <a:pt x="76250" y="12950"/>
                </a:lnTo>
                <a:lnTo>
                  <a:pt x="76260" y="12950"/>
                </a:lnTo>
                <a:lnTo>
                  <a:pt x="76260" y="12960"/>
                </a:lnTo>
                <a:lnTo>
                  <a:pt x="76270" y="12960"/>
                </a:lnTo>
                <a:lnTo>
                  <a:pt x="76270" y="12970"/>
                </a:lnTo>
                <a:lnTo>
                  <a:pt x="76280" y="12970"/>
                </a:lnTo>
                <a:lnTo>
                  <a:pt x="76280" y="12980"/>
                </a:lnTo>
                <a:lnTo>
                  <a:pt x="76290" y="12980"/>
                </a:lnTo>
                <a:lnTo>
                  <a:pt x="76290" y="12990"/>
                </a:lnTo>
                <a:lnTo>
                  <a:pt x="76300" y="12990"/>
                </a:lnTo>
                <a:lnTo>
                  <a:pt x="76300" y="13000"/>
                </a:lnTo>
                <a:lnTo>
                  <a:pt x="76310" y="13000"/>
                </a:lnTo>
                <a:lnTo>
                  <a:pt x="76310" y="13010"/>
                </a:lnTo>
                <a:lnTo>
                  <a:pt x="76320" y="13010"/>
                </a:lnTo>
                <a:lnTo>
                  <a:pt x="76320" y="13020"/>
                </a:lnTo>
                <a:lnTo>
                  <a:pt x="76330" y="13020"/>
                </a:lnTo>
                <a:lnTo>
                  <a:pt x="76340" y="13020"/>
                </a:lnTo>
                <a:lnTo>
                  <a:pt x="76340" y="13030"/>
                </a:lnTo>
                <a:lnTo>
                  <a:pt x="76350" y="13030"/>
                </a:lnTo>
                <a:lnTo>
                  <a:pt x="76350" y="13040"/>
                </a:lnTo>
                <a:lnTo>
                  <a:pt x="76360" y="13040"/>
                </a:lnTo>
                <a:lnTo>
                  <a:pt x="76370" y="13050"/>
                </a:lnTo>
                <a:lnTo>
                  <a:pt x="76380" y="13050"/>
                </a:lnTo>
                <a:lnTo>
                  <a:pt x="76380" y="13060"/>
                </a:lnTo>
                <a:lnTo>
                  <a:pt x="76390" y="13060"/>
                </a:lnTo>
                <a:lnTo>
                  <a:pt x="76400" y="13060"/>
                </a:lnTo>
                <a:lnTo>
                  <a:pt x="76400" y="13070"/>
                </a:lnTo>
                <a:lnTo>
                  <a:pt x="76410" y="13080"/>
                </a:lnTo>
                <a:lnTo>
                  <a:pt x="76420" y="13090"/>
                </a:lnTo>
                <a:lnTo>
                  <a:pt x="76430" y="13090"/>
                </a:lnTo>
                <a:lnTo>
                  <a:pt x="76430" y="13100"/>
                </a:lnTo>
                <a:lnTo>
                  <a:pt x="76440" y="13100"/>
                </a:lnTo>
                <a:lnTo>
                  <a:pt x="76450" y="13100"/>
                </a:lnTo>
                <a:lnTo>
                  <a:pt x="76450" y="13110"/>
                </a:lnTo>
                <a:lnTo>
                  <a:pt x="76460" y="13110"/>
                </a:lnTo>
                <a:lnTo>
                  <a:pt x="76470" y="13110"/>
                </a:lnTo>
                <a:lnTo>
                  <a:pt x="76470" y="13120"/>
                </a:lnTo>
                <a:lnTo>
                  <a:pt x="76480" y="13120"/>
                </a:lnTo>
                <a:lnTo>
                  <a:pt x="76480" y="13130"/>
                </a:lnTo>
                <a:lnTo>
                  <a:pt x="76490" y="13130"/>
                </a:lnTo>
                <a:lnTo>
                  <a:pt x="76490" y="13140"/>
                </a:lnTo>
                <a:lnTo>
                  <a:pt x="76500" y="13140"/>
                </a:lnTo>
                <a:lnTo>
                  <a:pt x="76500" y="13150"/>
                </a:lnTo>
                <a:lnTo>
                  <a:pt x="76510" y="13150"/>
                </a:lnTo>
                <a:lnTo>
                  <a:pt x="76510" y="13160"/>
                </a:lnTo>
                <a:lnTo>
                  <a:pt x="76520" y="13160"/>
                </a:lnTo>
                <a:lnTo>
                  <a:pt x="76530" y="13170"/>
                </a:lnTo>
                <a:lnTo>
                  <a:pt x="76540" y="13170"/>
                </a:lnTo>
                <a:lnTo>
                  <a:pt x="76540" y="13180"/>
                </a:lnTo>
                <a:lnTo>
                  <a:pt x="76550" y="13180"/>
                </a:lnTo>
                <a:lnTo>
                  <a:pt x="76550" y="13190"/>
                </a:lnTo>
                <a:lnTo>
                  <a:pt x="76560" y="13190"/>
                </a:lnTo>
                <a:lnTo>
                  <a:pt x="76560" y="13200"/>
                </a:lnTo>
                <a:lnTo>
                  <a:pt x="76570" y="13200"/>
                </a:lnTo>
                <a:lnTo>
                  <a:pt x="76580" y="13210"/>
                </a:lnTo>
                <a:lnTo>
                  <a:pt x="76580" y="13220"/>
                </a:lnTo>
                <a:lnTo>
                  <a:pt x="76590" y="13220"/>
                </a:lnTo>
                <a:lnTo>
                  <a:pt x="76600" y="13230"/>
                </a:lnTo>
                <a:lnTo>
                  <a:pt x="76610" y="13240"/>
                </a:lnTo>
                <a:lnTo>
                  <a:pt x="76610" y="13250"/>
                </a:lnTo>
                <a:lnTo>
                  <a:pt x="76620" y="13250"/>
                </a:lnTo>
                <a:lnTo>
                  <a:pt x="76630" y="13260"/>
                </a:lnTo>
                <a:lnTo>
                  <a:pt x="76640" y="13270"/>
                </a:lnTo>
                <a:lnTo>
                  <a:pt x="76650" y="13270"/>
                </a:lnTo>
                <a:lnTo>
                  <a:pt x="76660" y="13280"/>
                </a:lnTo>
                <a:lnTo>
                  <a:pt x="76680" y="13280"/>
                </a:lnTo>
                <a:lnTo>
                  <a:pt x="76690" y="13290"/>
                </a:lnTo>
                <a:lnTo>
                  <a:pt x="76690" y="13280"/>
                </a:lnTo>
                <a:lnTo>
                  <a:pt x="76700" y="13280"/>
                </a:lnTo>
                <a:lnTo>
                  <a:pt x="76710" y="13280"/>
                </a:lnTo>
                <a:lnTo>
                  <a:pt x="76710" y="13270"/>
                </a:lnTo>
                <a:lnTo>
                  <a:pt x="76720" y="13260"/>
                </a:lnTo>
                <a:lnTo>
                  <a:pt x="76730" y="13260"/>
                </a:lnTo>
                <a:lnTo>
                  <a:pt x="76740" y="13260"/>
                </a:lnTo>
                <a:lnTo>
                  <a:pt x="76750" y="13260"/>
                </a:lnTo>
                <a:lnTo>
                  <a:pt x="76760" y="13260"/>
                </a:lnTo>
                <a:lnTo>
                  <a:pt x="76760" y="13270"/>
                </a:lnTo>
                <a:lnTo>
                  <a:pt x="76770" y="13270"/>
                </a:lnTo>
                <a:lnTo>
                  <a:pt x="76770" y="13280"/>
                </a:lnTo>
                <a:lnTo>
                  <a:pt x="76760" y="13280"/>
                </a:lnTo>
                <a:lnTo>
                  <a:pt x="76750" y="13280"/>
                </a:lnTo>
                <a:lnTo>
                  <a:pt x="76750" y="13290"/>
                </a:lnTo>
                <a:lnTo>
                  <a:pt x="76740" y="13290"/>
                </a:lnTo>
                <a:lnTo>
                  <a:pt x="76730" y="13290"/>
                </a:lnTo>
                <a:lnTo>
                  <a:pt x="76720" y="13300"/>
                </a:lnTo>
                <a:lnTo>
                  <a:pt x="76710" y="13300"/>
                </a:lnTo>
                <a:lnTo>
                  <a:pt x="76710" y="13310"/>
                </a:lnTo>
                <a:lnTo>
                  <a:pt x="76700" y="13310"/>
                </a:lnTo>
                <a:lnTo>
                  <a:pt x="76700" y="13320"/>
                </a:lnTo>
                <a:lnTo>
                  <a:pt x="76700" y="13310"/>
                </a:lnTo>
                <a:lnTo>
                  <a:pt x="76700" y="13320"/>
                </a:lnTo>
                <a:lnTo>
                  <a:pt x="76700" y="13330"/>
                </a:lnTo>
                <a:lnTo>
                  <a:pt x="76700" y="13340"/>
                </a:lnTo>
                <a:lnTo>
                  <a:pt x="76700" y="13350"/>
                </a:lnTo>
                <a:lnTo>
                  <a:pt x="76710" y="13350"/>
                </a:lnTo>
                <a:lnTo>
                  <a:pt x="76710" y="13360"/>
                </a:lnTo>
                <a:lnTo>
                  <a:pt x="76710" y="13370"/>
                </a:lnTo>
                <a:lnTo>
                  <a:pt x="76720" y="13380"/>
                </a:lnTo>
                <a:lnTo>
                  <a:pt x="76730" y="13380"/>
                </a:lnTo>
                <a:lnTo>
                  <a:pt x="76730" y="13390"/>
                </a:lnTo>
                <a:lnTo>
                  <a:pt x="76740" y="13390"/>
                </a:lnTo>
                <a:lnTo>
                  <a:pt x="76740" y="13400"/>
                </a:lnTo>
                <a:lnTo>
                  <a:pt x="76750" y="13400"/>
                </a:lnTo>
                <a:lnTo>
                  <a:pt x="76760" y="13410"/>
                </a:lnTo>
                <a:lnTo>
                  <a:pt x="76770" y="13410"/>
                </a:lnTo>
                <a:lnTo>
                  <a:pt x="76770" y="13420"/>
                </a:lnTo>
                <a:lnTo>
                  <a:pt x="76780" y="13420"/>
                </a:lnTo>
                <a:lnTo>
                  <a:pt x="76780" y="13430"/>
                </a:lnTo>
                <a:lnTo>
                  <a:pt x="76790" y="13440"/>
                </a:lnTo>
                <a:lnTo>
                  <a:pt x="76800" y="13440"/>
                </a:lnTo>
                <a:lnTo>
                  <a:pt x="76800" y="13450"/>
                </a:lnTo>
                <a:lnTo>
                  <a:pt x="76810" y="13450"/>
                </a:lnTo>
                <a:lnTo>
                  <a:pt x="76810" y="13460"/>
                </a:lnTo>
                <a:lnTo>
                  <a:pt x="76820" y="13460"/>
                </a:lnTo>
                <a:lnTo>
                  <a:pt x="76820" y="13470"/>
                </a:lnTo>
                <a:lnTo>
                  <a:pt x="76830" y="13480"/>
                </a:lnTo>
                <a:lnTo>
                  <a:pt x="76840" y="13490"/>
                </a:lnTo>
                <a:lnTo>
                  <a:pt x="76840" y="13500"/>
                </a:lnTo>
                <a:lnTo>
                  <a:pt x="76850" y="13500"/>
                </a:lnTo>
                <a:lnTo>
                  <a:pt x="76850" y="13510"/>
                </a:lnTo>
                <a:lnTo>
                  <a:pt x="76860" y="13510"/>
                </a:lnTo>
                <a:lnTo>
                  <a:pt x="76860" y="13520"/>
                </a:lnTo>
                <a:lnTo>
                  <a:pt x="76870" y="13520"/>
                </a:lnTo>
                <a:lnTo>
                  <a:pt x="76870" y="13530"/>
                </a:lnTo>
                <a:lnTo>
                  <a:pt x="76880" y="13540"/>
                </a:lnTo>
                <a:lnTo>
                  <a:pt x="76890" y="13540"/>
                </a:lnTo>
                <a:lnTo>
                  <a:pt x="76890" y="13550"/>
                </a:lnTo>
                <a:lnTo>
                  <a:pt x="76900" y="13550"/>
                </a:lnTo>
                <a:lnTo>
                  <a:pt x="76900" y="13560"/>
                </a:lnTo>
                <a:lnTo>
                  <a:pt x="76910" y="13560"/>
                </a:lnTo>
                <a:lnTo>
                  <a:pt x="76910" y="13570"/>
                </a:lnTo>
                <a:lnTo>
                  <a:pt x="76920" y="13570"/>
                </a:lnTo>
                <a:lnTo>
                  <a:pt x="76930" y="13580"/>
                </a:lnTo>
                <a:lnTo>
                  <a:pt x="76940" y="13580"/>
                </a:lnTo>
                <a:lnTo>
                  <a:pt x="76940" y="13590"/>
                </a:lnTo>
                <a:lnTo>
                  <a:pt x="76950" y="13590"/>
                </a:lnTo>
                <a:lnTo>
                  <a:pt x="76960" y="13600"/>
                </a:lnTo>
                <a:lnTo>
                  <a:pt x="76970" y="13600"/>
                </a:lnTo>
                <a:lnTo>
                  <a:pt x="76970" y="13610"/>
                </a:lnTo>
                <a:lnTo>
                  <a:pt x="76980" y="13610"/>
                </a:lnTo>
                <a:lnTo>
                  <a:pt x="76980" y="13620"/>
                </a:lnTo>
                <a:lnTo>
                  <a:pt x="76990" y="13620"/>
                </a:lnTo>
                <a:lnTo>
                  <a:pt x="77000" y="13620"/>
                </a:lnTo>
                <a:lnTo>
                  <a:pt x="77000" y="13630"/>
                </a:lnTo>
                <a:lnTo>
                  <a:pt x="77010" y="13630"/>
                </a:lnTo>
                <a:lnTo>
                  <a:pt x="77020" y="13630"/>
                </a:lnTo>
                <a:lnTo>
                  <a:pt x="77020" y="13640"/>
                </a:lnTo>
                <a:lnTo>
                  <a:pt x="77030" y="13640"/>
                </a:lnTo>
                <a:lnTo>
                  <a:pt x="77040" y="13640"/>
                </a:lnTo>
                <a:lnTo>
                  <a:pt x="77040" y="13650"/>
                </a:lnTo>
                <a:lnTo>
                  <a:pt x="77050" y="13650"/>
                </a:lnTo>
                <a:lnTo>
                  <a:pt x="77060" y="13660"/>
                </a:lnTo>
                <a:lnTo>
                  <a:pt x="77070" y="13660"/>
                </a:lnTo>
                <a:lnTo>
                  <a:pt x="77080" y="13670"/>
                </a:lnTo>
                <a:lnTo>
                  <a:pt x="77090" y="13670"/>
                </a:lnTo>
                <a:lnTo>
                  <a:pt x="77100" y="13670"/>
                </a:lnTo>
                <a:lnTo>
                  <a:pt x="77100" y="13680"/>
                </a:lnTo>
                <a:lnTo>
                  <a:pt x="77110" y="13680"/>
                </a:lnTo>
                <a:lnTo>
                  <a:pt x="77120" y="13680"/>
                </a:lnTo>
                <a:lnTo>
                  <a:pt x="77120" y="13690"/>
                </a:lnTo>
                <a:lnTo>
                  <a:pt x="77130" y="13690"/>
                </a:lnTo>
                <a:lnTo>
                  <a:pt x="77140" y="13690"/>
                </a:lnTo>
                <a:lnTo>
                  <a:pt x="77150" y="13700"/>
                </a:lnTo>
                <a:lnTo>
                  <a:pt x="77160" y="13700"/>
                </a:lnTo>
                <a:lnTo>
                  <a:pt x="77170" y="13700"/>
                </a:lnTo>
                <a:lnTo>
                  <a:pt x="77170" y="13710"/>
                </a:lnTo>
                <a:lnTo>
                  <a:pt x="77180" y="13710"/>
                </a:lnTo>
                <a:lnTo>
                  <a:pt x="77190" y="13710"/>
                </a:lnTo>
                <a:lnTo>
                  <a:pt x="77190" y="13720"/>
                </a:lnTo>
                <a:lnTo>
                  <a:pt x="77200" y="13720"/>
                </a:lnTo>
                <a:lnTo>
                  <a:pt x="77210" y="13720"/>
                </a:lnTo>
                <a:lnTo>
                  <a:pt x="77210" y="13730"/>
                </a:lnTo>
                <a:lnTo>
                  <a:pt x="77220" y="13730"/>
                </a:lnTo>
                <a:lnTo>
                  <a:pt x="77230" y="13730"/>
                </a:lnTo>
                <a:lnTo>
                  <a:pt x="77240" y="13740"/>
                </a:lnTo>
                <a:lnTo>
                  <a:pt x="77250" y="13740"/>
                </a:lnTo>
                <a:lnTo>
                  <a:pt x="77260" y="13740"/>
                </a:lnTo>
                <a:lnTo>
                  <a:pt x="77260" y="13750"/>
                </a:lnTo>
                <a:lnTo>
                  <a:pt x="77270" y="13750"/>
                </a:lnTo>
                <a:lnTo>
                  <a:pt x="77280" y="13750"/>
                </a:lnTo>
                <a:lnTo>
                  <a:pt x="77290" y="13750"/>
                </a:lnTo>
                <a:lnTo>
                  <a:pt x="77290" y="13760"/>
                </a:lnTo>
                <a:lnTo>
                  <a:pt x="77300" y="13760"/>
                </a:lnTo>
                <a:lnTo>
                  <a:pt x="77310" y="13760"/>
                </a:lnTo>
                <a:lnTo>
                  <a:pt x="77320" y="13770"/>
                </a:lnTo>
                <a:lnTo>
                  <a:pt x="77330" y="13770"/>
                </a:lnTo>
                <a:lnTo>
                  <a:pt x="77340" y="13770"/>
                </a:lnTo>
                <a:lnTo>
                  <a:pt x="77340" y="13780"/>
                </a:lnTo>
                <a:lnTo>
                  <a:pt x="77350" y="13780"/>
                </a:lnTo>
                <a:lnTo>
                  <a:pt x="77360" y="13780"/>
                </a:lnTo>
                <a:lnTo>
                  <a:pt x="77370" y="13780"/>
                </a:lnTo>
                <a:lnTo>
                  <a:pt x="77370" y="13790"/>
                </a:lnTo>
                <a:lnTo>
                  <a:pt x="77380" y="13790"/>
                </a:lnTo>
                <a:lnTo>
                  <a:pt x="77390" y="13790"/>
                </a:lnTo>
                <a:lnTo>
                  <a:pt x="77400" y="13800"/>
                </a:lnTo>
                <a:lnTo>
                  <a:pt x="77410" y="13800"/>
                </a:lnTo>
                <a:lnTo>
                  <a:pt x="77420" y="13800"/>
                </a:lnTo>
                <a:lnTo>
                  <a:pt x="77430" y="13810"/>
                </a:lnTo>
                <a:lnTo>
                  <a:pt x="77440" y="13810"/>
                </a:lnTo>
                <a:lnTo>
                  <a:pt x="77450" y="13810"/>
                </a:lnTo>
                <a:lnTo>
                  <a:pt x="77450" y="13820"/>
                </a:lnTo>
                <a:lnTo>
                  <a:pt x="77460" y="13820"/>
                </a:lnTo>
                <a:lnTo>
                  <a:pt x="77470" y="13820"/>
                </a:lnTo>
                <a:lnTo>
                  <a:pt x="77470" y="13830"/>
                </a:lnTo>
                <a:lnTo>
                  <a:pt x="77480" y="13830"/>
                </a:lnTo>
                <a:lnTo>
                  <a:pt x="77490" y="13830"/>
                </a:lnTo>
                <a:lnTo>
                  <a:pt x="77500" y="13840"/>
                </a:lnTo>
                <a:lnTo>
                  <a:pt x="77510" y="13840"/>
                </a:lnTo>
                <a:lnTo>
                  <a:pt x="77520" y="13840"/>
                </a:lnTo>
                <a:lnTo>
                  <a:pt x="77520" y="13850"/>
                </a:lnTo>
                <a:lnTo>
                  <a:pt x="77530" y="13850"/>
                </a:lnTo>
                <a:lnTo>
                  <a:pt x="77540" y="13850"/>
                </a:lnTo>
                <a:lnTo>
                  <a:pt x="77550" y="13850"/>
                </a:lnTo>
                <a:lnTo>
                  <a:pt x="77560" y="13860"/>
                </a:lnTo>
                <a:lnTo>
                  <a:pt x="77570" y="13860"/>
                </a:lnTo>
                <a:lnTo>
                  <a:pt x="77580" y="13860"/>
                </a:lnTo>
                <a:lnTo>
                  <a:pt x="77590" y="13860"/>
                </a:lnTo>
                <a:lnTo>
                  <a:pt x="77590" y="13870"/>
                </a:lnTo>
                <a:lnTo>
                  <a:pt x="77600" y="13870"/>
                </a:lnTo>
                <a:lnTo>
                  <a:pt x="77610" y="13870"/>
                </a:lnTo>
                <a:lnTo>
                  <a:pt x="77620" y="13870"/>
                </a:lnTo>
                <a:lnTo>
                  <a:pt x="77620" y="13880"/>
                </a:lnTo>
                <a:lnTo>
                  <a:pt x="77630" y="13880"/>
                </a:lnTo>
                <a:lnTo>
                  <a:pt x="77640" y="13880"/>
                </a:lnTo>
                <a:lnTo>
                  <a:pt x="77650" y="13880"/>
                </a:lnTo>
                <a:lnTo>
                  <a:pt x="77660" y="13880"/>
                </a:lnTo>
                <a:lnTo>
                  <a:pt x="77670" y="13880"/>
                </a:lnTo>
                <a:lnTo>
                  <a:pt x="77670" y="13890"/>
                </a:lnTo>
                <a:lnTo>
                  <a:pt x="77680" y="13890"/>
                </a:lnTo>
                <a:lnTo>
                  <a:pt x="77690" y="13890"/>
                </a:lnTo>
                <a:lnTo>
                  <a:pt x="77700" y="13890"/>
                </a:lnTo>
                <a:lnTo>
                  <a:pt x="77710" y="13890"/>
                </a:lnTo>
                <a:lnTo>
                  <a:pt x="77720" y="13890"/>
                </a:lnTo>
                <a:lnTo>
                  <a:pt x="77730" y="13900"/>
                </a:lnTo>
                <a:lnTo>
                  <a:pt x="77740" y="13900"/>
                </a:lnTo>
                <a:lnTo>
                  <a:pt x="77750" y="13900"/>
                </a:lnTo>
                <a:lnTo>
                  <a:pt x="77760" y="13900"/>
                </a:lnTo>
                <a:lnTo>
                  <a:pt x="77770" y="13900"/>
                </a:lnTo>
                <a:lnTo>
                  <a:pt x="77780" y="13900"/>
                </a:lnTo>
                <a:lnTo>
                  <a:pt x="77790" y="13900"/>
                </a:lnTo>
                <a:lnTo>
                  <a:pt x="77800" y="13910"/>
                </a:lnTo>
                <a:lnTo>
                  <a:pt x="77810" y="13910"/>
                </a:lnTo>
                <a:lnTo>
                  <a:pt x="77820" y="13910"/>
                </a:lnTo>
                <a:lnTo>
                  <a:pt x="77830" y="13910"/>
                </a:lnTo>
                <a:lnTo>
                  <a:pt x="77840" y="13910"/>
                </a:lnTo>
                <a:lnTo>
                  <a:pt x="77850" y="13910"/>
                </a:lnTo>
                <a:lnTo>
                  <a:pt x="77850" y="13920"/>
                </a:lnTo>
                <a:lnTo>
                  <a:pt x="77850" y="1393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50" y="13940"/>
                </a:lnTo>
                <a:lnTo>
                  <a:pt x="77840" y="13940"/>
                </a:lnTo>
                <a:lnTo>
                  <a:pt x="77840" y="13950"/>
                </a:lnTo>
                <a:lnTo>
                  <a:pt x="77840" y="13960"/>
                </a:lnTo>
                <a:lnTo>
                  <a:pt x="77840" y="13970"/>
                </a:lnTo>
                <a:lnTo>
                  <a:pt x="77830" y="13970"/>
                </a:lnTo>
                <a:lnTo>
                  <a:pt x="77840" y="13970"/>
                </a:lnTo>
                <a:lnTo>
                  <a:pt x="77840" y="13980"/>
                </a:lnTo>
                <a:lnTo>
                  <a:pt x="77840" y="13990"/>
                </a:lnTo>
                <a:lnTo>
                  <a:pt x="77830" y="13990"/>
                </a:lnTo>
                <a:lnTo>
                  <a:pt x="77820" y="14000"/>
                </a:lnTo>
                <a:lnTo>
                  <a:pt x="77820" y="14010"/>
                </a:lnTo>
                <a:lnTo>
                  <a:pt x="77810" y="14020"/>
                </a:lnTo>
                <a:lnTo>
                  <a:pt x="77810" y="14040"/>
                </a:lnTo>
                <a:lnTo>
                  <a:pt x="77800" y="14040"/>
                </a:lnTo>
                <a:lnTo>
                  <a:pt x="77800" y="14050"/>
                </a:lnTo>
                <a:lnTo>
                  <a:pt x="77790" y="14060"/>
                </a:lnTo>
                <a:lnTo>
                  <a:pt x="77780" y="14070"/>
                </a:lnTo>
                <a:lnTo>
                  <a:pt x="77780" y="14080"/>
                </a:lnTo>
                <a:lnTo>
                  <a:pt x="77770" y="14090"/>
                </a:lnTo>
                <a:lnTo>
                  <a:pt x="77770" y="14100"/>
                </a:lnTo>
                <a:lnTo>
                  <a:pt x="77760" y="14100"/>
                </a:lnTo>
                <a:lnTo>
                  <a:pt x="77750" y="14110"/>
                </a:lnTo>
                <a:lnTo>
                  <a:pt x="77750" y="14120"/>
                </a:lnTo>
                <a:lnTo>
                  <a:pt x="77720" y="14140"/>
                </a:lnTo>
                <a:lnTo>
                  <a:pt x="77700" y="14160"/>
                </a:lnTo>
                <a:lnTo>
                  <a:pt x="77670" y="14190"/>
                </a:lnTo>
                <a:lnTo>
                  <a:pt x="77630" y="14250"/>
                </a:lnTo>
                <a:lnTo>
                  <a:pt x="77600" y="14280"/>
                </a:lnTo>
                <a:lnTo>
                  <a:pt x="77550" y="14340"/>
                </a:lnTo>
                <a:lnTo>
                  <a:pt x="77550" y="14380"/>
                </a:lnTo>
                <a:lnTo>
                  <a:pt x="77540" y="14440"/>
                </a:lnTo>
                <a:lnTo>
                  <a:pt x="77530" y="14480"/>
                </a:lnTo>
                <a:lnTo>
                  <a:pt x="77520" y="14550"/>
                </a:lnTo>
                <a:lnTo>
                  <a:pt x="77520" y="14580"/>
                </a:lnTo>
                <a:lnTo>
                  <a:pt x="77520" y="14590"/>
                </a:lnTo>
                <a:lnTo>
                  <a:pt x="77510" y="14630"/>
                </a:lnTo>
                <a:lnTo>
                  <a:pt x="77500" y="14660"/>
                </a:lnTo>
                <a:lnTo>
                  <a:pt x="77480" y="14820"/>
                </a:lnTo>
                <a:lnTo>
                  <a:pt x="77470" y="14870"/>
                </a:lnTo>
                <a:lnTo>
                  <a:pt x="77460" y="14870"/>
                </a:lnTo>
                <a:lnTo>
                  <a:pt x="77430" y="14880"/>
                </a:lnTo>
                <a:lnTo>
                  <a:pt x="77410" y="14890"/>
                </a:lnTo>
                <a:lnTo>
                  <a:pt x="77380" y="14900"/>
                </a:lnTo>
                <a:lnTo>
                  <a:pt x="77370" y="14900"/>
                </a:lnTo>
                <a:lnTo>
                  <a:pt x="77360" y="14910"/>
                </a:lnTo>
                <a:lnTo>
                  <a:pt x="77350" y="14910"/>
                </a:lnTo>
                <a:lnTo>
                  <a:pt x="77340" y="14920"/>
                </a:lnTo>
                <a:lnTo>
                  <a:pt x="77330" y="14920"/>
                </a:lnTo>
                <a:lnTo>
                  <a:pt x="77310" y="14930"/>
                </a:lnTo>
                <a:lnTo>
                  <a:pt x="77310" y="14940"/>
                </a:lnTo>
                <a:lnTo>
                  <a:pt x="77300" y="14940"/>
                </a:lnTo>
                <a:lnTo>
                  <a:pt x="77290" y="14940"/>
                </a:lnTo>
                <a:lnTo>
                  <a:pt x="77280" y="14950"/>
                </a:lnTo>
                <a:lnTo>
                  <a:pt x="77270" y="14950"/>
                </a:lnTo>
                <a:lnTo>
                  <a:pt x="77260" y="14950"/>
                </a:lnTo>
                <a:lnTo>
                  <a:pt x="77250" y="14960"/>
                </a:lnTo>
                <a:lnTo>
                  <a:pt x="77240" y="14960"/>
                </a:lnTo>
                <a:lnTo>
                  <a:pt x="77230" y="14970"/>
                </a:lnTo>
                <a:lnTo>
                  <a:pt x="77220" y="14970"/>
                </a:lnTo>
                <a:lnTo>
                  <a:pt x="77220" y="14980"/>
                </a:lnTo>
                <a:lnTo>
                  <a:pt x="77210" y="14980"/>
                </a:lnTo>
                <a:lnTo>
                  <a:pt x="77190" y="15000"/>
                </a:lnTo>
                <a:lnTo>
                  <a:pt x="77180" y="15000"/>
                </a:lnTo>
                <a:lnTo>
                  <a:pt x="77180" y="15010"/>
                </a:lnTo>
                <a:lnTo>
                  <a:pt x="77140" y="15040"/>
                </a:lnTo>
                <a:lnTo>
                  <a:pt x="77110" y="15060"/>
                </a:lnTo>
                <a:lnTo>
                  <a:pt x="77100" y="15070"/>
                </a:lnTo>
                <a:lnTo>
                  <a:pt x="77080" y="15070"/>
                </a:lnTo>
                <a:lnTo>
                  <a:pt x="77070" y="15080"/>
                </a:lnTo>
                <a:lnTo>
                  <a:pt x="77060" y="15080"/>
                </a:lnTo>
                <a:lnTo>
                  <a:pt x="77040" y="15090"/>
                </a:lnTo>
                <a:lnTo>
                  <a:pt x="77030" y="15090"/>
                </a:lnTo>
                <a:lnTo>
                  <a:pt x="77020" y="15090"/>
                </a:lnTo>
                <a:lnTo>
                  <a:pt x="77010" y="15100"/>
                </a:lnTo>
                <a:lnTo>
                  <a:pt x="76990" y="15100"/>
                </a:lnTo>
                <a:lnTo>
                  <a:pt x="76980" y="15100"/>
                </a:lnTo>
                <a:lnTo>
                  <a:pt x="76970" y="15100"/>
                </a:lnTo>
                <a:lnTo>
                  <a:pt x="76940" y="15110"/>
                </a:lnTo>
                <a:lnTo>
                  <a:pt x="76930" y="15110"/>
                </a:lnTo>
                <a:lnTo>
                  <a:pt x="76920" y="15110"/>
                </a:lnTo>
                <a:lnTo>
                  <a:pt x="76910" y="15120"/>
                </a:lnTo>
                <a:lnTo>
                  <a:pt x="76900" y="15120"/>
                </a:lnTo>
                <a:lnTo>
                  <a:pt x="76890" y="15120"/>
                </a:lnTo>
                <a:lnTo>
                  <a:pt x="76880" y="15120"/>
                </a:lnTo>
                <a:lnTo>
                  <a:pt x="76850" y="15120"/>
                </a:lnTo>
                <a:lnTo>
                  <a:pt x="76840" y="15120"/>
                </a:lnTo>
                <a:lnTo>
                  <a:pt x="76820" y="15120"/>
                </a:lnTo>
                <a:lnTo>
                  <a:pt x="76800" y="15110"/>
                </a:lnTo>
                <a:lnTo>
                  <a:pt x="76790" y="15110"/>
                </a:lnTo>
                <a:lnTo>
                  <a:pt x="76770" y="15110"/>
                </a:lnTo>
                <a:lnTo>
                  <a:pt x="76750" y="15110"/>
                </a:lnTo>
                <a:lnTo>
                  <a:pt x="76730" y="15110"/>
                </a:lnTo>
                <a:lnTo>
                  <a:pt x="76720" y="15110"/>
                </a:lnTo>
                <a:lnTo>
                  <a:pt x="76710" y="15110"/>
                </a:lnTo>
                <a:lnTo>
                  <a:pt x="76700" y="15110"/>
                </a:lnTo>
                <a:lnTo>
                  <a:pt x="76680" y="15110"/>
                </a:lnTo>
                <a:lnTo>
                  <a:pt x="76650" y="15100"/>
                </a:lnTo>
                <a:lnTo>
                  <a:pt x="76640" y="15100"/>
                </a:lnTo>
                <a:lnTo>
                  <a:pt x="76620" y="15100"/>
                </a:lnTo>
                <a:lnTo>
                  <a:pt x="76600" y="15100"/>
                </a:lnTo>
                <a:lnTo>
                  <a:pt x="76570" y="15100"/>
                </a:lnTo>
                <a:lnTo>
                  <a:pt x="76560" y="15100"/>
                </a:lnTo>
                <a:lnTo>
                  <a:pt x="76550" y="15100"/>
                </a:lnTo>
                <a:lnTo>
                  <a:pt x="76520" y="15090"/>
                </a:lnTo>
                <a:lnTo>
                  <a:pt x="76490" y="15090"/>
                </a:lnTo>
                <a:lnTo>
                  <a:pt x="76480" y="15090"/>
                </a:lnTo>
                <a:lnTo>
                  <a:pt x="76450" y="15080"/>
                </a:lnTo>
                <a:lnTo>
                  <a:pt x="76440" y="15080"/>
                </a:lnTo>
                <a:lnTo>
                  <a:pt x="76430" y="15070"/>
                </a:lnTo>
                <a:lnTo>
                  <a:pt x="76410" y="15030"/>
                </a:lnTo>
                <a:lnTo>
                  <a:pt x="76410" y="15020"/>
                </a:lnTo>
                <a:lnTo>
                  <a:pt x="76390" y="15020"/>
                </a:lnTo>
                <a:lnTo>
                  <a:pt x="76370" y="15010"/>
                </a:lnTo>
                <a:lnTo>
                  <a:pt x="76350" y="15010"/>
                </a:lnTo>
                <a:lnTo>
                  <a:pt x="76320" y="15000"/>
                </a:lnTo>
                <a:lnTo>
                  <a:pt x="76310" y="15000"/>
                </a:lnTo>
                <a:lnTo>
                  <a:pt x="76300" y="15000"/>
                </a:lnTo>
                <a:lnTo>
                  <a:pt x="76290" y="15000"/>
                </a:lnTo>
                <a:lnTo>
                  <a:pt x="76240" y="15010"/>
                </a:lnTo>
                <a:lnTo>
                  <a:pt x="76130" y="15030"/>
                </a:lnTo>
                <a:lnTo>
                  <a:pt x="76090" y="15040"/>
                </a:lnTo>
                <a:lnTo>
                  <a:pt x="76080" y="15040"/>
                </a:lnTo>
                <a:lnTo>
                  <a:pt x="76050" y="15050"/>
                </a:lnTo>
                <a:lnTo>
                  <a:pt x="75990" y="15070"/>
                </a:lnTo>
                <a:lnTo>
                  <a:pt x="75980" y="15070"/>
                </a:lnTo>
                <a:lnTo>
                  <a:pt x="75970" y="15080"/>
                </a:lnTo>
                <a:lnTo>
                  <a:pt x="75930" y="15090"/>
                </a:lnTo>
                <a:lnTo>
                  <a:pt x="75860" y="15120"/>
                </a:lnTo>
                <a:lnTo>
                  <a:pt x="75850" y="15120"/>
                </a:lnTo>
                <a:lnTo>
                  <a:pt x="75840" y="15120"/>
                </a:lnTo>
                <a:lnTo>
                  <a:pt x="75830" y="15100"/>
                </a:lnTo>
                <a:lnTo>
                  <a:pt x="75820" y="15080"/>
                </a:lnTo>
                <a:lnTo>
                  <a:pt x="75820" y="15070"/>
                </a:lnTo>
                <a:lnTo>
                  <a:pt x="75810" y="15050"/>
                </a:lnTo>
                <a:lnTo>
                  <a:pt x="75800" y="15030"/>
                </a:lnTo>
                <a:lnTo>
                  <a:pt x="75770" y="14990"/>
                </a:lnTo>
                <a:lnTo>
                  <a:pt x="75760" y="14970"/>
                </a:lnTo>
                <a:lnTo>
                  <a:pt x="75750" y="14960"/>
                </a:lnTo>
                <a:lnTo>
                  <a:pt x="75750" y="14950"/>
                </a:lnTo>
                <a:lnTo>
                  <a:pt x="75750" y="14940"/>
                </a:lnTo>
                <a:lnTo>
                  <a:pt x="75740" y="14890"/>
                </a:lnTo>
                <a:lnTo>
                  <a:pt x="75730" y="14870"/>
                </a:lnTo>
                <a:lnTo>
                  <a:pt x="75730" y="14860"/>
                </a:lnTo>
                <a:lnTo>
                  <a:pt x="75720" y="14860"/>
                </a:lnTo>
                <a:lnTo>
                  <a:pt x="75710" y="14860"/>
                </a:lnTo>
                <a:lnTo>
                  <a:pt x="75710" y="14850"/>
                </a:lnTo>
                <a:lnTo>
                  <a:pt x="75710" y="14840"/>
                </a:lnTo>
                <a:lnTo>
                  <a:pt x="75710" y="14810"/>
                </a:lnTo>
                <a:lnTo>
                  <a:pt x="75690" y="14800"/>
                </a:lnTo>
                <a:lnTo>
                  <a:pt x="75670" y="14790"/>
                </a:lnTo>
                <a:lnTo>
                  <a:pt x="75650" y="14780"/>
                </a:lnTo>
                <a:lnTo>
                  <a:pt x="75640" y="14780"/>
                </a:lnTo>
                <a:lnTo>
                  <a:pt x="75640" y="14770"/>
                </a:lnTo>
                <a:lnTo>
                  <a:pt x="75640" y="14760"/>
                </a:lnTo>
                <a:lnTo>
                  <a:pt x="75640" y="14750"/>
                </a:lnTo>
                <a:lnTo>
                  <a:pt x="75640" y="14730"/>
                </a:lnTo>
                <a:lnTo>
                  <a:pt x="75630" y="14730"/>
                </a:lnTo>
                <a:lnTo>
                  <a:pt x="75610" y="14720"/>
                </a:lnTo>
                <a:lnTo>
                  <a:pt x="75600" y="14720"/>
                </a:lnTo>
                <a:lnTo>
                  <a:pt x="75540" y="14710"/>
                </a:lnTo>
                <a:lnTo>
                  <a:pt x="75520" y="14710"/>
                </a:lnTo>
                <a:lnTo>
                  <a:pt x="75510" y="14710"/>
                </a:lnTo>
                <a:lnTo>
                  <a:pt x="75370" y="14710"/>
                </a:lnTo>
                <a:lnTo>
                  <a:pt x="75360" y="14710"/>
                </a:lnTo>
                <a:lnTo>
                  <a:pt x="75290" y="14680"/>
                </a:lnTo>
                <a:lnTo>
                  <a:pt x="75280" y="14680"/>
                </a:lnTo>
                <a:lnTo>
                  <a:pt x="75200" y="14660"/>
                </a:lnTo>
                <a:lnTo>
                  <a:pt x="75160" y="14650"/>
                </a:lnTo>
                <a:lnTo>
                  <a:pt x="75130" y="14640"/>
                </a:lnTo>
                <a:lnTo>
                  <a:pt x="75110" y="14590"/>
                </a:lnTo>
                <a:lnTo>
                  <a:pt x="75100" y="14570"/>
                </a:lnTo>
                <a:lnTo>
                  <a:pt x="75090" y="14540"/>
                </a:lnTo>
                <a:lnTo>
                  <a:pt x="75080" y="14540"/>
                </a:lnTo>
                <a:lnTo>
                  <a:pt x="75070" y="14520"/>
                </a:lnTo>
                <a:lnTo>
                  <a:pt x="75020" y="14400"/>
                </a:lnTo>
                <a:lnTo>
                  <a:pt x="74970" y="14420"/>
                </a:lnTo>
                <a:lnTo>
                  <a:pt x="74910" y="14430"/>
                </a:lnTo>
                <a:lnTo>
                  <a:pt x="74890" y="14440"/>
                </a:lnTo>
                <a:lnTo>
                  <a:pt x="74870" y="14460"/>
                </a:lnTo>
                <a:lnTo>
                  <a:pt x="74860" y="14470"/>
                </a:lnTo>
                <a:lnTo>
                  <a:pt x="74650" y="14570"/>
                </a:lnTo>
                <a:lnTo>
                  <a:pt x="74620" y="14580"/>
                </a:lnTo>
                <a:lnTo>
                  <a:pt x="74610" y="14590"/>
                </a:lnTo>
                <a:lnTo>
                  <a:pt x="74570" y="14610"/>
                </a:lnTo>
                <a:lnTo>
                  <a:pt x="74580" y="14640"/>
                </a:lnTo>
                <a:lnTo>
                  <a:pt x="74590" y="14650"/>
                </a:lnTo>
                <a:lnTo>
                  <a:pt x="74590" y="14660"/>
                </a:lnTo>
                <a:lnTo>
                  <a:pt x="74600" y="14670"/>
                </a:lnTo>
                <a:lnTo>
                  <a:pt x="74620" y="14700"/>
                </a:lnTo>
                <a:lnTo>
                  <a:pt x="74630" y="14710"/>
                </a:lnTo>
                <a:lnTo>
                  <a:pt x="74650" y="14720"/>
                </a:lnTo>
                <a:lnTo>
                  <a:pt x="74670" y="14740"/>
                </a:lnTo>
                <a:lnTo>
                  <a:pt x="74690" y="14750"/>
                </a:lnTo>
                <a:lnTo>
                  <a:pt x="74710" y="14760"/>
                </a:lnTo>
                <a:lnTo>
                  <a:pt x="74730" y="14780"/>
                </a:lnTo>
                <a:lnTo>
                  <a:pt x="74750" y="14790"/>
                </a:lnTo>
                <a:lnTo>
                  <a:pt x="74670" y="14830"/>
                </a:lnTo>
                <a:lnTo>
                  <a:pt x="74700" y="14860"/>
                </a:lnTo>
                <a:lnTo>
                  <a:pt x="74750" y="14930"/>
                </a:lnTo>
                <a:lnTo>
                  <a:pt x="74780" y="14960"/>
                </a:lnTo>
                <a:lnTo>
                  <a:pt x="74800" y="14970"/>
                </a:lnTo>
                <a:lnTo>
                  <a:pt x="74800" y="14980"/>
                </a:lnTo>
                <a:lnTo>
                  <a:pt x="74810" y="14990"/>
                </a:lnTo>
                <a:lnTo>
                  <a:pt x="74820" y="15020"/>
                </a:lnTo>
                <a:lnTo>
                  <a:pt x="74880" y="15170"/>
                </a:lnTo>
                <a:lnTo>
                  <a:pt x="74890" y="15170"/>
                </a:lnTo>
                <a:lnTo>
                  <a:pt x="74950" y="15300"/>
                </a:lnTo>
                <a:lnTo>
                  <a:pt x="74960" y="15320"/>
                </a:lnTo>
                <a:lnTo>
                  <a:pt x="74920" y="15350"/>
                </a:lnTo>
                <a:lnTo>
                  <a:pt x="74890" y="15360"/>
                </a:lnTo>
                <a:lnTo>
                  <a:pt x="74860" y="15370"/>
                </a:lnTo>
                <a:lnTo>
                  <a:pt x="74850" y="15380"/>
                </a:lnTo>
                <a:lnTo>
                  <a:pt x="74840" y="15380"/>
                </a:lnTo>
                <a:lnTo>
                  <a:pt x="74830" y="15390"/>
                </a:lnTo>
                <a:lnTo>
                  <a:pt x="74820" y="15400"/>
                </a:lnTo>
                <a:lnTo>
                  <a:pt x="74840" y="1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