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Vinni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Estonia • State Map | Fully Editable Vector Shape</a:t>
            </a:r>
          </a:p>
        </p:txBody>
      </p:sp>
      <p:sp>
        <p:nvSpPr>
          <p:cNvPr id="101" name="Vinni"/>
          <p:cNvSpPr/>
          <p:nvPr/>
        </p:nvSpPr>
        <p:spPr>
          <a:xfrm>
            <a:off x="2517760" y="1325880"/>
            <a:ext cx="7156173" cy="4937760"/>
          </a:xfrm>
          <a:custGeom>
            <a:avLst/>
            <a:gdLst/>
            <a:ahLst/>
            <a:cxnLst/>
            <a:rect l="0" t="0" r="100000" b="69000"/>
            <a:pathLst>
              <a:path w="100000" h="69000">
                <a:moveTo>
                  <a:pt x="68500" y="18880"/>
                </a:moveTo>
                <a:lnTo>
                  <a:pt x="68520" y="18870"/>
                </a:lnTo>
                <a:lnTo>
                  <a:pt x="68570" y="18850"/>
                </a:lnTo>
                <a:lnTo>
                  <a:pt x="68620" y="18840"/>
                </a:lnTo>
                <a:lnTo>
                  <a:pt x="68650" y="18830"/>
                </a:lnTo>
                <a:lnTo>
                  <a:pt x="68710" y="18800"/>
                </a:lnTo>
                <a:lnTo>
                  <a:pt x="68770" y="18770"/>
                </a:lnTo>
                <a:lnTo>
                  <a:pt x="68780" y="18770"/>
                </a:lnTo>
                <a:lnTo>
                  <a:pt x="68810" y="18760"/>
                </a:lnTo>
                <a:lnTo>
                  <a:pt x="68830" y="18750"/>
                </a:lnTo>
                <a:lnTo>
                  <a:pt x="68850" y="18740"/>
                </a:lnTo>
                <a:lnTo>
                  <a:pt x="68890" y="18730"/>
                </a:lnTo>
                <a:lnTo>
                  <a:pt x="68930" y="18720"/>
                </a:lnTo>
                <a:lnTo>
                  <a:pt x="68960" y="18720"/>
                </a:lnTo>
                <a:lnTo>
                  <a:pt x="68970" y="18720"/>
                </a:lnTo>
                <a:lnTo>
                  <a:pt x="68980" y="18720"/>
                </a:lnTo>
                <a:lnTo>
                  <a:pt x="69000" y="18710"/>
                </a:lnTo>
                <a:lnTo>
                  <a:pt x="69030" y="18710"/>
                </a:lnTo>
                <a:lnTo>
                  <a:pt x="69090" y="18700"/>
                </a:lnTo>
                <a:lnTo>
                  <a:pt x="69100" y="18700"/>
                </a:lnTo>
                <a:lnTo>
                  <a:pt x="69100" y="18710"/>
                </a:lnTo>
                <a:lnTo>
                  <a:pt x="69130" y="18730"/>
                </a:lnTo>
                <a:lnTo>
                  <a:pt x="69140" y="18740"/>
                </a:lnTo>
                <a:lnTo>
                  <a:pt x="69170" y="18760"/>
                </a:lnTo>
                <a:lnTo>
                  <a:pt x="69170" y="18750"/>
                </a:lnTo>
                <a:lnTo>
                  <a:pt x="69190" y="18740"/>
                </a:lnTo>
                <a:lnTo>
                  <a:pt x="69190" y="18730"/>
                </a:lnTo>
                <a:lnTo>
                  <a:pt x="69190" y="18720"/>
                </a:lnTo>
                <a:lnTo>
                  <a:pt x="69200" y="18720"/>
                </a:lnTo>
                <a:lnTo>
                  <a:pt x="69200" y="18710"/>
                </a:lnTo>
                <a:lnTo>
                  <a:pt x="69210" y="18690"/>
                </a:lnTo>
                <a:lnTo>
                  <a:pt x="69200" y="18680"/>
                </a:lnTo>
                <a:lnTo>
                  <a:pt x="69190" y="18670"/>
                </a:lnTo>
                <a:lnTo>
                  <a:pt x="69190" y="18650"/>
                </a:lnTo>
                <a:lnTo>
                  <a:pt x="69200" y="18640"/>
                </a:lnTo>
                <a:lnTo>
                  <a:pt x="69200" y="18630"/>
                </a:lnTo>
                <a:lnTo>
                  <a:pt x="69210" y="18620"/>
                </a:lnTo>
                <a:lnTo>
                  <a:pt x="69210" y="18610"/>
                </a:lnTo>
                <a:lnTo>
                  <a:pt x="69250" y="18570"/>
                </a:lnTo>
                <a:lnTo>
                  <a:pt x="69250" y="18540"/>
                </a:lnTo>
                <a:lnTo>
                  <a:pt x="69260" y="18480"/>
                </a:lnTo>
                <a:lnTo>
                  <a:pt x="69270" y="18480"/>
                </a:lnTo>
                <a:lnTo>
                  <a:pt x="69280" y="18480"/>
                </a:lnTo>
                <a:lnTo>
                  <a:pt x="69290" y="18480"/>
                </a:lnTo>
                <a:lnTo>
                  <a:pt x="69290" y="18470"/>
                </a:lnTo>
                <a:lnTo>
                  <a:pt x="69290" y="18440"/>
                </a:lnTo>
                <a:lnTo>
                  <a:pt x="69280" y="18440"/>
                </a:lnTo>
                <a:lnTo>
                  <a:pt x="69250" y="18400"/>
                </a:lnTo>
                <a:lnTo>
                  <a:pt x="69240" y="18380"/>
                </a:lnTo>
                <a:lnTo>
                  <a:pt x="69200" y="18300"/>
                </a:lnTo>
                <a:lnTo>
                  <a:pt x="69200" y="18290"/>
                </a:lnTo>
                <a:lnTo>
                  <a:pt x="69190" y="18290"/>
                </a:lnTo>
                <a:lnTo>
                  <a:pt x="69190" y="18280"/>
                </a:lnTo>
                <a:lnTo>
                  <a:pt x="69190" y="18270"/>
                </a:lnTo>
                <a:lnTo>
                  <a:pt x="69190" y="18260"/>
                </a:lnTo>
                <a:lnTo>
                  <a:pt x="69200" y="18250"/>
                </a:lnTo>
                <a:lnTo>
                  <a:pt x="69200" y="18240"/>
                </a:lnTo>
                <a:lnTo>
                  <a:pt x="69200" y="18210"/>
                </a:lnTo>
                <a:lnTo>
                  <a:pt x="69210" y="18210"/>
                </a:lnTo>
                <a:lnTo>
                  <a:pt x="69240" y="18220"/>
                </a:lnTo>
                <a:lnTo>
                  <a:pt x="69260" y="18220"/>
                </a:lnTo>
                <a:lnTo>
                  <a:pt x="69280" y="18230"/>
                </a:lnTo>
                <a:lnTo>
                  <a:pt x="69290" y="18210"/>
                </a:lnTo>
                <a:lnTo>
                  <a:pt x="69290" y="18180"/>
                </a:lnTo>
                <a:lnTo>
                  <a:pt x="69280" y="18130"/>
                </a:lnTo>
                <a:lnTo>
                  <a:pt x="69280" y="18120"/>
                </a:lnTo>
                <a:lnTo>
                  <a:pt x="69290" y="18110"/>
                </a:lnTo>
                <a:lnTo>
                  <a:pt x="69310" y="18070"/>
                </a:lnTo>
                <a:lnTo>
                  <a:pt x="69310" y="18040"/>
                </a:lnTo>
                <a:lnTo>
                  <a:pt x="69310" y="18000"/>
                </a:lnTo>
                <a:lnTo>
                  <a:pt x="69340" y="17960"/>
                </a:lnTo>
                <a:lnTo>
                  <a:pt x="69370" y="17910"/>
                </a:lnTo>
                <a:lnTo>
                  <a:pt x="69380" y="17890"/>
                </a:lnTo>
                <a:lnTo>
                  <a:pt x="69390" y="17850"/>
                </a:lnTo>
                <a:lnTo>
                  <a:pt x="69390" y="17840"/>
                </a:lnTo>
                <a:lnTo>
                  <a:pt x="69400" y="17830"/>
                </a:lnTo>
                <a:lnTo>
                  <a:pt x="69400" y="17820"/>
                </a:lnTo>
                <a:lnTo>
                  <a:pt x="69400" y="17810"/>
                </a:lnTo>
                <a:lnTo>
                  <a:pt x="69400" y="17800"/>
                </a:lnTo>
                <a:lnTo>
                  <a:pt x="69410" y="17780"/>
                </a:lnTo>
                <a:lnTo>
                  <a:pt x="69410" y="17770"/>
                </a:lnTo>
                <a:lnTo>
                  <a:pt x="69410" y="17760"/>
                </a:lnTo>
                <a:lnTo>
                  <a:pt x="69410" y="17740"/>
                </a:lnTo>
                <a:lnTo>
                  <a:pt x="69420" y="17720"/>
                </a:lnTo>
                <a:lnTo>
                  <a:pt x="69430" y="17710"/>
                </a:lnTo>
                <a:lnTo>
                  <a:pt x="69430" y="17680"/>
                </a:lnTo>
                <a:lnTo>
                  <a:pt x="69430" y="17650"/>
                </a:lnTo>
                <a:lnTo>
                  <a:pt x="69400" y="17620"/>
                </a:lnTo>
                <a:lnTo>
                  <a:pt x="69400" y="17600"/>
                </a:lnTo>
                <a:lnTo>
                  <a:pt x="69390" y="17600"/>
                </a:lnTo>
                <a:lnTo>
                  <a:pt x="69390" y="17580"/>
                </a:lnTo>
                <a:lnTo>
                  <a:pt x="69390" y="17570"/>
                </a:lnTo>
                <a:lnTo>
                  <a:pt x="69380" y="17540"/>
                </a:lnTo>
                <a:lnTo>
                  <a:pt x="69380" y="17530"/>
                </a:lnTo>
                <a:lnTo>
                  <a:pt x="69380" y="17520"/>
                </a:lnTo>
                <a:lnTo>
                  <a:pt x="69360" y="17420"/>
                </a:lnTo>
                <a:lnTo>
                  <a:pt x="69360" y="17410"/>
                </a:lnTo>
                <a:lnTo>
                  <a:pt x="69350" y="17370"/>
                </a:lnTo>
                <a:lnTo>
                  <a:pt x="69350" y="17330"/>
                </a:lnTo>
                <a:lnTo>
                  <a:pt x="69340" y="17290"/>
                </a:lnTo>
                <a:lnTo>
                  <a:pt x="69330" y="17220"/>
                </a:lnTo>
                <a:lnTo>
                  <a:pt x="69320" y="17170"/>
                </a:lnTo>
                <a:lnTo>
                  <a:pt x="69380" y="17160"/>
                </a:lnTo>
                <a:lnTo>
                  <a:pt x="69370" y="17110"/>
                </a:lnTo>
                <a:lnTo>
                  <a:pt x="69360" y="17100"/>
                </a:lnTo>
                <a:lnTo>
                  <a:pt x="69360" y="17070"/>
                </a:lnTo>
                <a:lnTo>
                  <a:pt x="69360" y="17060"/>
                </a:lnTo>
                <a:lnTo>
                  <a:pt x="69360" y="17050"/>
                </a:lnTo>
                <a:lnTo>
                  <a:pt x="69360" y="17040"/>
                </a:lnTo>
                <a:lnTo>
                  <a:pt x="69350" y="17030"/>
                </a:lnTo>
                <a:lnTo>
                  <a:pt x="69350" y="17020"/>
                </a:lnTo>
                <a:lnTo>
                  <a:pt x="69350" y="17010"/>
                </a:lnTo>
                <a:lnTo>
                  <a:pt x="69350" y="17000"/>
                </a:lnTo>
                <a:lnTo>
                  <a:pt x="69400" y="16990"/>
                </a:lnTo>
                <a:lnTo>
                  <a:pt x="69410" y="16990"/>
                </a:lnTo>
                <a:lnTo>
                  <a:pt x="69430" y="16980"/>
                </a:lnTo>
                <a:lnTo>
                  <a:pt x="69440" y="16980"/>
                </a:lnTo>
                <a:lnTo>
                  <a:pt x="69450" y="16980"/>
                </a:lnTo>
                <a:lnTo>
                  <a:pt x="69500" y="16970"/>
                </a:lnTo>
                <a:lnTo>
                  <a:pt x="69540" y="16950"/>
                </a:lnTo>
                <a:lnTo>
                  <a:pt x="69570" y="16940"/>
                </a:lnTo>
                <a:lnTo>
                  <a:pt x="69570" y="16950"/>
                </a:lnTo>
                <a:lnTo>
                  <a:pt x="69590" y="16940"/>
                </a:lnTo>
                <a:lnTo>
                  <a:pt x="69630" y="16940"/>
                </a:lnTo>
                <a:lnTo>
                  <a:pt x="69630" y="16930"/>
                </a:lnTo>
                <a:lnTo>
                  <a:pt x="69640" y="16930"/>
                </a:lnTo>
                <a:lnTo>
                  <a:pt x="69660" y="16930"/>
                </a:lnTo>
                <a:lnTo>
                  <a:pt x="69690" y="16920"/>
                </a:lnTo>
                <a:lnTo>
                  <a:pt x="69700" y="16920"/>
                </a:lnTo>
                <a:lnTo>
                  <a:pt x="69710" y="16920"/>
                </a:lnTo>
                <a:lnTo>
                  <a:pt x="69710" y="16910"/>
                </a:lnTo>
                <a:lnTo>
                  <a:pt x="69720" y="16910"/>
                </a:lnTo>
                <a:lnTo>
                  <a:pt x="69730" y="16910"/>
                </a:lnTo>
                <a:lnTo>
                  <a:pt x="69740" y="16910"/>
                </a:lnTo>
                <a:lnTo>
                  <a:pt x="69750" y="16910"/>
                </a:lnTo>
                <a:lnTo>
                  <a:pt x="69750" y="16900"/>
                </a:lnTo>
                <a:lnTo>
                  <a:pt x="69760" y="16900"/>
                </a:lnTo>
                <a:lnTo>
                  <a:pt x="69760" y="16890"/>
                </a:lnTo>
                <a:lnTo>
                  <a:pt x="69770" y="16870"/>
                </a:lnTo>
                <a:lnTo>
                  <a:pt x="69770" y="16860"/>
                </a:lnTo>
                <a:lnTo>
                  <a:pt x="69780" y="16850"/>
                </a:lnTo>
                <a:lnTo>
                  <a:pt x="69780" y="16840"/>
                </a:lnTo>
                <a:lnTo>
                  <a:pt x="69780" y="16830"/>
                </a:lnTo>
                <a:lnTo>
                  <a:pt x="69780" y="16820"/>
                </a:lnTo>
                <a:lnTo>
                  <a:pt x="69780" y="16810"/>
                </a:lnTo>
                <a:lnTo>
                  <a:pt x="69780" y="16780"/>
                </a:lnTo>
                <a:lnTo>
                  <a:pt x="69780" y="16770"/>
                </a:lnTo>
                <a:lnTo>
                  <a:pt x="69780" y="16750"/>
                </a:lnTo>
                <a:lnTo>
                  <a:pt x="69780" y="16740"/>
                </a:lnTo>
                <a:lnTo>
                  <a:pt x="69780" y="16720"/>
                </a:lnTo>
                <a:lnTo>
                  <a:pt x="69780" y="16690"/>
                </a:lnTo>
                <a:lnTo>
                  <a:pt x="69790" y="16680"/>
                </a:lnTo>
                <a:lnTo>
                  <a:pt x="69800" y="16670"/>
                </a:lnTo>
                <a:lnTo>
                  <a:pt x="69800" y="16660"/>
                </a:lnTo>
                <a:lnTo>
                  <a:pt x="69810" y="16660"/>
                </a:lnTo>
                <a:lnTo>
                  <a:pt x="69800" y="16650"/>
                </a:lnTo>
                <a:lnTo>
                  <a:pt x="69800" y="16640"/>
                </a:lnTo>
                <a:lnTo>
                  <a:pt x="69880" y="16560"/>
                </a:lnTo>
                <a:lnTo>
                  <a:pt x="69910" y="16530"/>
                </a:lnTo>
                <a:lnTo>
                  <a:pt x="69910" y="16520"/>
                </a:lnTo>
                <a:lnTo>
                  <a:pt x="69920" y="16510"/>
                </a:lnTo>
                <a:lnTo>
                  <a:pt x="69940" y="16490"/>
                </a:lnTo>
                <a:lnTo>
                  <a:pt x="69960" y="16510"/>
                </a:lnTo>
                <a:lnTo>
                  <a:pt x="70010" y="16450"/>
                </a:lnTo>
                <a:lnTo>
                  <a:pt x="70010" y="16440"/>
                </a:lnTo>
                <a:lnTo>
                  <a:pt x="70040" y="16410"/>
                </a:lnTo>
                <a:lnTo>
                  <a:pt x="70050" y="16410"/>
                </a:lnTo>
                <a:lnTo>
                  <a:pt x="70110" y="16420"/>
                </a:lnTo>
                <a:lnTo>
                  <a:pt x="70110" y="16430"/>
                </a:lnTo>
                <a:lnTo>
                  <a:pt x="70130" y="16450"/>
                </a:lnTo>
                <a:lnTo>
                  <a:pt x="70160" y="16460"/>
                </a:lnTo>
                <a:lnTo>
                  <a:pt x="70180" y="16480"/>
                </a:lnTo>
                <a:lnTo>
                  <a:pt x="70200" y="16490"/>
                </a:lnTo>
                <a:lnTo>
                  <a:pt x="70250" y="16450"/>
                </a:lnTo>
                <a:lnTo>
                  <a:pt x="70230" y="16430"/>
                </a:lnTo>
                <a:lnTo>
                  <a:pt x="70220" y="16420"/>
                </a:lnTo>
                <a:lnTo>
                  <a:pt x="70190" y="16380"/>
                </a:lnTo>
                <a:lnTo>
                  <a:pt x="70270" y="16130"/>
                </a:lnTo>
                <a:lnTo>
                  <a:pt x="70400" y="16180"/>
                </a:lnTo>
                <a:lnTo>
                  <a:pt x="70450" y="16190"/>
                </a:lnTo>
                <a:lnTo>
                  <a:pt x="70480" y="16200"/>
                </a:lnTo>
                <a:lnTo>
                  <a:pt x="70500" y="16210"/>
                </a:lnTo>
                <a:lnTo>
                  <a:pt x="70530" y="16210"/>
                </a:lnTo>
                <a:lnTo>
                  <a:pt x="70550" y="16220"/>
                </a:lnTo>
                <a:lnTo>
                  <a:pt x="70580" y="16220"/>
                </a:lnTo>
                <a:lnTo>
                  <a:pt x="70620" y="16230"/>
                </a:lnTo>
                <a:lnTo>
                  <a:pt x="70630" y="16230"/>
                </a:lnTo>
                <a:lnTo>
                  <a:pt x="70670" y="16240"/>
                </a:lnTo>
                <a:lnTo>
                  <a:pt x="70670" y="16230"/>
                </a:lnTo>
                <a:lnTo>
                  <a:pt x="70700" y="16240"/>
                </a:lnTo>
                <a:lnTo>
                  <a:pt x="70700" y="16250"/>
                </a:lnTo>
                <a:lnTo>
                  <a:pt x="70710" y="16270"/>
                </a:lnTo>
                <a:lnTo>
                  <a:pt x="70710" y="16280"/>
                </a:lnTo>
                <a:lnTo>
                  <a:pt x="70720" y="16290"/>
                </a:lnTo>
                <a:lnTo>
                  <a:pt x="70720" y="16300"/>
                </a:lnTo>
                <a:lnTo>
                  <a:pt x="70730" y="16310"/>
                </a:lnTo>
                <a:lnTo>
                  <a:pt x="70730" y="16320"/>
                </a:lnTo>
                <a:lnTo>
                  <a:pt x="70730" y="16330"/>
                </a:lnTo>
                <a:lnTo>
                  <a:pt x="70740" y="16340"/>
                </a:lnTo>
                <a:lnTo>
                  <a:pt x="70740" y="16350"/>
                </a:lnTo>
                <a:lnTo>
                  <a:pt x="70740" y="16360"/>
                </a:lnTo>
                <a:lnTo>
                  <a:pt x="70750" y="16370"/>
                </a:lnTo>
                <a:lnTo>
                  <a:pt x="70760" y="16390"/>
                </a:lnTo>
                <a:lnTo>
                  <a:pt x="70760" y="16400"/>
                </a:lnTo>
                <a:lnTo>
                  <a:pt x="70770" y="16400"/>
                </a:lnTo>
                <a:lnTo>
                  <a:pt x="70790" y="16410"/>
                </a:lnTo>
                <a:lnTo>
                  <a:pt x="70790" y="16420"/>
                </a:lnTo>
                <a:lnTo>
                  <a:pt x="70790" y="16430"/>
                </a:lnTo>
                <a:lnTo>
                  <a:pt x="70790" y="16440"/>
                </a:lnTo>
                <a:lnTo>
                  <a:pt x="70790" y="16450"/>
                </a:lnTo>
                <a:lnTo>
                  <a:pt x="70820" y="16500"/>
                </a:lnTo>
                <a:lnTo>
                  <a:pt x="70830" y="16520"/>
                </a:lnTo>
                <a:lnTo>
                  <a:pt x="70850" y="16550"/>
                </a:lnTo>
                <a:lnTo>
                  <a:pt x="70850" y="16560"/>
                </a:lnTo>
                <a:lnTo>
                  <a:pt x="70860" y="16570"/>
                </a:lnTo>
                <a:lnTo>
                  <a:pt x="70860" y="16580"/>
                </a:lnTo>
                <a:lnTo>
                  <a:pt x="70870" y="16590"/>
                </a:lnTo>
                <a:lnTo>
                  <a:pt x="70870" y="16600"/>
                </a:lnTo>
                <a:lnTo>
                  <a:pt x="70890" y="16620"/>
                </a:lnTo>
                <a:lnTo>
                  <a:pt x="70900" y="16640"/>
                </a:lnTo>
                <a:lnTo>
                  <a:pt x="70920" y="16660"/>
                </a:lnTo>
                <a:lnTo>
                  <a:pt x="70930" y="16670"/>
                </a:lnTo>
                <a:lnTo>
                  <a:pt x="70940" y="16680"/>
                </a:lnTo>
                <a:lnTo>
                  <a:pt x="70950" y="16700"/>
                </a:lnTo>
                <a:lnTo>
                  <a:pt x="70960" y="16710"/>
                </a:lnTo>
                <a:lnTo>
                  <a:pt x="70970" y="16730"/>
                </a:lnTo>
                <a:lnTo>
                  <a:pt x="70980" y="16740"/>
                </a:lnTo>
                <a:lnTo>
                  <a:pt x="70990" y="16750"/>
                </a:lnTo>
                <a:lnTo>
                  <a:pt x="71000" y="16760"/>
                </a:lnTo>
                <a:lnTo>
                  <a:pt x="71000" y="16770"/>
                </a:lnTo>
                <a:lnTo>
                  <a:pt x="71010" y="16770"/>
                </a:lnTo>
                <a:lnTo>
                  <a:pt x="71010" y="16780"/>
                </a:lnTo>
                <a:lnTo>
                  <a:pt x="71020" y="16790"/>
                </a:lnTo>
                <a:lnTo>
                  <a:pt x="71020" y="16800"/>
                </a:lnTo>
                <a:lnTo>
                  <a:pt x="71030" y="16810"/>
                </a:lnTo>
                <a:lnTo>
                  <a:pt x="71030" y="16820"/>
                </a:lnTo>
                <a:lnTo>
                  <a:pt x="71040" y="16830"/>
                </a:lnTo>
                <a:lnTo>
                  <a:pt x="71050" y="16840"/>
                </a:lnTo>
                <a:lnTo>
                  <a:pt x="71050" y="16850"/>
                </a:lnTo>
                <a:lnTo>
                  <a:pt x="71050" y="16860"/>
                </a:lnTo>
                <a:lnTo>
                  <a:pt x="71050" y="16870"/>
                </a:lnTo>
                <a:lnTo>
                  <a:pt x="71050" y="16880"/>
                </a:lnTo>
                <a:lnTo>
                  <a:pt x="71050" y="16900"/>
                </a:lnTo>
                <a:lnTo>
                  <a:pt x="71060" y="16920"/>
                </a:lnTo>
                <a:lnTo>
                  <a:pt x="71060" y="16940"/>
                </a:lnTo>
                <a:lnTo>
                  <a:pt x="71060" y="16950"/>
                </a:lnTo>
                <a:lnTo>
                  <a:pt x="71070" y="16960"/>
                </a:lnTo>
                <a:lnTo>
                  <a:pt x="71070" y="16970"/>
                </a:lnTo>
                <a:lnTo>
                  <a:pt x="71070" y="16980"/>
                </a:lnTo>
                <a:lnTo>
                  <a:pt x="71070" y="16990"/>
                </a:lnTo>
                <a:lnTo>
                  <a:pt x="71080" y="17000"/>
                </a:lnTo>
                <a:lnTo>
                  <a:pt x="71080" y="17010"/>
                </a:lnTo>
                <a:lnTo>
                  <a:pt x="71070" y="17010"/>
                </a:lnTo>
                <a:lnTo>
                  <a:pt x="71070" y="17020"/>
                </a:lnTo>
                <a:lnTo>
                  <a:pt x="71060" y="17020"/>
                </a:lnTo>
                <a:lnTo>
                  <a:pt x="71060" y="17030"/>
                </a:lnTo>
                <a:lnTo>
                  <a:pt x="71060" y="17040"/>
                </a:lnTo>
                <a:lnTo>
                  <a:pt x="71060" y="17050"/>
                </a:lnTo>
                <a:lnTo>
                  <a:pt x="71050" y="17050"/>
                </a:lnTo>
                <a:lnTo>
                  <a:pt x="71060" y="17050"/>
                </a:lnTo>
                <a:lnTo>
                  <a:pt x="71050" y="17050"/>
                </a:lnTo>
                <a:lnTo>
                  <a:pt x="71050" y="17060"/>
                </a:lnTo>
                <a:lnTo>
                  <a:pt x="71050" y="17080"/>
                </a:lnTo>
                <a:lnTo>
                  <a:pt x="71050" y="17090"/>
                </a:lnTo>
                <a:lnTo>
                  <a:pt x="71060" y="17090"/>
                </a:lnTo>
                <a:lnTo>
                  <a:pt x="71070" y="17090"/>
                </a:lnTo>
                <a:lnTo>
                  <a:pt x="71100" y="17100"/>
                </a:lnTo>
                <a:lnTo>
                  <a:pt x="71110" y="17140"/>
                </a:lnTo>
                <a:lnTo>
                  <a:pt x="71110" y="17150"/>
                </a:lnTo>
                <a:lnTo>
                  <a:pt x="71120" y="17180"/>
                </a:lnTo>
                <a:lnTo>
                  <a:pt x="71130" y="17180"/>
                </a:lnTo>
                <a:lnTo>
                  <a:pt x="71140" y="17180"/>
                </a:lnTo>
                <a:lnTo>
                  <a:pt x="71150" y="17170"/>
                </a:lnTo>
                <a:lnTo>
                  <a:pt x="71160" y="17180"/>
                </a:lnTo>
                <a:lnTo>
                  <a:pt x="71170" y="17200"/>
                </a:lnTo>
                <a:lnTo>
                  <a:pt x="71280" y="17300"/>
                </a:lnTo>
                <a:lnTo>
                  <a:pt x="71290" y="17310"/>
                </a:lnTo>
                <a:lnTo>
                  <a:pt x="71380" y="17360"/>
                </a:lnTo>
                <a:lnTo>
                  <a:pt x="71410" y="17340"/>
                </a:lnTo>
                <a:lnTo>
                  <a:pt x="71420" y="17340"/>
                </a:lnTo>
                <a:lnTo>
                  <a:pt x="71460" y="17320"/>
                </a:lnTo>
                <a:lnTo>
                  <a:pt x="71460" y="17310"/>
                </a:lnTo>
                <a:lnTo>
                  <a:pt x="71470" y="17300"/>
                </a:lnTo>
                <a:lnTo>
                  <a:pt x="71500" y="17280"/>
                </a:lnTo>
                <a:lnTo>
                  <a:pt x="71490" y="17270"/>
                </a:lnTo>
                <a:lnTo>
                  <a:pt x="71520" y="17260"/>
                </a:lnTo>
                <a:lnTo>
                  <a:pt x="71550" y="17230"/>
                </a:lnTo>
                <a:lnTo>
                  <a:pt x="71560" y="17220"/>
                </a:lnTo>
                <a:lnTo>
                  <a:pt x="71660" y="17170"/>
                </a:lnTo>
                <a:lnTo>
                  <a:pt x="71630" y="17140"/>
                </a:lnTo>
                <a:lnTo>
                  <a:pt x="71560" y="17080"/>
                </a:lnTo>
                <a:lnTo>
                  <a:pt x="71530" y="17060"/>
                </a:lnTo>
                <a:lnTo>
                  <a:pt x="71520" y="17050"/>
                </a:lnTo>
                <a:lnTo>
                  <a:pt x="71500" y="17030"/>
                </a:lnTo>
                <a:lnTo>
                  <a:pt x="71550" y="17000"/>
                </a:lnTo>
                <a:lnTo>
                  <a:pt x="71610" y="16980"/>
                </a:lnTo>
                <a:lnTo>
                  <a:pt x="71600" y="16970"/>
                </a:lnTo>
                <a:lnTo>
                  <a:pt x="71590" y="16940"/>
                </a:lnTo>
                <a:lnTo>
                  <a:pt x="71580" y="16930"/>
                </a:lnTo>
                <a:lnTo>
                  <a:pt x="71580" y="16840"/>
                </a:lnTo>
                <a:lnTo>
                  <a:pt x="71630" y="16810"/>
                </a:lnTo>
                <a:lnTo>
                  <a:pt x="71640" y="16810"/>
                </a:lnTo>
                <a:lnTo>
                  <a:pt x="71650" y="16810"/>
                </a:lnTo>
                <a:lnTo>
                  <a:pt x="71660" y="16810"/>
                </a:lnTo>
                <a:lnTo>
                  <a:pt x="71660" y="16790"/>
                </a:lnTo>
                <a:lnTo>
                  <a:pt x="71720" y="16730"/>
                </a:lnTo>
                <a:lnTo>
                  <a:pt x="71730" y="16710"/>
                </a:lnTo>
                <a:lnTo>
                  <a:pt x="71750" y="16680"/>
                </a:lnTo>
                <a:lnTo>
                  <a:pt x="71760" y="16670"/>
                </a:lnTo>
                <a:lnTo>
                  <a:pt x="71780" y="16640"/>
                </a:lnTo>
                <a:lnTo>
                  <a:pt x="71810" y="16600"/>
                </a:lnTo>
                <a:lnTo>
                  <a:pt x="71840" y="16560"/>
                </a:lnTo>
                <a:lnTo>
                  <a:pt x="71840" y="16550"/>
                </a:lnTo>
                <a:lnTo>
                  <a:pt x="71880" y="16490"/>
                </a:lnTo>
                <a:lnTo>
                  <a:pt x="71860" y="16490"/>
                </a:lnTo>
                <a:lnTo>
                  <a:pt x="71840" y="16480"/>
                </a:lnTo>
                <a:lnTo>
                  <a:pt x="71820" y="16470"/>
                </a:lnTo>
                <a:lnTo>
                  <a:pt x="71800" y="16460"/>
                </a:lnTo>
                <a:lnTo>
                  <a:pt x="71770" y="16450"/>
                </a:lnTo>
                <a:lnTo>
                  <a:pt x="71740" y="16430"/>
                </a:lnTo>
                <a:lnTo>
                  <a:pt x="71720" y="16430"/>
                </a:lnTo>
                <a:lnTo>
                  <a:pt x="71640" y="16390"/>
                </a:lnTo>
                <a:lnTo>
                  <a:pt x="71630" y="16390"/>
                </a:lnTo>
                <a:lnTo>
                  <a:pt x="71610" y="16380"/>
                </a:lnTo>
                <a:lnTo>
                  <a:pt x="71620" y="16380"/>
                </a:lnTo>
                <a:lnTo>
                  <a:pt x="71620" y="16370"/>
                </a:lnTo>
                <a:lnTo>
                  <a:pt x="71620" y="16360"/>
                </a:lnTo>
                <a:lnTo>
                  <a:pt x="71630" y="16360"/>
                </a:lnTo>
                <a:lnTo>
                  <a:pt x="71640" y="16360"/>
                </a:lnTo>
                <a:lnTo>
                  <a:pt x="71660" y="16350"/>
                </a:lnTo>
                <a:lnTo>
                  <a:pt x="71690" y="16340"/>
                </a:lnTo>
                <a:lnTo>
                  <a:pt x="71700" y="16330"/>
                </a:lnTo>
                <a:lnTo>
                  <a:pt x="71760" y="16310"/>
                </a:lnTo>
                <a:lnTo>
                  <a:pt x="71770" y="16310"/>
                </a:lnTo>
                <a:lnTo>
                  <a:pt x="71770" y="16300"/>
                </a:lnTo>
                <a:lnTo>
                  <a:pt x="71780" y="16230"/>
                </a:lnTo>
                <a:lnTo>
                  <a:pt x="71790" y="16170"/>
                </a:lnTo>
                <a:lnTo>
                  <a:pt x="71790" y="16150"/>
                </a:lnTo>
                <a:lnTo>
                  <a:pt x="71790" y="16120"/>
                </a:lnTo>
                <a:lnTo>
                  <a:pt x="71800" y="16100"/>
                </a:lnTo>
                <a:lnTo>
                  <a:pt x="71830" y="16080"/>
                </a:lnTo>
                <a:lnTo>
                  <a:pt x="71850" y="16070"/>
                </a:lnTo>
                <a:lnTo>
                  <a:pt x="71880" y="16120"/>
                </a:lnTo>
                <a:lnTo>
                  <a:pt x="71910" y="16170"/>
                </a:lnTo>
                <a:lnTo>
                  <a:pt x="71970" y="16160"/>
                </a:lnTo>
                <a:lnTo>
                  <a:pt x="72030" y="16160"/>
                </a:lnTo>
                <a:lnTo>
                  <a:pt x="72150" y="16140"/>
                </a:lnTo>
                <a:lnTo>
                  <a:pt x="72210" y="16140"/>
                </a:lnTo>
                <a:lnTo>
                  <a:pt x="72180" y="16230"/>
                </a:lnTo>
                <a:lnTo>
                  <a:pt x="72170" y="16280"/>
                </a:lnTo>
                <a:lnTo>
                  <a:pt x="72200" y="16290"/>
                </a:lnTo>
                <a:lnTo>
                  <a:pt x="72290" y="16270"/>
                </a:lnTo>
                <a:lnTo>
                  <a:pt x="72330" y="16250"/>
                </a:lnTo>
                <a:lnTo>
                  <a:pt x="72380" y="16240"/>
                </a:lnTo>
                <a:lnTo>
                  <a:pt x="72420" y="16230"/>
                </a:lnTo>
                <a:lnTo>
                  <a:pt x="72440" y="16260"/>
                </a:lnTo>
                <a:lnTo>
                  <a:pt x="72500" y="16340"/>
                </a:lnTo>
                <a:lnTo>
                  <a:pt x="72520" y="16380"/>
                </a:lnTo>
                <a:lnTo>
                  <a:pt x="72630" y="16350"/>
                </a:lnTo>
                <a:lnTo>
                  <a:pt x="72690" y="16330"/>
                </a:lnTo>
                <a:lnTo>
                  <a:pt x="72780" y="16300"/>
                </a:lnTo>
                <a:lnTo>
                  <a:pt x="72850" y="16290"/>
                </a:lnTo>
                <a:lnTo>
                  <a:pt x="72860" y="16280"/>
                </a:lnTo>
                <a:lnTo>
                  <a:pt x="72890" y="16270"/>
                </a:lnTo>
                <a:lnTo>
                  <a:pt x="72890" y="16260"/>
                </a:lnTo>
                <a:lnTo>
                  <a:pt x="72890" y="16240"/>
                </a:lnTo>
                <a:lnTo>
                  <a:pt x="72890" y="16220"/>
                </a:lnTo>
                <a:lnTo>
                  <a:pt x="72890" y="16200"/>
                </a:lnTo>
                <a:lnTo>
                  <a:pt x="72890" y="16190"/>
                </a:lnTo>
                <a:lnTo>
                  <a:pt x="72880" y="16180"/>
                </a:lnTo>
                <a:lnTo>
                  <a:pt x="72870" y="16170"/>
                </a:lnTo>
                <a:lnTo>
                  <a:pt x="72860" y="16170"/>
                </a:lnTo>
                <a:lnTo>
                  <a:pt x="72850" y="16160"/>
                </a:lnTo>
                <a:lnTo>
                  <a:pt x="72850" y="16150"/>
                </a:lnTo>
                <a:lnTo>
                  <a:pt x="72850" y="16140"/>
                </a:lnTo>
                <a:lnTo>
                  <a:pt x="72840" y="16140"/>
                </a:lnTo>
                <a:lnTo>
                  <a:pt x="72830" y="16140"/>
                </a:lnTo>
                <a:lnTo>
                  <a:pt x="72820" y="16140"/>
                </a:lnTo>
                <a:lnTo>
                  <a:pt x="72810" y="16140"/>
                </a:lnTo>
                <a:lnTo>
                  <a:pt x="72800" y="16120"/>
                </a:lnTo>
                <a:lnTo>
                  <a:pt x="72780" y="16110"/>
                </a:lnTo>
                <a:lnTo>
                  <a:pt x="72770" y="16110"/>
                </a:lnTo>
                <a:lnTo>
                  <a:pt x="72760" y="16100"/>
                </a:lnTo>
                <a:lnTo>
                  <a:pt x="72750" y="16090"/>
                </a:lnTo>
                <a:lnTo>
                  <a:pt x="72750" y="16080"/>
                </a:lnTo>
                <a:lnTo>
                  <a:pt x="72740" y="16070"/>
                </a:lnTo>
                <a:lnTo>
                  <a:pt x="72740" y="16060"/>
                </a:lnTo>
                <a:lnTo>
                  <a:pt x="72730" y="16060"/>
                </a:lnTo>
                <a:lnTo>
                  <a:pt x="72730" y="16050"/>
                </a:lnTo>
                <a:lnTo>
                  <a:pt x="72720" y="16040"/>
                </a:lnTo>
                <a:lnTo>
                  <a:pt x="72720" y="16030"/>
                </a:lnTo>
                <a:lnTo>
                  <a:pt x="72730" y="16020"/>
                </a:lnTo>
                <a:lnTo>
                  <a:pt x="72730" y="16010"/>
                </a:lnTo>
                <a:lnTo>
                  <a:pt x="72730" y="16000"/>
                </a:lnTo>
                <a:lnTo>
                  <a:pt x="72730" y="15990"/>
                </a:lnTo>
                <a:lnTo>
                  <a:pt x="72720" y="15990"/>
                </a:lnTo>
                <a:lnTo>
                  <a:pt x="72710" y="15980"/>
                </a:lnTo>
                <a:lnTo>
                  <a:pt x="72720" y="15970"/>
                </a:lnTo>
                <a:lnTo>
                  <a:pt x="72730" y="15960"/>
                </a:lnTo>
                <a:lnTo>
                  <a:pt x="72740" y="15960"/>
                </a:lnTo>
                <a:lnTo>
                  <a:pt x="72740" y="15950"/>
                </a:lnTo>
                <a:lnTo>
                  <a:pt x="72750" y="15950"/>
                </a:lnTo>
                <a:lnTo>
                  <a:pt x="72760" y="15940"/>
                </a:lnTo>
                <a:lnTo>
                  <a:pt x="72770" y="15940"/>
                </a:lnTo>
                <a:lnTo>
                  <a:pt x="72770" y="15930"/>
                </a:lnTo>
                <a:lnTo>
                  <a:pt x="72790" y="15920"/>
                </a:lnTo>
                <a:lnTo>
                  <a:pt x="72810" y="15910"/>
                </a:lnTo>
                <a:lnTo>
                  <a:pt x="72870" y="15860"/>
                </a:lnTo>
                <a:lnTo>
                  <a:pt x="72890" y="15840"/>
                </a:lnTo>
                <a:lnTo>
                  <a:pt x="72920" y="15830"/>
                </a:lnTo>
                <a:lnTo>
                  <a:pt x="72940" y="15830"/>
                </a:lnTo>
                <a:lnTo>
                  <a:pt x="72980" y="15830"/>
                </a:lnTo>
                <a:lnTo>
                  <a:pt x="73030" y="15800"/>
                </a:lnTo>
                <a:lnTo>
                  <a:pt x="73050" y="15770"/>
                </a:lnTo>
                <a:lnTo>
                  <a:pt x="73050" y="15760"/>
                </a:lnTo>
                <a:lnTo>
                  <a:pt x="73070" y="15730"/>
                </a:lnTo>
                <a:lnTo>
                  <a:pt x="73090" y="15700"/>
                </a:lnTo>
                <a:lnTo>
                  <a:pt x="73100" y="15690"/>
                </a:lnTo>
                <a:lnTo>
                  <a:pt x="73130" y="15650"/>
                </a:lnTo>
                <a:lnTo>
                  <a:pt x="73140" y="15650"/>
                </a:lnTo>
                <a:lnTo>
                  <a:pt x="73190" y="15610"/>
                </a:lnTo>
                <a:lnTo>
                  <a:pt x="73210" y="15590"/>
                </a:lnTo>
                <a:lnTo>
                  <a:pt x="73270" y="15530"/>
                </a:lnTo>
                <a:lnTo>
                  <a:pt x="73320" y="15560"/>
                </a:lnTo>
                <a:lnTo>
                  <a:pt x="73340" y="15560"/>
                </a:lnTo>
                <a:lnTo>
                  <a:pt x="73370" y="15580"/>
                </a:lnTo>
                <a:lnTo>
                  <a:pt x="73400" y="15590"/>
                </a:lnTo>
                <a:lnTo>
                  <a:pt x="73420" y="15600"/>
                </a:lnTo>
                <a:lnTo>
                  <a:pt x="73450" y="15620"/>
                </a:lnTo>
                <a:lnTo>
                  <a:pt x="73500" y="15610"/>
                </a:lnTo>
                <a:lnTo>
                  <a:pt x="73560" y="15600"/>
                </a:lnTo>
                <a:lnTo>
                  <a:pt x="73570" y="15650"/>
                </a:lnTo>
                <a:lnTo>
                  <a:pt x="73610" y="15630"/>
                </a:lnTo>
                <a:lnTo>
                  <a:pt x="73680" y="15610"/>
                </a:lnTo>
                <a:lnTo>
                  <a:pt x="73710" y="15600"/>
                </a:lnTo>
                <a:lnTo>
                  <a:pt x="73760" y="15580"/>
                </a:lnTo>
                <a:lnTo>
                  <a:pt x="73840" y="15570"/>
                </a:lnTo>
                <a:lnTo>
                  <a:pt x="73880" y="15580"/>
                </a:lnTo>
                <a:lnTo>
                  <a:pt x="73910" y="15580"/>
                </a:lnTo>
                <a:lnTo>
                  <a:pt x="73960" y="15590"/>
                </a:lnTo>
                <a:lnTo>
                  <a:pt x="74090" y="15600"/>
                </a:lnTo>
                <a:lnTo>
                  <a:pt x="74130" y="15630"/>
                </a:lnTo>
                <a:lnTo>
                  <a:pt x="74140" y="15640"/>
                </a:lnTo>
                <a:lnTo>
                  <a:pt x="74160" y="15650"/>
                </a:lnTo>
                <a:lnTo>
                  <a:pt x="74160" y="15640"/>
                </a:lnTo>
                <a:lnTo>
                  <a:pt x="74270" y="15560"/>
                </a:lnTo>
                <a:lnTo>
                  <a:pt x="74290" y="15550"/>
                </a:lnTo>
                <a:lnTo>
                  <a:pt x="74300" y="15540"/>
                </a:lnTo>
                <a:lnTo>
                  <a:pt x="74350" y="15500"/>
                </a:lnTo>
                <a:lnTo>
                  <a:pt x="74360" y="15490"/>
                </a:lnTo>
                <a:lnTo>
                  <a:pt x="74380" y="15480"/>
                </a:lnTo>
                <a:lnTo>
                  <a:pt x="74390" y="15470"/>
                </a:lnTo>
                <a:lnTo>
                  <a:pt x="74380" y="15460"/>
                </a:lnTo>
                <a:lnTo>
                  <a:pt x="74380" y="15440"/>
                </a:lnTo>
                <a:lnTo>
                  <a:pt x="74420" y="15380"/>
                </a:lnTo>
                <a:lnTo>
                  <a:pt x="74500" y="15430"/>
                </a:lnTo>
                <a:lnTo>
                  <a:pt x="74520" y="15450"/>
                </a:lnTo>
                <a:lnTo>
                  <a:pt x="74540" y="15440"/>
                </a:lnTo>
                <a:lnTo>
                  <a:pt x="74570" y="15430"/>
                </a:lnTo>
                <a:lnTo>
                  <a:pt x="74600" y="15380"/>
                </a:lnTo>
                <a:lnTo>
                  <a:pt x="74690" y="15390"/>
                </a:lnTo>
                <a:lnTo>
                  <a:pt x="74720" y="15390"/>
                </a:lnTo>
                <a:lnTo>
                  <a:pt x="74770" y="15400"/>
                </a:lnTo>
                <a:lnTo>
                  <a:pt x="74840" y="15410"/>
                </a:lnTo>
                <a:lnTo>
                  <a:pt x="74850" y="15420"/>
                </a:lnTo>
                <a:lnTo>
                  <a:pt x="74890" y="15440"/>
                </a:lnTo>
                <a:lnTo>
                  <a:pt x="74890" y="15480"/>
                </a:lnTo>
                <a:lnTo>
                  <a:pt x="74770" y="15470"/>
                </a:lnTo>
                <a:lnTo>
                  <a:pt x="74760" y="15490"/>
                </a:lnTo>
                <a:lnTo>
                  <a:pt x="74780" y="15520"/>
                </a:lnTo>
                <a:lnTo>
                  <a:pt x="74780" y="15620"/>
                </a:lnTo>
                <a:lnTo>
                  <a:pt x="74730" y="15640"/>
                </a:lnTo>
                <a:lnTo>
                  <a:pt x="74690" y="15670"/>
                </a:lnTo>
                <a:lnTo>
                  <a:pt x="74670" y="15680"/>
                </a:lnTo>
                <a:lnTo>
                  <a:pt x="74590" y="15700"/>
                </a:lnTo>
                <a:lnTo>
                  <a:pt x="74580" y="15700"/>
                </a:lnTo>
                <a:lnTo>
                  <a:pt x="74520" y="15730"/>
                </a:lnTo>
                <a:lnTo>
                  <a:pt x="74460" y="15750"/>
                </a:lnTo>
                <a:lnTo>
                  <a:pt x="74390" y="15770"/>
                </a:lnTo>
                <a:lnTo>
                  <a:pt x="74370" y="15790"/>
                </a:lnTo>
                <a:lnTo>
                  <a:pt x="74340" y="15840"/>
                </a:lnTo>
                <a:lnTo>
                  <a:pt x="74310" y="15880"/>
                </a:lnTo>
                <a:lnTo>
                  <a:pt x="74260" y="15950"/>
                </a:lnTo>
                <a:lnTo>
                  <a:pt x="74210" y="16030"/>
                </a:lnTo>
                <a:lnTo>
                  <a:pt x="74200" y="16040"/>
                </a:lnTo>
                <a:lnTo>
                  <a:pt x="74220" y="16060"/>
                </a:lnTo>
                <a:lnTo>
                  <a:pt x="74230" y="16060"/>
                </a:lnTo>
                <a:lnTo>
                  <a:pt x="74260" y="16110"/>
                </a:lnTo>
                <a:lnTo>
                  <a:pt x="74270" y="16110"/>
                </a:lnTo>
                <a:lnTo>
                  <a:pt x="74280" y="16120"/>
                </a:lnTo>
                <a:lnTo>
                  <a:pt x="74290" y="16140"/>
                </a:lnTo>
                <a:lnTo>
                  <a:pt x="74290" y="16150"/>
                </a:lnTo>
                <a:lnTo>
                  <a:pt x="74300" y="16160"/>
                </a:lnTo>
                <a:lnTo>
                  <a:pt x="74310" y="16160"/>
                </a:lnTo>
                <a:lnTo>
                  <a:pt x="74450" y="16140"/>
                </a:lnTo>
                <a:lnTo>
                  <a:pt x="74460" y="16100"/>
                </a:lnTo>
                <a:lnTo>
                  <a:pt x="74470" y="16040"/>
                </a:lnTo>
                <a:lnTo>
                  <a:pt x="74480" y="16010"/>
                </a:lnTo>
                <a:lnTo>
                  <a:pt x="74530" y="15950"/>
                </a:lnTo>
                <a:lnTo>
                  <a:pt x="74570" y="15980"/>
                </a:lnTo>
                <a:lnTo>
                  <a:pt x="74640" y="16020"/>
                </a:lnTo>
                <a:lnTo>
                  <a:pt x="74660" y="16030"/>
                </a:lnTo>
                <a:lnTo>
                  <a:pt x="74700" y="16050"/>
                </a:lnTo>
                <a:lnTo>
                  <a:pt x="74710" y="16140"/>
                </a:lnTo>
                <a:lnTo>
                  <a:pt x="74710" y="16190"/>
                </a:lnTo>
                <a:lnTo>
                  <a:pt x="74760" y="16210"/>
                </a:lnTo>
                <a:lnTo>
                  <a:pt x="74790" y="16220"/>
                </a:lnTo>
                <a:lnTo>
                  <a:pt x="74820" y="16170"/>
                </a:lnTo>
                <a:lnTo>
                  <a:pt x="74830" y="16150"/>
                </a:lnTo>
                <a:lnTo>
                  <a:pt x="74860" y="16160"/>
                </a:lnTo>
                <a:lnTo>
                  <a:pt x="74960" y="16150"/>
                </a:lnTo>
                <a:lnTo>
                  <a:pt x="75080" y="16140"/>
                </a:lnTo>
                <a:lnTo>
                  <a:pt x="75130" y="16130"/>
                </a:lnTo>
                <a:lnTo>
                  <a:pt x="75230" y="16110"/>
                </a:lnTo>
                <a:lnTo>
                  <a:pt x="75230" y="16120"/>
                </a:lnTo>
                <a:lnTo>
                  <a:pt x="75240" y="16120"/>
                </a:lnTo>
                <a:lnTo>
                  <a:pt x="75240" y="16110"/>
                </a:lnTo>
                <a:lnTo>
                  <a:pt x="75250" y="16110"/>
                </a:lnTo>
                <a:lnTo>
                  <a:pt x="75250" y="16100"/>
                </a:lnTo>
                <a:lnTo>
                  <a:pt x="75270" y="16090"/>
                </a:lnTo>
                <a:lnTo>
                  <a:pt x="75280" y="16090"/>
                </a:lnTo>
                <a:lnTo>
                  <a:pt x="75290" y="16090"/>
                </a:lnTo>
                <a:lnTo>
                  <a:pt x="75330" y="16080"/>
                </a:lnTo>
                <a:lnTo>
                  <a:pt x="75350" y="16090"/>
                </a:lnTo>
                <a:lnTo>
                  <a:pt x="75340" y="16110"/>
                </a:lnTo>
                <a:lnTo>
                  <a:pt x="75320" y="16130"/>
                </a:lnTo>
                <a:lnTo>
                  <a:pt x="75320" y="16140"/>
                </a:lnTo>
                <a:lnTo>
                  <a:pt x="75310" y="16150"/>
                </a:lnTo>
                <a:lnTo>
                  <a:pt x="75310" y="16160"/>
                </a:lnTo>
                <a:lnTo>
                  <a:pt x="75310" y="16170"/>
                </a:lnTo>
                <a:lnTo>
                  <a:pt x="75300" y="16180"/>
                </a:lnTo>
                <a:lnTo>
                  <a:pt x="75350" y="16190"/>
                </a:lnTo>
                <a:lnTo>
                  <a:pt x="75360" y="16190"/>
                </a:lnTo>
                <a:lnTo>
                  <a:pt x="75380" y="16190"/>
                </a:lnTo>
                <a:lnTo>
                  <a:pt x="75400" y="16190"/>
                </a:lnTo>
                <a:lnTo>
                  <a:pt x="75440" y="16200"/>
                </a:lnTo>
                <a:lnTo>
                  <a:pt x="75450" y="16200"/>
                </a:lnTo>
                <a:lnTo>
                  <a:pt x="75450" y="16220"/>
                </a:lnTo>
                <a:lnTo>
                  <a:pt x="75460" y="16220"/>
                </a:lnTo>
                <a:lnTo>
                  <a:pt x="75460" y="16230"/>
                </a:lnTo>
                <a:lnTo>
                  <a:pt x="75460" y="16240"/>
                </a:lnTo>
                <a:lnTo>
                  <a:pt x="75470" y="16250"/>
                </a:lnTo>
                <a:lnTo>
                  <a:pt x="75480" y="16250"/>
                </a:lnTo>
                <a:lnTo>
                  <a:pt x="75490" y="16260"/>
                </a:lnTo>
                <a:lnTo>
                  <a:pt x="75490" y="16270"/>
                </a:lnTo>
                <a:lnTo>
                  <a:pt x="75500" y="16280"/>
                </a:lnTo>
                <a:lnTo>
                  <a:pt x="75520" y="16300"/>
                </a:lnTo>
                <a:lnTo>
                  <a:pt x="75530" y="16310"/>
                </a:lnTo>
                <a:lnTo>
                  <a:pt x="75530" y="16330"/>
                </a:lnTo>
                <a:lnTo>
                  <a:pt x="75530" y="16340"/>
                </a:lnTo>
                <a:lnTo>
                  <a:pt x="75530" y="16350"/>
                </a:lnTo>
                <a:lnTo>
                  <a:pt x="75630" y="16340"/>
                </a:lnTo>
                <a:lnTo>
                  <a:pt x="75640" y="16440"/>
                </a:lnTo>
                <a:lnTo>
                  <a:pt x="75640" y="16460"/>
                </a:lnTo>
                <a:lnTo>
                  <a:pt x="75660" y="16460"/>
                </a:lnTo>
                <a:lnTo>
                  <a:pt x="75710" y="16460"/>
                </a:lnTo>
                <a:lnTo>
                  <a:pt x="75840" y="16450"/>
                </a:lnTo>
                <a:lnTo>
                  <a:pt x="75840" y="16460"/>
                </a:lnTo>
                <a:lnTo>
                  <a:pt x="75840" y="16480"/>
                </a:lnTo>
                <a:lnTo>
                  <a:pt x="75820" y="16530"/>
                </a:lnTo>
                <a:lnTo>
                  <a:pt x="75790" y="16590"/>
                </a:lnTo>
                <a:lnTo>
                  <a:pt x="75770" y="16630"/>
                </a:lnTo>
                <a:lnTo>
                  <a:pt x="75750" y="16670"/>
                </a:lnTo>
                <a:lnTo>
                  <a:pt x="75730" y="16700"/>
                </a:lnTo>
                <a:lnTo>
                  <a:pt x="75730" y="16710"/>
                </a:lnTo>
                <a:lnTo>
                  <a:pt x="75580" y="16670"/>
                </a:lnTo>
                <a:lnTo>
                  <a:pt x="75450" y="16640"/>
                </a:lnTo>
                <a:lnTo>
                  <a:pt x="75430" y="16710"/>
                </a:lnTo>
                <a:lnTo>
                  <a:pt x="75420" y="16750"/>
                </a:lnTo>
                <a:lnTo>
                  <a:pt x="75400" y="16830"/>
                </a:lnTo>
                <a:lnTo>
                  <a:pt x="75390" y="16900"/>
                </a:lnTo>
                <a:lnTo>
                  <a:pt x="75260" y="16860"/>
                </a:lnTo>
                <a:lnTo>
                  <a:pt x="75220" y="17020"/>
                </a:lnTo>
                <a:lnTo>
                  <a:pt x="75210" y="17040"/>
                </a:lnTo>
                <a:lnTo>
                  <a:pt x="75200" y="17070"/>
                </a:lnTo>
                <a:lnTo>
                  <a:pt x="75190" y="17100"/>
                </a:lnTo>
                <a:lnTo>
                  <a:pt x="75180" y="17140"/>
                </a:lnTo>
                <a:lnTo>
                  <a:pt x="75170" y="17180"/>
                </a:lnTo>
                <a:lnTo>
                  <a:pt x="75150" y="17260"/>
                </a:lnTo>
                <a:lnTo>
                  <a:pt x="75080" y="17550"/>
                </a:lnTo>
                <a:lnTo>
                  <a:pt x="75050" y="17530"/>
                </a:lnTo>
                <a:lnTo>
                  <a:pt x="75020" y="17590"/>
                </a:lnTo>
                <a:lnTo>
                  <a:pt x="75010" y="17610"/>
                </a:lnTo>
                <a:lnTo>
                  <a:pt x="75000" y="17630"/>
                </a:lnTo>
                <a:lnTo>
                  <a:pt x="74910" y="17760"/>
                </a:lnTo>
                <a:lnTo>
                  <a:pt x="74840" y="17800"/>
                </a:lnTo>
                <a:lnTo>
                  <a:pt x="74760" y="17850"/>
                </a:lnTo>
                <a:lnTo>
                  <a:pt x="74840" y="17930"/>
                </a:lnTo>
                <a:lnTo>
                  <a:pt x="74860" y="17970"/>
                </a:lnTo>
                <a:lnTo>
                  <a:pt x="74840" y="18030"/>
                </a:lnTo>
                <a:lnTo>
                  <a:pt x="74830" y="18130"/>
                </a:lnTo>
                <a:lnTo>
                  <a:pt x="74820" y="18200"/>
                </a:lnTo>
                <a:lnTo>
                  <a:pt x="74780" y="18420"/>
                </a:lnTo>
                <a:lnTo>
                  <a:pt x="74770" y="18540"/>
                </a:lnTo>
                <a:lnTo>
                  <a:pt x="74750" y="18610"/>
                </a:lnTo>
                <a:lnTo>
                  <a:pt x="74840" y="18600"/>
                </a:lnTo>
                <a:lnTo>
                  <a:pt x="74900" y="18590"/>
                </a:lnTo>
                <a:lnTo>
                  <a:pt x="74930" y="18790"/>
                </a:lnTo>
                <a:lnTo>
                  <a:pt x="74980" y="19020"/>
                </a:lnTo>
                <a:lnTo>
                  <a:pt x="74980" y="19040"/>
                </a:lnTo>
                <a:lnTo>
                  <a:pt x="74990" y="19090"/>
                </a:lnTo>
                <a:lnTo>
                  <a:pt x="74990" y="19100"/>
                </a:lnTo>
                <a:lnTo>
                  <a:pt x="75000" y="19140"/>
                </a:lnTo>
                <a:lnTo>
                  <a:pt x="75000" y="19180"/>
                </a:lnTo>
                <a:lnTo>
                  <a:pt x="75000" y="19190"/>
                </a:lnTo>
                <a:lnTo>
                  <a:pt x="75010" y="19220"/>
                </a:lnTo>
                <a:lnTo>
                  <a:pt x="75010" y="19230"/>
                </a:lnTo>
                <a:lnTo>
                  <a:pt x="75020" y="19250"/>
                </a:lnTo>
                <a:lnTo>
                  <a:pt x="75020" y="19280"/>
                </a:lnTo>
                <a:lnTo>
                  <a:pt x="75020" y="19290"/>
                </a:lnTo>
                <a:lnTo>
                  <a:pt x="75000" y="19300"/>
                </a:lnTo>
                <a:lnTo>
                  <a:pt x="75010" y="19310"/>
                </a:lnTo>
                <a:lnTo>
                  <a:pt x="75030" y="19330"/>
                </a:lnTo>
                <a:lnTo>
                  <a:pt x="75030" y="19340"/>
                </a:lnTo>
                <a:lnTo>
                  <a:pt x="75990" y="18800"/>
                </a:lnTo>
                <a:lnTo>
                  <a:pt x="76020" y="18790"/>
                </a:lnTo>
                <a:lnTo>
                  <a:pt x="76070" y="18760"/>
                </a:lnTo>
                <a:lnTo>
                  <a:pt x="76120" y="18730"/>
                </a:lnTo>
                <a:lnTo>
                  <a:pt x="76140" y="18720"/>
                </a:lnTo>
                <a:lnTo>
                  <a:pt x="76160" y="18710"/>
                </a:lnTo>
                <a:lnTo>
                  <a:pt x="76180" y="18700"/>
                </a:lnTo>
                <a:lnTo>
                  <a:pt x="76190" y="18690"/>
                </a:lnTo>
                <a:lnTo>
                  <a:pt x="76200" y="18690"/>
                </a:lnTo>
                <a:lnTo>
                  <a:pt x="76230" y="18680"/>
                </a:lnTo>
                <a:lnTo>
                  <a:pt x="76240" y="18750"/>
                </a:lnTo>
                <a:lnTo>
                  <a:pt x="76240" y="18760"/>
                </a:lnTo>
                <a:lnTo>
                  <a:pt x="76250" y="18880"/>
                </a:lnTo>
                <a:lnTo>
                  <a:pt x="76260" y="18880"/>
                </a:lnTo>
                <a:lnTo>
                  <a:pt x="76260" y="18900"/>
                </a:lnTo>
                <a:lnTo>
                  <a:pt x="76260" y="18930"/>
                </a:lnTo>
                <a:lnTo>
                  <a:pt x="76310" y="19280"/>
                </a:lnTo>
                <a:lnTo>
                  <a:pt x="76320" y="19380"/>
                </a:lnTo>
                <a:lnTo>
                  <a:pt x="76330" y="19460"/>
                </a:lnTo>
                <a:lnTo>
                  <a:pt x="76200" y="19580"/>
                </a:lnTo>
                <a:lnTo>
                  <a:pt x="76480" y="19740"/>
                </a:lnTo>
                <a:lnTo>
                  <a:pt x="76490" y="19740"/>
                </a:lnTo>
                <a:lnTo>
                  <a:pt x="76730" y="19880"/>
                </a:lnTo>
                <a:lnTo>
                  <a:pt x="76740" y="19880"/>
                </a:lnTo>
                <a:lnTo>
                  <a:pt x="76790" y="19900"/>
                </a:lnTo>
                <a:lnTo>
                  <a:pt x="76870" y="19930"/>
                </a:lnTo>
                <a:lnTo>
                  <a:pt x="76880" y="19930"/>
                </a:lnTo>
                <a:lnTo>
                  <a:pt x="76890" y="19930"/>
                </a:lnTo>
                <a:lnTo>
                  <a:pt x="76960" y="19950"/>
                </a:lnTo>
                <a:lnTo>
                  <a:pt x="76970" y="19960"/>
                </a:lnTo>
                <a:lnTo>
                  <a:pt x="76980" y="19960"/>
                </a:lnTo>
                <a:lnTo>
                  <a:pt x="77010" y="19970"/>
                </a:lnTo>
                <a:lnTo>
                  <a:pt x="77020" y="19980"/>
                </a:lnTo>
                <a:lnTo>
                  <a:pt x="77080" y="20000"/>
                </a:lnTo>
                <a:lnTo>
                  <a:pt x="77150" y="20020"/>
                </a:lnTo>
                <a:lnTo>
                  <a:pt x="77200" y="20030"/>
                </a:lnTo>
                <a:lnTo>
                  <a:pt x="77220" y="20040"/>
                </a:lnTo>
                <a:lnTo>
                  <a:pt x="77230" y="20040"/>
                </a:lnTo>
                <a:lnTo>
                  <a:pt x="77230" y="20050"/>
                </a:lnTo>
                <a:lnTo>
                  <a:pt x="77240" y="20050"/>
                </a:lnTo>
                <a:lnTo>
                  <a:pt x="77250" y="20050"/>
                </a:lnTo>
                <a:lnTo>
                  <a:pt x="77260" y="20050"/>
                </a:lnTo>
                <a:lnTo>
                  <a:pt x="77260" y="20060"/>
                </a:lnTo>
                <a:lnTo>
                  <a:pt x="77280" y="20080"/>
                </a:lnTo>
                <a:lnTo>
                  <a:pt x="77280" y="20090"/>
                </a:lnTo>
                <a:lnTo>
                  <a:pt x="77280" y="20100"/>
                </a:lnTo>
                <a:lnTo>
                  <a:pt x="77290" y="20100"/>
                </a:lnTo>
                <a:lnTo>
                  <a:pt x="77290" y="20110"/>
                </a:lnTo>
                <a:lnTo>
                  <a:pt x="77300" y="20120"/>
                </a:lnTo>
                <a:lnTo>
                  <a:pt x="77310" y="20120"/>
                </a:lnTo>
                <a:lnTo>
                  <a:pt x="77310" y="20130"/>
                </a:lnTo>
                <a:lnTo>
                  <a:pt x="77320" y="20130"/>
                </a:lnTo>
                <a:lnTo>
                  <a:pt x="77320" y="20140"/>
                </a:lnTo>
                <a:lnTo>
                  <a:pt x="77330" y="20140"/>
                </a:lnTo>
                <a:lnTo>
                  <a:pt x="77340" y="20150"/>
                </a:lnTo>
                <a:lnTo>
                  <a:pt x="77330" y="20150"/>
                </a:lnTo>
                <a:lnTo>
                  <a:pt x="77430" y="20240"/>
                </a:lnTo>
                <a:lnTo>
                  <a:pt x="77540" y="20540"/>
                </a:lnTo>
                <a:lnTo>
                  <a:pt x="77550" y="20560"/>
                </a:lnTo>
                <a:lnTo>
                  <a:pt x="77540" y="20560"/>
                </a:lnTo>
                <a:lnTo>
                  <a:pt x="77510" y="20620"/>
                </a:lnTo>
                <a:lnTo>
                  <a:pt x="77490" y="20650"/>
                </a:lnTo>
                <a:lnTo>
                  <a:pt x="77480" y="20660"/>
                </a:lnTo>
                <a:lnTo>
                  <a:pt x="77470" y="20680"/>
                </a:lnTo>
                <a:lnTo>
                  <a:pt x="77420" y="20770"/>
                </a:lnTo>
                <a:lnTo>
                  <a:pt x="77410" y="20780"/>
                </a:lnTo>
                <a:lnTo>
                  <a:pt x="77390" y="20810"/>
                </a:lnTo>
                <a:lnTo>
                  <a:pt x="77380" y="20860"/>
                </a:lnTo>
                <a:lnTo>
                  <a:pt x="77490" y="20970"/>
                </a:lnTo>
                <a:lnTo>
                  <a:pt x="77670" y="20950"/>
                </a:lnTo>
                <a:lnTo>
                  <a:pt x="77700" y="21160"/>
                </a:lnTo>
                <a:lnTo>
                  <a:pt x="77730" y="21400"/>
                </a:lnTo>
                <a:lnTo>
                  <a:pt x="77730" y="21410"/>
                </a:lnTo>
                <a:lnTo>
                  <a:pt x="77600" y="21380"/>
                </a:lnTo>
                <a:lnTo>
                  <a:pt x="77570" y="21380"/>
                </a:lnTo>
                <a:lnTo>
                  <a:pt x="77540" y="21460"/>
                </a:lnTo>
                <a:lnTo>
                  <a:pt x="77550" y="21460"/>
                </a:lnTo>
                <a:lnTo>
                  <a:pt x="77560" y="21470"/>
                </a:lnTo>
                <a:lnTo>
                  <a:pt x="77560" y="21480"/>
                </a:lnTo>
                <a:lnTo>
                  <a:pt x="77560" y="21490"/>
                </a:lnTo>
                <a:lnTo>
                  <a:pt x="77550" y="21500"/>
                </a:lnTo>
                <a:lnTo>
                  <a:pt x="77550" y="21510"/>
                </a:lnTo>
                <a:lnTo>
                  <a:pt x="77550" y="21520"/>
                </a:lnTo>
                <a:lnTo>
                  <a:pt x="77540" y="21530"/>
                </a:lnTo>
                <a:lnTo>
                  <a:pt x="77540" y="21540"/>
                </a:lnTo>
                <a:lnTo>
                  <a:pt x="77530" y="21560"/>
                </a:lnTo>
                <a:lnTo>
                  <a:pt x="77520" y="21580"/>
                </a:lnTo>
                <a:lnTo>
                  <a:pt x="77510" y="21580"/>
                </a:lnTo>
                <a:lnTo>
                  <a:pt x="77510" y="21600"/>
                </a:lnTo>
                <a:lnTo>
                  <a:pt x="77510" y="21610"/>
                </a:lnTo>
                <a:lnTo>
                  <a:pt x="77500" y="21640"/>
                </a:lnTo>
                <a:lnTo>
                  <a:pt x="77510" y="21680"/>
                </a:lnTo>
                <a:lnTo>
                  <a:pt x="77510" y="21690"/>
                </a:lnTo>
                <a:lnTo>
                  <a:pt x="77510" y="21700"/>
                </a:lnTo>
                <a:lnTo>
                  <a:pt x="77510" y="21710"/>
                </a:lnTo>
                <a:lnTo>
                  <a:pt x="77510" y="21730"/>
                </a:lnTo>
                <a:lnTo>
                  <a:pt x="77520" y="21780"/>
                </a:lnTo>
                <a:lnTo>
                  <a:pt x="77510" y="21800"/>
                </a:lnTo>
                <a:lnTo>
                  <a:pt x="77510" y="21810"/>
                </a:lnTo>
                <a:lnTo>
                  <a:pt x="77500" y="21820"/>
                </a:lnTo>
                <a:lnTo>
                  <a:pt x="77500" y="21830"/>
                </a:lnTo>
                <a:lnTo>
                  <a:pt x="77500" y="21850"/>
                </a:lnTo>
                <a:lnTo>
                  <a:pt x="77490" y="21860"/>
                </a:lnTo>
                <a:lnTo>
                  <a:pt x="77490" y="21870"/>
                </a:lnTo>
                <a:lnTo>
                  <a:pt x="77490" y="21880"/>
                </a:lnTo>
                <a:lnTo>
                  <a:pt x="77500" y="21880"/>
                </a:lnTo>
                <a:lnTo>
                  <a:pt x="77500" y="21890"/>
                </a:lnTo>
                <a:lnTo>
                  <a:pt x="77500" y="21910"/>
                </a:lnTo>
                <a:lnTo>
                  <a:pt x="77500" y="21920"/>
                </a:lnTo>
                <a:lnTo>
                  <a:pt x="77510" y="21930"/>
                </a:lnTo>
                <a:lnTo>
                  <a:pt x="77520" y="21940"/>
                </a:lnTo>
                <a:lnTo>
                  <a:pt x="77530" y="21950"/>
                </a:lnTo>
                <a:lnTo>
                  <a:pt x="77530" y="21960"/>
                </a:lnTo>
                <a:lnTo>
                  <a:pt x="77530" y="21970"/>
                </a:lnTo>
                <a:lnTo>
                  <a:pt x="77540" y="21970"/>
                </a:lnTo>
                <a:lnTo>
                  <a:pt x="77540" y="21980"/>
                </a:lnTo>
                <a:lnTo>
                  <a:pt x="77540" y="21990"/>
                </a:lnTo>
                <a:lnTo>
                  <a:pt x="77540" y="22000"/>
                </a:lnTo>
                <a:lnTo>
                  <a:pt x="77550" y="22000"/>
                </a:lnTo>
                <a:lnTo>
                  <a:pt x="77540" y="22010"/>
                </a:lnTo>
                <a:lnTo>
                  <a:pt x="77550" y="22010"/>
                </a:lnTo>
                <a:lnTo>
                  <a:pt x="77550" y="22020"/>
                </a:lnTo>
                <a:lnTo>
                  <a:pt x="77550" y="22030"/>
                </a:lnTo>
                <a:lnTo>
                  <a:pt x="77540" y="22030"/>
                </a:lnTo>
                <a:lnTo>
                  <a:pt x="77550" y="22030"/>
                </a:lnTo>
                <a:lnTo>
                  <a:pt x="77550" y="22040"/>
                </a:lnTo>
                <a:lnTo>
                  <a:pt x="77560" y="22040"/>
                </a:lnTo>
                <a:lnTo>
                  <a:pt x="77560" y="22050"/>
                </a:lnTo>
                <a:lnTo>
                  <a:pt x="77500" y="22120"/>
                </a:lnTo>
                <a:lnTo>
                  <a:pt x="77480" y="22150"/>
                </a:lnTo>
                <a:lnTo>
                  <a:pt x="77450" y="22190"/>
                </a:lnTo>
                <a:lnTo>
                  <a:pt x="77320" y="22190"/>
                </a:lnTo>
                <a:lnTo>
                  <a:pt x="77190" y="22190"/>
                </a:lnTo>
                <a:lnTo>
                  <a:pt x="77160" y="22190"/>
                </a:lnTo>
                <a:lnTo>
                  <a:pt x="77160" y="22160"/>
                </a:lnTo>
                <a:lnTo>
                  <a:pt x="77150" y="22140"/>
                </a:lnTo>
                <a:lnTo>
                  <a:pt x="77150" y="22130"/>
                </a:lnTo>
                <a:lnTo>
                  <a:pt x="77150" y="22120"/>
                </a:lnTo>
                <a:lnTo>
                  <a:pt x="77130" y="22090"/>
                </a:lnTo>
                <a:lnTo>
                  <a:pt x="77120" y="22040"/>
                </a:lnTo>
                <a:lnTo>
                  <a:pt x="77110" y="22010"/>
                </a:lnTo>
                <a:lnTo>
                  <a:pt x="77110" y="21980"/>
                </a:lnTo>
                <a:lnTo>
                  <a:pt x="77040" y="21940"/>
                </a:lnTo>
                <a:lnTo>
                  <a:pt x="77020" y="21930"/>
                </a:lnTo>
                <a:lnTo>
                  <a:pt x="76990" y="21910"/>
                </a:lnTo>
                <a:lnTo>
                  <a:pt x="76980" y="21900"/>
                </a:lnTo>
                <a:lnTo>
                  <a:pt x="76970" y="21910"/>
                </a:lnTo>
                <a:lnTo>
                  <a:pt x="76960" y="21910"/>
                </a:lnTo>
                <a:lnTo>
                  <a:pt x="76970" y="21960"/>
                </a:lnTo>
                <a:lnTo>
                  <a:pt x="76950" y="21970"/>
                </a:lnTo>
                <a:lnTo>
                  <a:pt x="76950" y="22010"/>
                </a:lnTo>
                <a:lnTo>
                  <a:pt x="76950" y="22090"/>
                </a:lnTo>
                <a:lnTo>
                  <a:pt x="76890" y="22110"/>
                </a:lnTo>
                <a:lnTo>
                  <a:pt x="76810" y="22120"/>
                </a:lnTo>
                <a:lnTo>
                  <a:pt x="76720" y="22130"/>
                </a:lnTo>
                <a:lnTo>
                  <a:pt x="76650" y="22140"/>
                </a:lnTo>
                <a:lnTo>
                  <a:pt x="76560" y="22160"/>
                </a:lnTo>
                <a:lnTo>
                  <a:pt x="76470" y="22170"/>
                </a:lnTo>
                <a:lnTo>
                  <a:pt x="76410" y="22180"/>
                </a:lnTo>
                <a:lnTo>
                  <a:pt x="76390" y="22170"/>
                </a:lnTo>
                <a:lnTo>
                  <a:pt x="76350" y="22250"/>
                </a:lnTo>
                <a:lnTo>
                  <a:pt x="76320" y="22280"/>
                </a:lnTo>
                <a:lnTo>
                  <a:pt x="76280" y="22350"/>
                </a:lnTo>
                <a:lnTo>
                  <a:pt x="76210" y="22450"/>
                </a:lnTo>
                <a:lnTo>
                  <a:pt x="76180" y="22510"/>
                </a:lnTo>
                <a:lnTo>
                  <a:pt x="76170" y="22510"/>
                </a:lnTo>
                <a:lnTo>
                  <a:pt x="75990" y="22660"/>
                </a:lnTo>
                <a:lnTo>
                  <a:pt x="75880" y="22550"/>
                </a:lnTo>
                <a:lnTo>
                  <a:pt x="75820" y="22550"/>
                </a:lnTo>
                <a:lnTo>
                  <a:pt x="75820" y="22620"/>
                </a:lnTo>
                <a:lnTo>
                  <a:pt x="75810" y="22860"/>
                </a:lnTo>
                <a:lnTo>
                  <a:pt x="75800" y="22920"/>
                </a:lnTo>
                <a:lnTo>
                  <a:pt x="75800" y="22980"/>
                </a:lnTo>
                <a:lnTo>
                  <a:pt x="75780" y="23190"/>
                </a:lnTo>
                <a:lnTo>
                  <a:pt x="75780" y="23320"/>
                </a:lnTo>
                <a:lnTo>
                  <a:pt x="75770" y="23360"/>
                </a:lnTo>
                <a:lnTo>
                  <a:pt x="75770" y="23490"/>
                </a:lnTo>
                <a:lnTo>
                  <a:pt x="75750" y="23750"/>
                </a:lnTo>
                <a:lnTo>
                  <a:pt x="75750" y="23820"/>
                </a:lnTo>
                <a:lnTo>
                  <a:pt x="75740" y="23880"/>
                </a:lnTo>
                <a:lnTo>
                  <a:pt x="75720" y="24140"/>
                </a:lnTo>
                <a:lnTo>
                  <a:pt x="75710" y="24330"/>
                </a:lnTo>
                <a:lnTo>
                  <a:pt x="75700" y="24450"/>
                </a:lnTo>
                <a:lnTo>
                  <a:pt x="75690" y="24660"/>
                </a:lnTo>
                <a:lnTo>
                  <a:pt x="75690" y="24720"/>
                </a:lnTo>
                <a:lnTo>
                  <a:pt x="75690" y="24770"/>
                </a:lnTo>
                <a:lnTo>
                  <a:pt x="75680" y="24850"/>
                </a:lnTo>
                <a:lnTo>
                  <a:pt x="75730" y="24870"/>
                </a:lnTo>
                <a:lnTo>
                  <a:pt x="75780" y="24900"/>
                </a:lnTo>
                <a:lnTo>
                  <a:pt x="75800" y="24920"/>
                </a:lnTo>
                <a:lnTo>
                  <a:pt x="75810" y="24930"/>
                </a:lnTo>
                <a:lnTo>
                  <a:pt x="75820" y="24930"/>
                </a:lnTo>
                <a:lnTo>
                  <a:pt x="75850" y="24960"/>
                </a:lnTo>
                <a:lnTo>
                  <a:pt x="75880" y="24970"/>
                </a:lnTo>
                <a:lnTo>
                  <a:pt x="75880" y="24980"/>
                </a:lnTo>
                <a:lnTo>
                  <a:pt x="75870" y="25060"/>
                </a:lnTo>
                <a:lnTo>
                  <a:pt x="75870" y="25100"/>
                </a:lnTo>
                <a:lnTo>
                  <a:pt x="75870" y="25130"/>
                </a:lnTo>
                <a:lnTo>
                  <a:pt x="75860" y="25140"/>
                </a:lnTo>
                <a:lnTo>
                  <a:pt x="75830" y="25170"/>
                </a:lnTo>
                <a:lnTo>
                  <a:pt x="75790" y="25190"/>
                </a:lnTo>
                <a:lnTo>
                  <a:pt x="75780" y="25200"/>
                </a:lnTo>
                <a:lnTo>
                  <a:pt x="75750" y="25220"/>
                </a:lnTo>
                <a:lnTo>
                  <a:pt x="75710" y="25250"/>
                </a:lnTo>
                <a:lnTo>
                  <a:pt x="75700" y="25250"/>
                </a:lnTo>
                <a:lnTo>
                  <a:pt x="75690" y="25260"/>
                </a:lnTo>
                <a:lnTo>
                  <a:pt x="75660" y="25280"/>
                </a:lnTo>
                <a:lnTo>
                  <a:pt x="75580" y="25340"/>
                </a:lnTo>
                <a:lnTo>
                  <a:pt x="75570" y="25340"/>
                </a:lnTo>
                <a:lnTo>
                  <a:pt x="75570" y="25430"/>
                </a:lnTo>
                <a:lnTo>
                  <a:pt x="75570" y="25500"/>
                </a:lnTo>
                <a:lnTo>
                  <a:pt x="75570" y="25560"/>
                </a:lnTo>
                <a:lnTo>
                  <a:pt x="75560" y="25670"/>
                </a:lnTo>
                <a:lnTo>
                  <a:pt x="75560" y="25710"/>
                </a:lnTo>
                <a:lnTo>
                  <a:pt x="75560" y="25730"/>
                </a:lnTo>
                <a:lnTo>
                  <a:pt x="75570" y="25780"/>
                </a:lnTo>
                <a:lnTo>
                  <a:pt x="75590" y="25830"/>
                </a:lnTo>
                <a:lnTo>
                  <a:pt x="75600" y="25850"/>
                </a:lnTo>
                <a:lnTo>
                  <a:pt x="75610" y="25890"/>
                </a:lnTo>
                <a:lnTo>
                  <a:pt x="75610" y="25910"/>
                </a:lnTo>
                <a:lnTo>
                  <a:pt x="75630" y="25960"/>
                </a:lnTo>
                <a:lnTo>
                  <a:pt x="75650" y="26000"/>
                </a:lnTo>
                <a:lnTo>
                  <a:pt x="75600" y="26160"/>
                </a:lnTo>
                <a:lnTo>
                  <a:pt x="75590" y="26190"/>
                </a:lnTo>
                <a:lnTo>
                  <a:pt x="75580" y="26220"/>
                </a:lnTo>
                <a:lnTo>
                  <a:pt x="75580" y="26230"/>
                </a:lnTo>
                <a:lnTo>
                  <a:pt x="75570" y="26240"/>
                </a:lnTo>
                <a:lnTo>
                  <a:pt x="75520" y="26290"/>
                </a:lnTo>
                <a:lnTo>
                  <a:pt x="75500" y="26330"/>
                </a:lnTo>
                <a:lnTo>
                  <a:pt x="75480" y="26350"/>
                </a:lnTo>
                <a:lnTo>
                  <a:pt x="75460" y="26370"/>
                </a:lnTo>
                <a:lnTo>
                  <a:pt x="75450" y="26390"/>
                </a:lnTo>
                <a:lnTo>
                  <a:pt x="75430" y="26410"/>
                </a:lnTo>
                <a:lnTo>
                  <a:pt x="75420" y="26420"/>
                </a:lnTo>
                <a:lnTo>
                  <a:pt x="75410" y="26430"/>
                </a:lnTo>
                <a:lnTo>
                  <a:pt x="75340" y="26510"/>
                </a:lnTo>
                <a:lnTo>
                  <a:pt x="75260" y="26530"/>
                </a:lnTo>
                <a:lnTo>
                  <a:pt x="75240" y="26530"/>
                </a:lnTo>
                <a:lnTo>
                  <a:pt x="75170" y="26550"/>
                </a:lnTo>
                <a:lnTo>
                  <a:pt x="75160" y="26550"/>
                </a:lnTo>
                <a:lnTo>
                  <a:pt x="75090" y="26570"/>
                </a:lnTo>
                <a:lnTo>
                  <a:pt x="75080" y="26570"/>
                </a:lnTo>
                <a:lnTo>
                  <a:pt x="75020" y="26590"/>
                </a:lnTo>
                <a:lnTo>
                  <a:pt x="75010" y="26560"/>
                </a:lnTo>
                <a:lnTo>
                  <a:pt x="74960" y="26570"/>
                </a:lnTo>
                <a:lnTo>
                  <a:pt x="74940" y="26570"/>
                </a:lnTo>
                <a:lnTo>
                  <a:pt x="74920" y="26580"/>
                </a:lnTo>
                <a:lnTo>
                  <a:pt x="74900" y="26580"/>
                </a:lnTo>
                <a:lnTo>
                  <a:pt x="74860" y="26590"/>
                </a:lnTo>
                <a:lnTo>
                  <a:pt x="74820" y="26600"/>
                </a:lnTo>
                <a:lnTo>
                  <a:pt x="74760" y="26610"/>
                </a:lnTo>
                <a:lnTo>
                  <a:pt x="74720" y="26620"/>
                </a:lnTo>
                <a:lnTo>
                  <a:pt x="74690" y="26630"/>
                </a:lnTo>
                <a:lnTo>
                  <a:pt x="74660" y="26640"/>
                </a:lnTo>
                <a:lnTo>
                  <a:pt x="74630" y="26680"/>
                </a:lnTo>
                <a:lnTo>
                  <a:pt x="74600" y="26740"/>
                </a:lnTo>
                <a:lnTo>
                  <a:pt x="74560" y="26820"/>
                </a:lnTo>
                <a:lnTo>
                  <a:pt x="74550" y="26820"/>
                </a:lnTo>
                <a:lnTo>
                  <a:pt x="74490" y="26850"/>
                </a:lnTo>
                <a:lnTo>
                  <a:pt x="74450" y="26870"/>
                </a:lnTo>
                <a:lnTo>
                  <a:pt x="74400" y="26900"/>
                </a:lnTo>
                <a:lnTo>
                  <a:pt x="74370" y="26920"/>
                </a:lnTo>
                <a:lnTo>
                  <a:pt x="74290" y="26960"/>
                </a:lnTo>
                <a:lnTo>
                  <a:pt x="74230" y="26980"/>
                </a:lnTo>
                <a:lnTo>
                  <a:pt x="74210" y="26970"/>
                </a:lnTo>
                <a:lnTo>
                  <a:pt x="74140" y="26920"/>
                </a:lnTo>
                <a:lnTo>
                  <a:pt x="74130" y="26780"/>
                </a:lnTo>
                <a:lnTo>
                  <a:pt x="74100" y="26790"/>
                </a:lnTo>
                <a:lnTo>
                  <a:pt x="74070" y="26800"/>
                </a:lnTo>
                <a:lnTo>
                  <a:pt x="74010" y="26830"/>
                </a:lnTo>
                <a:lnTo>
                  <a:pt x="73980" y="26840"/>
                </a:lnTo>
                <a:lnTo>
                  <a:pt x="73960" y="26850"/>
                </a:lnTo>
                <a:lnTo>
                  <a:pt x="73880" y="26880"/>
                </a:lnTo>
                <a:lnTo>
                  <a:pt x="73860" y="26890"/>
                </a:lnTo>
                <a:lnTo>
                  <a:pt x="73660" y="26970"/>
                </a:lnTo>
                <a:lnTo>
                  <a:pt x="73540" y="27030"/>
                </a:lnTo>
                <a:lnTo>
                  <a:pt x="73470" y="27060"/>
                </a:lnTo>
                <a:lnTo>
                  <a:pt x="73400" y="27090"/>
                </a:lnTo>
                <a:lnTo>
                  <a:pt x="73260" y="27150"/>
                </a:lnTo>
                <a:lnTo>
                  <a:pt x="73220" y="27160"/>
                </a:lnTo>
                <a:lnTo>
                  <a:pt x="73160" y="27190"/>
                </a:lnTo>
                <a:lnTo>
                  <a:pt x="73150" y="27200"/>
                </a:lnTo>
                <a:lnTo>
                  <a:pt x="73120" y="27210"/>
                </a:lnTo>
                <a:lnTo>
                  <a:pt x="73070" y="27240"/>
                </a:lnTo>
                <a:lnTo>
                  <a:pt x="73040" y="27260"/>
                </a:lnTo>
                <a:lnTo>
                  <a:pt x="73020" y="27270"/>
                </a:lnTo>
                <a:lnTo>
                  <a:pt x="73020" y="27280"/>
                </a:lnTo>
                <a:lnTo>
                  <a:pt x="73000" y="27300"/>
                </a:lnTo>
                <a:lnTo>
                  <a:pt x="72990" y="27310"/>
                </a:lnTo>
                <a:lnTo>
                  <a:pt x="72950" y="27370"/>
                </a:lnTo>
                <a:lnTo>
                  <a:pt x="72940" y="27390"/>
                </a:lnTo>
                <a:lnTo>
                  <a:pt x="72920" y="27400"/>
                </a:lnTo>
                <a:lnTo>
                  <a:pt x="72900" y="27370"/>
                </a:lnTo>
                <a:lnTo>
                  <a:pt x="72890" y="27360"/>
                </a:lnTo>
                <a:lnTo>
                  <a:pt x="72890" y="27340"/>
                </a:lnTo>
                <a:lnTo>
                  <a:pt x="72830" y="27290"/>
                </a:lnTo>
                <a:lnTo>
                  <a:pt x="72820" y="27280"/>
                </a:lnTo>
                <a:lnTo>
                  <a:pt x="72780" y="27240"/>
                </a:lnTo>
                <a:lnTo>
                  <a:pt x="72760" y="27230"/>
                </a:lnTo>
                <a:lnTo>
                  <a:pt x="72750" y="27210"/>
                </a:lnTo>
                <a:lnTo>
                  <a:pt x="72740" y="27200"/>
                </a:lnTo>
                <a:lnTo>
                  <a:pt x="72710" y="27180"/>
                </a:lnTo>
                <a:lnTo>
                  <a:pt x="72710" y="27170"/>
                </a:lnTo>
                <a:lnTo>
                  <a:pt x="72700" y="27160"/>
                </a:lnTo>
                <a:lnTo>
                  <a:pt x="72680" y="27150"/>
                </a:lnTo>
                <a:lnTo>
                  <a:pt x="72670" y="27140"/>
                </a:lnTo>
                <a:lnTo>
                  <a:pt x="72670" y="27130"/>
                </a:lnTo>
                <a:lnTo>
                  <a:pt x="72640" y="27110"/>
                </a:lnTo>
                <a:lnTo>
                  <a:pt x="72630" y="27100"/>
                </a:lnTo>
                <a:lnTo>
                  <a:pt x="72620" y="27090"/>
                </a:lnTo>
                <a:lnTo>
                  <a:pt x="72620" y="27080"/>
                </a:lnTo>
                <a:lnTo>
                  <a:pt x="72610" y="27080"/>
                </a:lnTo>
                <a:lnTo>
                  <a:pt x="72600" y="27070"/>
                </a:lnTo>
                <a:lnTo>
                  <a:pt x="72590" y="27060"/>
                </a:lnTo>
                <a:lnTo>
                  <a:pt x="72570" y="27040"/>
                </a:lnTo>
                <a:lnTo>
                  <a:pt x="72560" y="27030"/>
                </a:lnTo>
                <a:lnTo>
                  <a:pt x="72520" y="26990"/>
                </a:lnTo>
                <a:lnTo>
                  <a:pt x="72490" y="26970"/>
                </a:lnTo>
                <a:lnTo>
                  <a:pt x="72490" y="26960"/>
                </a:lnTo>
                <a:lnTo>
                  <a:pt x="72480" y="26960"/>
                </a:lnTo>
                <a:lnTo>
                  <a:pt x="72390" y="26870"/>
                </a:lnTo>
                <a:lnTo>
                  <a:pt x="72360" y="26860"/>
                </a:lnTo>
                <a:lnTo>
                  <a:pt x="72350" y="26860"/>
                </a:lnTo>
                <a:lnTo>
                  <a:pt x="72320" y="26850"/>
                </a:lnTo>
                <a:lnTo>
                  <a:pt x="72270" y="26840"/>
                </a:lnTo>
                <a:lnTo>
                  <a:pt x="72280" y="26830"/>
                </a:lnTo>
                <a:lnTo>
                  <a:pt x="72280" y="26820"/>
                </a:lnTo>
                <a:lnTo>
                  <a:pt x="72280" y="26810"/>
                </a:lnTo>
                <a:lnTo>
                  <a:pt x="72290" y="26810"/>
                </a:lnTo>
                <a:lnTo>
                  <a:pt x="72290" y="26800"/>
                </a:lnTo>
                <a:lnTo>
                  <a:pt x="72280" y="26790"/>
                </a:lnTo>
                <a:lnTo>
                  <a:pt x="72280" y="26780"/>
                </a:lnTo>
                <a:lnTo>
                  <a:pt x="72280" y="26770"/>
                </a:lnTo>
                <a:lnTo>
                  <a:pt x="72280" y="26760"/>
                </a:lnTo>
                <a:lnTo>
                  <a:pt x="72280" y="26750"/>
                </a:lnTo>
                <a:lnTo>
                  <a:pt x="72290" y="26740"/>
                </a:lnTo>
                <a:lnTo>
                  <a:pt x="72280" y="26740"/>
                </a:lnTo>
                <a:lnTo>
                  <a:pt x="72280" y="26730"/>
                </a:lnTo>
                <a:lnTo>
                  <a:pt x="72290" y="26720"/>
                </a:lnTo>
                <a:lnTo>
                  <a:pt x="72290" y="26700"/>
                </a:lnTo>
                <a:lnTo>
                  <a:pt x="72300" y="26660"/>
                </a:lnTo>
                <a:lnTo>
                  <a:pt x="72300" y="26650"/>
                </a:lnTo>
                <a:lnTo>
                  <a:pt x="72290" y="26650"/>
                </a:lnTo>
                <a:lnTo>
                  <a:pt x="72250" y="26610"/>
                </a:lnTo>
                <a:lnTo>
                  <a:pt x="72230" y="26600"/>
                </a:lnTo>
                <a:lnTo>
                  <a:pt x="72200" y="26570"/>
                </a:lnTo>
                <a:lnTo>
                  <a:pt x="72180" y="26560"/>
                </a:lnTo>
                <a:lnTo>
                  <a:pt x="72130" y="26450"/>
                </a:lnTo>
                <a:lnTo>
                  <a:pt x="72150" y="26430"/>
                </a:lnTo>
                <a:lnTo>
                  <a:pt x="72170" y="26390"/>
                </a:lnTo>
                <a:lnTo>
                  <a:pt x="72160" y="26320"/>
                </a:lnTo>
                <a:lnTo>
                  <a:pt x="72150" y="26210"/>
                </a:lnTo>
                <a:lnTo>
                  <a:pt x="72140" y="26170"/>
                </a:lnTo>
                <a:lnTo>
                  <a:pt x="72120" y="26150"/>
                </a:lnTo>
                <a:lnTo>
                  <a:pt x="72080" y="26100"/>
                </a:lnTo>
                <a:lnTo>
                  <a:pt x="72070" y="26090"/>
                </a:lnTo>
                <a:lnTo>
                  <a:pt x="72050" y="26070"/>
                </a:lnTo>
                <a:lnTo>
                  <a:pt x="72040" y="26060"/>
                </a:lnTo>
                <a:lnTo>
                  <a:pt x="72010" y="26030"/>
                </a:lnTo>
                <a:lnTo>
                  <a:pt x="71980" y="25990"/>
                </a:lnTo>
                <a:lnTo>
                  <a:pt x="71960" y="25960"/>
                </a:lnTo>
                <a:lnTo>
                  <a:pt x="71940" y="25950"/>
                </a:lnTo>
                <a:lnTo>
                  <a:pt x="71940" y="25930"/>
                </a:lnTo>
                <a:lnTo>
                  <a:pt x="71920" y="25870"/>
                </a:lnTo>
                <a:lnTo>
                  <a:pt x="71910" y="25820"/>
                </a:lnTo>
                <a:lnTo>
                  <a:pt x="71890" y="25810"/>
                </a:lnTo>
                <a:lnTo>
                  <a:pt x="71870" y="25790"/>
                </a:lnTo>
                <a:lnTo>
                  <a:pt x="71860" y="25790"/>
                </a:lnTo>
                <a:lnTo>
                  <a:pt x="71860" y="25780"/>
                </a:lnTo>
                <a:lnTo>
                  <a:pt x="71840" y="25750"/>
                </a:lnTo>
                <a:lnTo>
                  <a:pt x="71810" y="25770"/>
                </a:lnTo>
                <a:lnTo>
                  <a:pt x="71770" y="25790"/>
                </a:lnTo>
                <a:lnTo>
                  <a:pt x="71770" y="25780"/>
                </a:lnTo>
                <a:lnTo>
                  <a:pt x="71760" y="25690"/>
                </a:lnTo>
                <a:lnTo>
                  <a:pt x="71750" y="25610"/>
                </a:lnTo>
                <a:lnTo>
                  <a:pt x="71750" y="25570"/>
                </a:lnTo>
                <a:lnTo>
                  <a:pt x="71750" y="25540"/>
                </a:lnTo>
                <a:lnTo>
                  <a:pt x="71740" y="25480"/>
                </a:lnTo>
                <a:lnTo>
                  <a:pt x="71740" y="25430"/>
                </a:lnTo>
                <a:lnTo>
                  <a:pt x="71740" y="25360"/>
                </a:lnTo>
                <a:lnTo>
                  <a:pt x="71730" y="25360"/>
                </a:lnTo>
                <a:lnTo>
                  <a:pt x="71710" y="25350"/>
                </a:lnTo>
                <a:lnTo>
                  <a:pt x="71650" y="25320"/>
                </a:lnTo>
                <a:lnTo>
                  <a:pt x="71620" y="25340"/>
                </a:lnTo>
                <a:lnTo>
                  <a:pt x="71610" y="25350"/>
                </a:lnTo>
                <a:lnTo>
                  <a:pt x="71560" y="25390"/>
                </a:lnTo>
                <a:lnTo>
                  <a:pt x="71530" y="25410"/>
                </a:lnTo>
                <a:lnTo>
                  <a:pt x="71500" y="25430"/>
                </a:lnTo>
                <a:lnTo>
                  <a:pt x="71480" y="25450"/>
                </a:lnTo>
                <a:lnTo>
                  <a:pt x="71470" y="25460"/>
                </a:lnTo>
                <a:lnTo>
                  <a:pt x="71460" y="25470"/>
                </a:lnTo>
                <a:lnTo>
                  <a:pt x="71440" y="25470"/>
                </a:lnTo>
                <a:lnTo>
                  <a:pt x="71440" y="25480"/>
                </a:lnTo>
                <a:lnTo>
                  <a:pt x="71410" y="25490"/>
                </a:lnTo>
                <a:lnTo>
                  <a:pt x="71380" y="25500"/>
                </a:lnTo>
                <a:lnTo>
                  <a:pt x="71360" y="25500"/>
                </a:lnTo>
                <a:lnTo>
                  <a:pt x="71350" y="25510"/>
                </a:lnTo>
                <a:lnTo>
                  <a:pt x="71340" y="25520"/>
                </a:lnTo>
                <a:lnTo>
                  <a:pt x="71290" y="25480"/>
                </a:lnTo>
                <a:lnTo>
                  <a:pt x="71190" y="25390"/>
                </a:lnTo>
                <a:lnTo>
                  <a:pt x="71150" y="25370"/>
                </a:lnTo>
                <a:lnTo>
                  <a:pt x="71130" y="25370"/>
                </a:lnTo>
                <a:lnTo>
                  <a:pt x="71100" y="25320"/>
                </a:lnTo>
                <a:lnTo>
                  <a:pt x="71100" y="25310"/>
                </a:lnTo>
                <a:lnTo>
                  <a:pt x="71090" y="25230"/>
                </a:lnTo>
                <a:lnTo>
                  <a:pt x="71120" y="25220"/>
                </a:lnTo>
                <a:lnTo>
                  <a:pt x="71090" y="25130"/>
                </a:lnTo>
                <a:lnTo>
                  <a:pt x="71080" y="25080"/>
                </a:lnTo>
                <a:lnTo>
                  <a:pt x="71040" y="25000"/>
                </a:lnTo>
                <a:lnTo>
                  <a:pt x="71030" y="24970"/>
                </a:lnTo>
                <a:lnTo>
                  <a:pt x="71030" y="24940"/>
                </a:lnTo>
                <a:lnTo>
                  <a:pt x="71040" y="24940"/>
                </a:lnTo>
                <a:lnTo>
                  <a:pt x="71000" y="24900"/>
                </a:lnTo>
                <a:lnTo>
                  <a:pt x="70980" y="24900"/>
                </a:lnTo>
                <a:lnTo>
                  <a:pt x="70960" y="24870"/>
                </a:lnTo>
                <a:lnTo>
                  <a:pt x="70950" y="24840"/>
                </a:lnTo>
                <a:lnTo>
                  <a:pt x="70930" y="24770"/>
                </a:lnTo>
                <a:lnTo>
                  <a:pt x="70900" y="24700"/>
                </a:lnTo>
                <a:lnTo>
                  <a:pt x="70890" y="24650"/>
                </a:lnTo>
                <a:lnTo>
                  <a:pt x="70850" y="24620"/>
                </a:lnTo>
                <a:lnTo>
                  <a:pt x="70830" y="24610"/>
                </a:lnTo>
                <a:lnTo>
                  <a:pt x="70810" y="24600"/>
                </a:lnTo>
                <a:lnTo>
                  <a:pt x="70800" y="24600"/>
                </a:lnTo>
                <a:lnTo>
                  <a:pt x="70750" y="24570"/>
                </a:lnTo>
                <a:lnTo>
                  <a:pt x="70740" y="24580"/>
                </a:lnTo>
                <a:lnTo>
                  <a:pt x="70720" y="24600"/>
                </a:lnTo>
                <a:lnTo>
                  <a:pt x="70690" y="24580"/>
                </a:lnTo>
                <a:lnTo>
                  <a:pt x="70680" y="24570"/>
                </a:lnTo>
                <a:lnTo>
                  <a:pt x="70650" y="24560"/>
                </a:lnTo>
                <a:lnTo>
                  <a:pt x="70570" y="24500"/>
                </a:lnTo>
                <a:lnTo>
                  <a:pt x="70540" y="24480"/>
                </a:lnTo>
                <a:lnTo>
                  <a:pt x="70520" y="24460"/>
                </a:lnTo>
                <a:lnTo>
                  <a:pt x="70520" y="24450"/>
                </a:lnTo>
                <a:lnTo>
                  <a:pt x="70520" y="24440"/>
                </a:lnTo>
                <a:lnTo>
                  <a:pt x="70510" y="24410"/>
                </a:lnTo>
                <a:lnTo>
                  <a:pt x="70500" y="24350"/>
                </a:lnTo>
                <a:lnTo>
                  <a:pt x="70480" y="24340"/>
                </a:lnTo>
                <a:lnTo>
                  <a:pt x="70460" y="24320"/>
                </a:lnTo>
                <a:lnTo>
                  <a:pt x="70420" y="24300"/>
                </a:lnTo>
                <a:lnTo>
                  <a:pt x="70400" y="24280"/>
                </a:lnTo>
                <a:lnTo>
                  <a:pt x="70370" y="24250"/>
                </a:lnTo>
                <a:lnTo>
                  <a:pt x="70340" y="24230"/>
                </a:lnTo>
                <a:lnTo>
                  <a:pt x="70360" y="24220"/>
                </a:lnTo>
                <a:lnTo>
                  <a:pt x="70390" y="24190"/>
                </a:lnTo>
                <a:lnTo>
                  <a:pt x="70420" y="24150"/>
                </a:lnTo>
                <a:lnTo>
                  <a:pt x="70440" y="24130"/>
                </a:lnTo>
                <a:lnTo>
                  <a:pt x="70450" y="24120"/>
                </a:lnTo>
                <a:lnTo>
                  <a:pt x="70460" y="24110"/>
                </a:lnTo>
                <a:lnTo>
                  <a:pt x="70470" y="24090"/>
                </a:lnTo>
                <a:lnTo>
                  <a:pt x="70510" y="24060"/>
                </a:lnTo>
                <a:lnTo>
                  <a:pt x="70510" y="24050"/>
                </a:lnTo>
                <a:lnTo>
                  <a:pt x="70530" y="24040"/>
                </a:lnTo>
                <a:lnTo>
                  <a:pt x="70550" y="24000"/>
                </a:lnTo>
                <a:lnTo>
                  <a:pt x="70560" y="24000"/>
                </a:lnTo>
                <a:lnTo>
                  <a:pt x="70560" y="23990"/>
                </a:lnTo>
                <a:lnTo>
                  <a:pt x="70570" y="23980"/>
                </a:lnTo>
                <a:lnTo>
                  <a:pt x="70570" y="23960"/>
                </a:lnTo>
                <a:lnTo>
                  <a:pt x="70580" y="23920"/>
                </a:lnTo>
                <a:lnTo>
                  <a:pt x="70590" y="23910"/>
                </a:lnTo>
                <a:lnTo>
                  <a:pt x="70590" y="23900"/>
                </a:lnTo>
                <a:lnTo>
                  <a:pt x="70590" y="23890"/>
                </a:lnTo>
                <a:lnTo>
                  <a:pt x="70600" y="23880"/>
                </a:lnTo>
                <a:lnTo>
                  <a:pt x="70610" y="23860"/>
                </a:lnTo>
                <a:lnTo>
                  <a:pt x="70640" y="23800"/>
                </a:lnTo>
                <a:lnTo>
                  <a:pt x="70650" y="23790"/>
                </a:lnTo>
                <a:lnTo>
                  <a:pt x="70660" y="23780"/>
                </a:lnTo>
                <a:lnTo>
                  <a:pt x="70680" y="23760"/>
                </a:lnTo>
                <a:lnTo>
                  <a:pt x="70670" y="23760"/>
                </a:lnTo>
                <a:lnTo>
                  <a:pt x="70660" y="23720"/>
                </a:lnTo>
                <a:lnTo>
                  <a:pt x="70650" y="23710"/>
                </a:lnTo>
                <a:lnTo>
                  <a:pt x="70650" y="23700"/>
                </a:lnTo>
                <a:lnTo>
                  <a:pt x="70630" y="23690"/>
                </a:lnTo>
                <a:lnTo>
                  <a:pt x="70610" y="23660"/>
                </a:lnTo>
                <a:lnTo>
                  <a:pt x="70590" y="23630"/>
                </a:lnTo>
                <a:lnTo>
                  <a:pt x="70560" y="23600"/>
                </a:lnTo>
                <a:lnTo>
                  <a:pt x="70540" y="23570"/>
                </a:lnTo>
                <a:lnTo>
                  <a:pt x="70530" y="23530"/>
                </a:lnTo>
                <a:lnTo>
                  <a:pt x="70510" y="23500"/>
                </a:lnTo>
                <a:lnTo>
                  <a:pt x="70500" y="23470"/>
                </a:lnTo>
                <a:lnTo>
                  <a:pt x="70470" y="23410"/>
                </a:lnTo>
                <a:lnTo>
                  <a:pt x="70460" y="23400"/>
                </a:lnTo>
                <a:lnTo>
                  <a:pt x="70460" y="23380"/>
                </a:lnTo>
                <a:lnTo>
                  <a:pt x="70460" y="23360"/>
                </a:lnTo>
                <a:lnTo>
                  <a:pt x="70460" y="23320"/>
                </a:lnTo>
                <a:lnTo>
                  <a:pt x="70450" y="23290"/>
                </a:lnTo>
                <a:lnTo>
                  <a:pt x="70450" y="23230"/>
                </a:lnTo>
                <a:lnTo>
                  <a:pt x="70450" y="23170"/>
                </a:lnTo>
                <a:lnTo>
                  <a:pt x="70460" y="23140"/>
                </a:lnTo>
                <a:lnTo>
                  <a:pt x="70480" y="23120"/>
                </a:lnTo>
                <a:lnTo>
                  <a:pt x="70490" y="23110"/>
                </a:lnTo>
                <a:lnTo>
                  <a:pt x="70500" y="23080"/>
                </a:lnTo>
                <a:lnTo>
                  <a:pt x="70500" y="23060"/>
                </a:lnTo>
                <a:lnTo>
                  <a:pt x="70500" y="23020"/>
                </a:lnTo>
                <a:lnTo>
                  <a:pt x="70510" y="23000"/>
                </a:lnTo>
                <a:lnTo>
                  <a:pt x="70510" y="22970"/>
                </a:lnTo>
                <a:lnTo>
                  <a:pt x="70510" y="22940"/>
                </a:lnTo>
                <a:lnTo>
                  <a:pt x="70520" y="22910"/>
                </a:lnTo>
                <a:lnTo>
                  <a:pt x="70520" y="22880"/>
                </a:lnTo>
                <a:lnTo>
                  <a:pt x="70560" y="22880"/>
                </a:lnTo>
                <a:lnTo>
                  <a:pt x="70580" y="22880"/>
                </a:lnTo>
                <a:lnTo>
                  <a:pt x="70610" y="22870"/>
                </a:lnTo>
                <a:lnTo>
                  <a:pt x="70620" y="22870"/>
                </a:lnTo>
                <a:lnTo>
                  <a:pt x="70640" y="22870"/>
                </a:lnTo>
                <a:lnTo>
                  <a:pt x="70660" y="22860"/>
                </a:lnTo>
                <a:lnTo>
                  <a:pt x="70690" y="22860"/>
                </a:lnTo>
                <a:lnTo>
                  <a:pt x="70710" y="22860"/>
                </a:lnTo>
                <a:lnTo>
                  <a:pt x="70730" y="22860"/>
                </a:lnTo>
                <a:lnTo>
                  <a:pt x="70750" y="22860"/>
                </a:lnTo>
                <a:lnTo>
                  <a:pt x="70770" y="22850"/>
                </a:lnTo>
                <a:lnTo>
                  <a:pt x="70790" y="22850"/>
                </a:lnTo>
                <a:lnTo>
                  <a:pt x="70840" y="22850"/>
                </a:lnTo>
                <a:lnTo>
                  <a:pt x="70840" y="22840"/>
                </a:lnTo>
                <a:lnTo>
                  <a:pt x="70840" y="22830"/>
                </a:lnTo>
                <a:lnTo>
                  <a:pt x="70830" y="22760"/>
                </a:lnTo>
                <a:lnTo>
                  <a:pt x="70830" y="22740"/>
                </a:lnTo>
                <a:lnTo>
                  <a:pt x="70830" y="22710"/>
                </a:lnTo>
                <a:lnTo>
                  <a:pt x="70840" y="22710"/>
                </a:lnTo>
                <a:lnTo>
                  <a:pt x="70850" y="22710"/>
                </a:lnTo>
                <a:lnTo>
                  <a:pt x="70880" y="22710"/>
                </a:lnTo>
                <a:lnTo>
                  <a:pt x="70910" y="22710"/>
                </a:lnTo>
                <a:lnTo>
                  <a:pt x="70930" y="22710"/>
                </a:lnTo>
                <a:lnTo>
                  <a:pt x="70940" y="22700"/>
                </a:lnTo>
                <a:lnTo>
                  <a:pt x="70950" y="22700"/>
                </a:lnTo>
                <a:lnTo>
                  <a:pt x="70970" y="22700"/>
                </a:lnTo>
                <a:lnTo>
                  <a:pt x="70980" y="22700"/>
                </a:lnTo>
                <a:lnTo>
                  <a:pt x="70990" y="22700"/>
                </a:lnTo>
                <a:lnTo>
                  <a:pt x="71010" y="22700"/>
                </a:lnTo>
                <a:lnTo>
                  <a:pt x="71020" y="22690"/>
                </a:lnTo>
                <a:lnTo>
                  <a:pt x="71030" y="22690"/>
                </a:lnTo>
                <a:lnTo>
                  <a:pt x="71040" y="22690"/>
                </a:lnTo>
                <a:lnTo>
                  <a:pt x="71050" y="22690"/>
                </a:lnTo>
                <a:lnTo>
                  <a:pt x="71060" y="22690"/>
                </a:lnTo>
                <a:lnTo>
                  <a:pt x="71070" y="22690"/>
                </a:lnTo>
                <a:lnTo>
                  <a:pt x="71090" y="22690"/>
                </a:lnTo>
                <a:lnTo>
                  <a:pt x="71110" y="22690"/>
                </a:lnTo>
                <a:lnTo>
                  <a:pt x="71140" y="22680"/>
                </a:lnTo>
                <a:lnTo>
                  <a:pt x="71180" y="22680"/>
                </a:lnTo>
                <a:lnTo>
                  <a:pt x="71210" y="22670"/>
                </a:lnTo>
                <a:lnTo>
                  <a:pt x="71220" y="22670"/>
                </a:lnTo>
                <a:lnTo>
                  <a:pt x="71240" y="22670"/>
                </a:lnTo>
                <a:lnTo>
                  <a:pt x="71270" y="22670"/>
                </a:lnTo>
                <a:lnTo>
                  <a:pt x="71300" y="22660"/>
                </a:lnTo>
                <a:lnTo>
                  <a:pt x="71300" y="22650"/>
                </a:lnTo>
                <a:lnTo>
                  <a:pt x="71290" y="22610"/>
                </a:lnTo>
                <a:lnTo>
                  <a:pt x="71270" y="22580"/>
                </a:lnTo>
                <a:lnTo>
                  <a:pt x="71240" y="22540"/>
                </a:lnTo>
                <a:lnTo>
                  <a:pt x="71230" y="22530"/>
                </a:lnTo>
                <a:lnTo>
                  <a:pt x="71220" y="22510"/>
                </a:lnTo>
                <a:lnTo>
                  <a:pt x="71200" y="22470"/>
                </a:lnTo>
                <a:lnTo>
                  <a:pt x="71180" y="22440"/>
                </a:lnTo>
                <a:lnTo>
                  <a:pt x="71150" y="22420"/>
                </a:lnTo>
                <a:lnTo>
                  <a:pt x="71130" y="22390"/>
                </a:lnTo>
                <a:lnTo>
                  <a:pt x="71100" y="22360"/>
                </a:lnTo>
                <a:lnTo>
                  <a:pt x="71090" y="22350"/>
                </a:lnTo>
                <a:lnTo>
                  <a:pt x="71070" y="22330"/>
                </a:lnTo>
                <a:lnTo>
                  <a:pt x="71050" y="22290"/>
                </a:lnTo>
                <a:lnTo>
                  <a:pt x="71030" y="22250"/>
                </a:lnTo>
                <a:lnTo>
                  <a:pt x="71020" y="22240"/>
                </a:lnTo>
                <a:lnTo>
                  <a:pt x="70990" y="22200"/>
                </a:lnTo>
                <a:lnTo>
                  <a:pt x="70980" y="22190"/>
                </a:lnTo>
                <a:lnTo>
                  <a:pt x="70940" y="22150"/>
                </a:lnTo>
                <a:lnTo>
                  <a:pt x="70900" y="22100"/>
                </a:lnTo>
                <a:lnTo>
                  <a:pt x="70890" y="22100"/>
                </a:lnTo>
                <a:lnTo>
                  <a:pt x="70890" y="22070"/>
                </a:lnTo>
                <a:lnTo>
                  <a:pt x="70890" y="22050"/>
                </a:lnTo>
                <a:lnTo>
                  <a:pt x="70870" y="22020"/>
                </a:lnTo>
                <a:lnTo>
                  <a:pt x="70840" y="22000"/>
                </a:lnTo>
                <a:lnTo>
                  <a:pt x="70800" y="21980"/>
                </a:lnTo>
                <a:lnTo>
                  <a:pt x="70770" y="21950"/>
                </a:lnTo>
                <a:lnTo>
                  <a:pt x="70760" y="21940"/>
                </a:lnTo>
                <a:lnTo>
                  <a:pt x="70720" y="21900"/>
                </a:lnTo>
                <a:lnTo>
                  <a:pt x="70690" y="21940"/>
                </a:lnTo>
                <a:lnTo>
                  <a:pt x="70750" y="21780"/>
                </a:lnTo>
                <a:lnTo>
                  <a:pt x="70790" y="21670"/>
                </a:lnTo>
                <a:lnTo>
                  <a:pt x="70810" y="21620"/>
                </a:lnTo>
                <a:lnTo>
                  <a:pt x="70800" y="21610"/>
                </a:lnTo>
                <a:lnTo>
                  <a:pt x="70760" y="21580"/>
                </a:lnTo>
                <a:lnTo>
                  <a:pt x="70750" y="21570"/>
                </a:lnTo>
                <a:lnTo>
                  <a:pt x="70720" y="21520"/>
                </a:lnTo>
                <a:lnTo>
                  <a:pt x="70710" y="21500"/>
                </a:lnTo>
                <a:lnTo>
                  <a:pt x="70690" y="21470"/>
                </a:lnTo>
                <a:lnTo>
                  <a:pt x="70660" y="21430"/>
                </a:lnTo>
                <a:lnTo>
                  <a:pt x="70660" y="21420"/>
                </a:lnTo>
                <a:lnTo>
                  <a:pt x="70650" y="21410"/>
                </a:lnTo>
                <a:lnTo>
                  <a:pt x="70620" y="21360"/>
                </a:lnTo>
                <a:lnTo>
                  <a:pt x="70600" y="21330"/>
                </a:lnTo>
                <a:lnTo>
                  <a:pt x="70590" y="21300"/>
                </a:lnTo>
                <a:lnTo>
                  <a:pt x="70560" y="21240"/>
                </a:lnTo>
                <a:lnTo>
                  <a:pt x="70540" y="21200"/>
                </a:lnTo>
                <a:lnTo>
                  <a:pt x="70540" y="21190"/>
                </a:lnTo>
                <a:lnTo>
                  <a:pt x="70520" y="21150"/>
                </a:lnTo>
                <a:lnTo>
                  <a:pt x="70520" y="21130"/>
                </a:lnTo>
                <a:lnTo>
                  <a:pt x="70510" y="21120"/>
                </a:lnTo>
                <a:lnTo>
                  <a:pt x="70530" y="21100"/>
                </a:lnTo>
                <a:lnTo>
                  <a:pt x="70570" y="21060"/>
                </a:lnTo>
                <a:lnTo>
                  <a:pt x="70560" y="21040"/>
                </a:lnTo>
                <a:lnTo>
                  <a:pt x="70550" y="21020"/>
                </a:lnTo>
                <a:lnTo>
                  <a:pt x="70550" y="21000"/>
                </a:lnTo>
                <a:lnTo>
                  <a:pt x="70540" y="20980"/>
                </a:lnTo>
                <a:lnTo>
                  <a:pt x="70540" y="20970"/>
                </a:lnTo>
                <a:lnTo>
                  <a:pt x="70530" y="20940"/>
                </a:lnTo>
                <a:lnTo>
                  <a:pt x="70520" y="20910"/>
                </a:lnTo>
                <a:lnTo>
                  <a:pt x="70510" y="20880"/>
                </a:lnTo>
                <a:lnTo>
                  <a:pt x="70510" y="20860"/>
                </a:lnTo>
                <a:lnTo>
                  <a:pt x="70500" y="20850"/>
                </a:lnTo>
                <a:lnTo>
                  <a:pt x="70490" y="20790"/>
                </a:lnTo>
                <a:lnTo>
                  <a:pt x="70480" y="20770"/>
                </a:lnTo>
                <a:lnTo>
                  <a:pt x="70480" y="20730"/>
                </a:lnTo>
                <a:lnTo>
                  <a:pt x="70480" y="20720"/>
                </a:lnTo>
                <a:lnTo>
                  <a:pt x="70480" y="20670"/>
                </a:lnTo>
                <a:lnTo>
                  <a:pt x="70480" y="20660"/>
                </a:lnTo>
                <a:lnTo>
                  <a:pt x="70480" y="20610"/>
                </a:lnTo>
                <a:lnTo>
                  <a:pt x="70480" y="20570"/>
                </a:lnTo>
                <a:lnTo>
                  <a:pt x="70480" y="20560"/>
                </a:lnTo>
                <a:lnTo>
                  <a:pt x="70500" y="20550"/>
                </a:lnTo>
                <a:lnTo>
                  <a:pt x="70510" y="20540"/>
                </a:lnTo>
                <a:lnTo>
                  <a:pt x="70510" y="20510"/>
                </a:lnTo>
                <a:lnTo>
                  <a:pt x="70510" y="20500"/>
                </a:lnTo>
                <a:lnTo>
                  <a:pt x="70500" y="20500"/>
                </a:lnTo>
                <a:lnTo>
                  <a:pt x="70490" y="20490"/>
                </a:lnTo>
                <a:lnTo>
                  <a:pt x="70480" y="20480"/>
                </a:lnTo>
                <a:lnTo>
                  <a:pt x="70470" y="20470"/>
                </a:lnTo>
                <a:lnTo>
                  <a:pt x="70450" y="20460"/>
                </a:lnTo>
                <a:lnTo>
                  <a:pt x="70430" y="20440"/>
                </a:lnTo>
                <a:lnTo>
                  <a:pt x="70420" y="20430"/>
                </a:lnTo>
                <a:lnTo>
                  <a:pt x="70400" y="20420"/>
                </a:lnTo>
                <a:lnTo>
                  <a:pt x="70380" y="20410"/>
                </a:lnTo>
                <a:lnTo>
                  <a:pt x="70370" y="20400"/>
                </a:lnTo>
                <a:lnTo>
                  <a:pt x="70360" y="20390"/>
                </a:lnTo>
                <a:lnTo>
                  <a:pt x="70350" y="20380"/>
                </a:lnTo>
                <a:lnTo>
                  <a:pt x="70340" y="20370"/>
                </a:lnTo>
                <a:lnTo>
                  <a:pt x="70330" y="20360"/>
                </a:lnTo>
                <a:lnTo>
                  <a:pt x="70300" y="20340"/>
                </a:lnTo>
                <a:lnTo>
                  <a:pt x="70290" y="20330"/>
                </a:lnTo>
                <a:lnTo>
                  <a:pt x="70280" y="20330"/>
                </a:lnTo>
                <a:lnTo>
                  <a:pt x="70280" y="20320"/>
                </a:lnTo>
                <a:lnTo>
                  <a:pt x="70260" y="20300"/>
                </a:lnTo>
                <a:lnTo>
                  <a:pt x="70240" y="20290"/>
                </a:lnTo>
                <a:lnTo>
                  <a:pt x="70240" y="20280"/>
                </a:lnTo>
                <a:lnTo>
                  <a:pt x="70230" y="20280"/>
                </a:lnTo>
                <a:lnTo>
                  <a:pt x="70230" y="20270"/>
                </a:lnTo>
                <a:lnTo>
                  <a:pt x="70230" y="20250"/>
                </a:lnTo>
                <a:lnTo>
                  <a:pt x="70220" y="20210"/>
                </a:lnTo>
                <a:lnTo>
                  <a:pt x="70220" y="20180"/>
                </a:lnTo>
                <a:lnTo>
                  <a:pt x="70220" y="20170"/>
                </a:lnTo>
                <a:lnTo>
                  <a:pt x="70130" y="20190"/>
                </a:lnTo>
                <a:lnTo>
                  <a:pt x="70130" y="20220"/>
                </a:lnTo>
                <a:lnTo>
                  <a:pt x="70140" y="20290"/>
                </a:lnTo>
                <a:lnTo>
                  <a:pt x="70010" y="20310"/>
                </a:lnTo>
                <a:lnTo>
                  <a:pt x="70010" y="20320"/>
                </a:lnTo>
                <a:lnTo>
                  <a:pt x="70020" y="20370"/>
                </a:lnTo>
                <a:lnTo>
                  <a:pt x="70030" y="20470"/>
                </a:lnTo>
                <a:lnTo>
                  <a:pt x="70050" y="20630"/>
                </a:lnTo>
                <a:lnTo>
                  <a:pt x="69940" y="20640"/>
                </a:lnTo>
                <a:lnTo>
                  <a:pt x="69840" y="20660"/>
                </a:lnTo>
                <a:lnTo>
                  <a:pt x="69760" y="20670"/>
                </a:lnTo>
                <a:lnTo>
                  <a:pt x="69680" y="20680"/>
                </a:lnTo>
                <a:lnTo>
                  <a:pt x="69650" y="20680"/>
                </a:lnTo>
                <a:lnTo>
                  <a:pt x="69530" y="20700"/>
                </a:lnTo>
                <a:lnTo>
                  <a:pt x="69430" y="20710"/>
                </a:lnTo>
                <a:lnTo>
                  <a:pt x="69370" y="20720"/>
                </a:lnTo>
                <a:lnTo>
                  <a:pt x="69320" y="20730"/>
                </a:lnTo>
                <a:lnTo>
                  <a:pt x="69270" y="20730"/>
                </a:lnTo>
                <a:lnTo>
                  <a:pt x="69140" y="20750"/>
                </a:lnTo>
                <a:lnTo>
                  <a:pt x="69070" y="20760"/>
                </a:lnTo>
                <a:lnTo>
                  <a:pt x="69010" y="20770"/>
                </a:lnTo>
                <a:lnTo>
                  <a:pt x="68950" y="20770"/>
                </a:lnTo>
                <a:lnTo>
                  <a:pt x="68890" y="20760"/>
                </a:lnTo>
                <a:lnTo>
                  <a:pt x="68860" y="20750"/>
                </a:lnTo>
                <a:lnTo>
                  <a:pt x="68820" y="20750"/>
                </a:lnTo>
                <a:lnTo>
                  <a:pt x="68810" y="20750"/>
                </a:lnTo>
                <a:lnTo>
                  <a:pt x="68740" y="20760"/>
                </a:lnTo>
                <a:lnTo>
                  <a:pt x="68700" y="20780"/>
                </a:lnTo>
                <a:lnTo>
                  <a:pt x="68680" y="20790"/>
                </a:lnTo>
                <a:lnTo>
                  <a:pt x="68670" y="20800"/>
                </a:lnTo>
                <a:lnTo>
                  <a:pt x="68610" y="20750"/>
                </a:lnTo>
                <a:lnTo>
                  <a:pt x="68570" y="20720"/>
                </a:lnTo>
                <a:lnTo>
                  <a:pt x="68560" y="20710"/>
                </a:lnTo>
                <a:lnTo>
                  <a:pt x="68540" y="20700"/>
                </a:lnTo>
                <a:lnTo>
                  <a:pt x="68540" y="20670"/>
                </a:lnTo>
                <a:lnTo>
                  <a:pt x="68520" y="20650"/>
                </a:lnTo>
                <a:lnTo>
                  <a:pt x="68490" y="20620"/>
                </a:lnTo>
                <a:lnTo>
                  <a:pt x="68500" y="20600"/>
                </a:lnTo>
                <a:lnTo>
                  <a:pt x="68510" y="20580"/>
                </a:lnTo>
                <a:lnTo>
                  <a:pt x="68520" y="20570"/>
                </a:lnTo>
                <a:lnTo>
                  <a:pt x="68490" y="20530"/>
                </a:lnTo>
                <a:lnTo>
                  <a:pt x="68450" y="20490"/>
                </a:lnTo>
                <a:lnTo>
                  <a:pt x="68440" y="20500"/>
                </a:lnTo>
                <a:lnTo>
                  <a:pt x="68430" y="20510"/>
                </a:lnTo>
                <a:lnTo>
                  <a:pt x="68420" y="20500"/>
                </a:lnTo>
                <a:lnTo>
                  <a:pt x="68450" y="20440"/>
                </a:lnTo>
                <a:lnTo>
                  <a:pt x="68480" y="20390"/>
                </a:lnTo>
                <a:lnTo>
                  <a:pt x="68490" y="20370"/>
                </a:lnTo>
                <a:lnTo>
                  <a:pt x="68510" y="20340"/>
                </a:lnTo>
                <a:lnTo>
                  <a:pt x="68540" y="20280"/>
                </a:lnTo>
                <a:lnTo>
                  <a:pt x="68560" y="20250"/>
                </a:lnTo>
                <a:lnTo>
                  <a:pt x="68570" y="20200"/>
                </a:lnTo>
                <a:lnTo>
                  <a:pt x="68580" y="20160"/>
                </a:lnTo>
                <a:lnTo>
                  <a:pt x="68590" y="20160"/>
                </a:lnTo>
                <a:lnTo>
                  <a:pt x="68600" y="20130"/>
                </a:lnTo>
                <a:lnTo>
                  <a:pt x="68600" y="20120"/>
                </a:lnTo>
                <a:lnTo>
                  <a:pt x="68610" y="20090"/>
                </a:lnTo>
                <a:lnTo>
                  <a:pt x="68620" y="20070"/>
                </a:lnTo>
                <a:lnTo>
                  <a:pt x="68630" y="20040"/>
                </a:lnTo>
                <a:lnTo>
                  <a:pt x="68640" y="20010"/>
                </a:lnTo>
                <a:lnTo>
                  <a:pt x="68660" y="19970"/>
                </a:lnTo>
                <a:lnTo>
                  <a:pt x="68660" y="19950"/>
                </a:lnTo>
                <a:lnTo>
                  <a:pt x="68670" y="19940"/>
                </a:lnTo>
                <a:lnTo>
                  <a:pt x="68680" y="19900"/>
                </a:lnTo>
                <a:lnTo>
                  <a:pt x="68700" y="19850"/>
                </a:lnTo>
                <a:lnTo>
                  <a:pt x="68700" y="19830"/>
                </a:lnTo>
                <a:lnTo>
                  <a:pt x="68710" y="19810"/>
                </a:lnTo>
                <a:lnTo>
                  <a:pt x="68730" y="19750"/>
                </a:lnTo>
                <a:lnTo>
                  <a:pt x="68740" y="19730"/>
                </a:lnTo>
                <a:lnTo>
                  <a:pt x="68750" y="19710"/>
                </a:lnTo>
                <a:lnTo>
                  <a:pt x="68760" y="19680"/>
                </a:lnTo>
                <a:lnTo>
                  <a:pt x="68740" y="19680"/>
                </a:lnTo>
                <a:lnTo>
                  <a:pt x="68700" y="19690"/>
                </a:lnTo>
                <a:lnTo>
                  <a:pt x="68670" y="19690"/>
                </a:lnTo>
                <a:lnTo>
                  <a:pt x="68660" y="19660"/>
                </a:lnTo>
                <a:lnTo>
                  <a:pt x="68640" y="19640"/>
                </a:lnTo>
                <a:lnTo>
                  <a:pt x="68630" y="19610"/>
                </a:lnTo>
                <a:lnTo>
                  <a:pt x="68620" y="19590"/>
                </a:lnTo>
                <a:lnTo>
                  <a:pt x="68620" y="19580"/>
                </a:lnTo>
                <a:lnTo>
                  <a:pt x="68590" y="19520"/>
                </a:lnTo>
                <a:lnTo>
                  <a:pt x="68590" y="19500"/>
                </a:lnTo>
                <a:lnTo>
                  <a:pt x="68580" y="19490"/>
                </a:lnTo>
                <a:lnTo>
                  <a:pt x="68570" y="19460"/>
                </a:lnTo>
                <a:lnTo>
                  <a:pt x="68560" y="19420"/>
                </a:lnTo>
                <a:lnTo>
                  <a:pt x="68550" y="19400"/>
                </a:lnTo>
                <a:lnTo>
                  <a:pt x="68530" y="19360"/>
                </a:lnTo>
                <a:lnTo>
                  <a:pt x="68530" y="19350"/>
                </a:lnTo>
                <a:lnTo>
                  <a:pt x="68510" y="19310"/>
                </a:lnTo>
                <a:lnTo>
                  <a:pt x="68500" y="19270"/>
                </a:lnTo>
                <a:lnTo>
                  <a:pt x="68490" y="19240"/>
                </a:lnTo>
                <a:lnTo>
                  <a:pt x="68480" y="19240"/>
                </a:lnTo>
                <a:lnTo>
                  <a:pt x="68460" y="19170"/>
                </a:lnTo>
                <a:lnTo>
                  <a:pt x="68450" y="19170"/>
                </a:lnTo>
                <a:lnTo>
                  <a:pt x="68440" y="19130"/>
                </a:lnTo>
                <a:lnTo>
                  <a:pt x="68420" y="19080"/>
                </a:lnTo>
                <a:lnTo>
                  <a:pt x="68440" y="19020"/>
                </a:lnTo>
                <a:lnTo>
                  <a:pt x="68450" y="18980"/>
                </a:lnTo>
                <a:lnTo>
                  <a:pt x="68480" y="18930"/>
                </a:lnTo>
                <a:lnTo>
                  <a:pt x="68500" y="1888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