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Viljandi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Viljandi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7940" y="43360"/>
                </a:moveTo>
                <a:lnTo>
                  <a:pt x="57950" y="43350"/>
                </a:lnTo>
                <a:lnTo>
                  <a:pt x="57960" y="43350"/>
                </a:lnTo>
                <a:lnTo>
                  <a:pt x="57960" y="43340"/>
                </a:lnTo>
                <a:lnTo>
                  <a:pt x="57980" y="43320"/>
                </a:lnTo>
                <a:lnTo>
                  <a:pt x="58020" y="43270"/>
                </a:lnTo>
                <a:lnTo>
                  <a:pt x="58030" y="43270"/>
                </a:lnTo>
                <a:lnTo>
                  <a:pt x="58050" y="43270"/>
                </a:lnTo>
                <a:lnTo>
                  <a:pt x="58070" y="43270"/>
                </a:lnTo>
                <a:lnTo>
                  <a:pt x="58080" y="43270"/>
                </a:lnTo>
                <a:lnTo>
                  <a:pt x="58080" y="43240"/>
                </a:lnTo>
                <a:lnTo>
                  <a:pt x="58080" y="43230"/>
                </a:lnTo>
                <a:lnTo>
                  <a:pt x="58080" y="43220"/>
                </a:lnTo>
                <a:lnTo>
                  <a:pt x="58090" y="43210"/>
                </a:lnTo>
                <a:lnTo>
                  <a:pt x="58090" y="43200"/>
                </a:lnTo>
                <a:lnTo>
                  <a:pt x="58110" y="43170"/>
                </a:lnTo>
                <a:lnTo>
                  <a:pt x="58110" y="43160"/>
                </a:lnTo>
                <a:lnTo>
                  <a:pt x="58120" y="43140"/>
                </a:lnTo>
                <a:lnTo>
                  <a:pt x="58130" y="43110"/>
                </a:lnTo>
                <a:lnTo>
                  <a:pt x="58140" y="43100"/>
                </a:lnTo>
                <a:lnTo>
                  <a:pt x="58150" y="43080"/>
                </a:lnTo>
                <a:lnTo>
                  <a:pt x="58150" y="43060"/>
                </a:lnTo>
                <a:lnTo>
                  <a:pt x="58160" y="43040"/>
                </a:lnTo>
                <a:lnTo>
                  <a:pt x="58170" y="43020"/>
                </a:lnTo>
                <a:lnTo>
                  <a:pt x="58170" y="43010"/>
                </a:lnTo>
                <a:lnTo>
                  <a:pt x="58180" y="43000"/>
                </a:lnTo>
                <a:lnTo>
                  <a:pt x="58180" y="42990"/>
                </a:lnTo>
                <a:lnTo>
                  <a:pt x="58190" y="42990"/>
                </a:lnTo>
                <a:lnTo>
                  <a:pt x="58190" y="42980"/>
                </a:lnTo>
                <a:lnTo>
                  <a:pt x="58200" y="42970"/>
                </a:lnTo>
                <a:lnTo>
                  <a:pt x="58210" y="42970"/>
                </a:lnTo>
                <a:lnTo>
                  <a:pt x="58210" y="42960"/>
                </a:lnTo>
                <a:lnTo>
                  <a:pt x="58220" y="42950"/>
                </a:lnTo>
                <a:lnTo>
                  <a:pt x="58230" y="42940"/>
                </a:lnTo>
                <a:lnTo>
                  <a:pt x="58240" y="42940"/>
                </a:lnTo>
                <a:lnTo>
                  <a:pt x="58230" y="42910"/>
                </a:lnTo>
                <a:lnTo>
                  <a:pt x="58250" y="42900"/>
                </a:lnTo>
                <a:lnTo>
                  <a:pt x="58260" y="42890"/>
                </a:lnTo>
                <a:lnTo>
                  <a:pt x="58310" y="42870"/>
                </a:lnTo>
                <a:lnTo>
                  <a:pt x="58330" y="42860"/>
                </a:lnTo>
                <a:lnTo>
                  <a:pt x="58340" y="42850"/>
                </a:lnTo>
                <a:lnTo>
                  <a:pt x="58340" y="42860"/>
                </a:lnTo>
                <a:lnTo>
                  <a:pt x="58380" y="42830"/>
                </a:lnTo>
                <a:lnTo>
                  <a:pt x="58440" y="42790"/>
                </a:lnTo>
                <a:lnTo>
                  <a:pt x="58460" y="42780"/>
                </a:lnTo>
                <a:lnTo>
                  <a:pt x="58480" y="42770"/>
                </a:lnTo>
                <a:lnTo>
                  <a:pt x="58490" y="42760"/>
                </a:lnTo>
                <a:lnTo>
                  <a:pt x="58480" y="42740"/>
                </a:lnTo>
                <a:lnTo>
                  <a:pt x="58520" y="42720"/>
                </a:lnTo>
                <a:lnTo>
                  <a:pt x="58540" y="42710"/>
                </a:lnTo>
                <a:lnTo>
                  <a:pt x="58550" y="42710"/>
                </a:lnTo>
                <a:lnTo>
                  <a:pt x="58560" y="42700"/>
                </a:lnTo>
                <a:lnTo>
                  <a:pt x="58570" y="42690"/>
                </a:lnTo>
                <a:lnTo>
                  <a:pt x="58580" y="42690"/>
                </a:lnTo>
                <a:lnTo>
                  <a:pt x="58590" y="42690"/>
                </a:lnTo>
                <a:lnTo>
                  <a:pt x="58590" y="42720"/>
                </a:lnTo>
                <a:lnTo>
                  <a:pt x="58590" y="42750"/>
                </a:lnTo>
                <a:lnTo>
                  <a:pt x="58590" y="42770"/>
                </a:lnTo>
                <a:lnTo>
                  <a:pt x="58600" y="42780"/>
                </a:lnTo>
                <a:lnTo>
                  <a:pt x="58610" y="42780"/>
                </a:lnTo>
                <a:lnTo>
                  <a:pt x="58620" y="42780"/>
                </a:lnTo>
                <a:lnTo>
                  <a:pt x="58630" y="42790"/>
                </a:lnTo>
                <a:lnTo>
                  <a:pt x="58640" y="42790"/>
                </a:lnTo>
                <a:lnTo>
                  <a:pt x="58660" y="42790"/>
                </a:lnTo>
                <a:lnTo>
                  <a:pt x="58680" y="42790"/>
                </a:lnTo>
                <a:lnTo>
                  <a:pt x="58690" y="42790"/>
                </a:lnTo>
                <a:lnTo>
                  <a:pt x="58700" y="42790"/>
                </a:lnTo>
                <a:lnTo>
                  <a:pt x="58710" y="42790"/>
                </a:lnTo>
                <a:lnTo>
                  <a:pt x="58720" y="42790"/>
                </a:lnTo>
                <a:lnTo>
                  <a:pt x="58730" y="42790"/>
                </a:lnTo>
                <a:lnTo>
                  <a:pt x="58740" y="42790"/>
                </a:lnTo>
                <a:lnTo>
                  <a:pt x="58750" y="42790"/>
                </a:lnTo>
                <a:lnTo>
                  <a:pt x="58750" y="42780"/>
                </a:lnTo>
                <a:lnTo>
                  <a:pt x="58750" y="42770"/>
                </a:lnTo>
                <a:lnTo>
                  <a:pt x="58750" y="42760"/>
                </a:lnTo>
                <a:lnTo>
                  <a:pt x="58750" y="42750"/>
                </a:lnTo>
                <a:lnTo>
                  <a:pt x="58750" y="42740"/>
                </a:lnTo>
                <a:lnTo>
                  <a:pt x="58750" y="42730"/>
                </a:lnTo>
                <a:lnTo>
                  <a:pt x="58760" y="42730"/>
                </a:lnTo>
                <a:lnTo>
                  <a:pt x="58780" y="42710"/>
                </a:lnTo>
                <a:lnTo>
                  <a:pt x="58790" y="42730"/>
                </a:lnTo>
                <a:lnTo>
                  <a:pt x="58800" y="42740"/>
                </a:lnTo>
                <a:lnTo>
                  <a:pt x="58830" y="42740"/>
                </a:lnTo>
                <a:lnTo>
                  <a:pt x="58880" y="42800"/>
                </a:lnTo>
                <a:lnTo>
                  <a:pt x="58900" y="42800"/>
                </a:lnTo>
                <a:lnTo>
                  <a:pt x="58940" y="42800"/>
                </a:lnTo>
                <a:lnTo>
                  <a:pt x="58950" y="42830"/>
                </a:lnTo>
                <a:lnTo>
                  <a:pt x="58960" y="42830"/>
                </a:lnTo>
                <a:lnTo>
                  <a:pt x="58970" y="42840"/>
                </a:lnTo>
                <a:lnTo>
                  <a:pt x="58970" y="42850"/>
                </a:lnTo>
                <a:lnTo>
                  <a:pt x="58970" y="42860"/>
                </a:lnTo>
                <a:lnTo>
                  <a:pt x="58980" y="42870"/>
                </a:lnTo>
                <a:lnTo>
                  <a:pt x="58980" y="42880"/>
                </a:lnTo>
                <a:lnTo>
                  <a:pt x="58990" y="42900"/>
                </a:lnTo>
                <a:lnTo>
                  <a:pt x="59010" y="42950"/>
                </a:lnTo>
                <a:lnTo>
                  <a:pt x="59010" y="42960"/>
                </a:lnTo>
                <a:lnTo>
                  <a:pt x="59010" y="42970"/>
                </a:lnTo>
                <a:lnTo>
                  <a:pt x="59020" y="42980"/>
                </a:lnTo>
                <a:lnTo>
                  <a:pt x="59050" y="43010"/>
                </a:lnTo>
                <a:lnTo>
                  <a:pt x="59060" y="43010"/>
                </a:lnTo>
                <a:lnTo>
                  <a:pt x="59080" y="43020"/>
                </a:lnTo>
                <a:lnTo>
                  <a:pt x="59110" y="43040"/>
                </a:lnTo>
                <a:lnTo>
                  <a:pt x="59130" y="43050"/>
                </a:lnTo>
                <a:lnTo>
                  <a:pt x="59130" y="43070"/>
                </a:lnTo>
                <a:lnTo>
                  <a:pt x="59170" y="43100"/>
                </a:lnTo>
                <a:lnTo>
                  <a:pt x="59180" y="43100"/>
                </a:lnTo>
                <a:lnTo>
                  <a:pt x="59180" y="43110"/>
                </a:lnTo>
                <a:lnTo>
                  <a:pt x="59160" y="43160"/>
                </a:lnTo>
                <a:lnTo>
                  <a:pt x="59120" y="43210"/>
                </a:lnTo>
                <a:lnTo>
                  <a:pt x="59110" y="43210"/>
                </a:lnTo>
                <a:lnTo>
                  <a:pt x="59120" y="43220"/>
                </a:lnTo>
                <a:lnTo>
                  <a:pt x="59130" y="43220"/>
                </a:lnTo>
                <a:lnTo>
                  <a:pt x="59130" y="43230"/>
                </a:lnTo>
                <a:lnTo>
                  <a:pt x="59130" y="43240"/>
                </a:lnTo>
                <a:lnTo>
                  <a:pt x="59120" y="43240"/>
                </a:lnTo>
                <a:lnTo>
                  <a:pt x="59120" y="43250"/>
                </a:lnTo>
                <a:lnTo>
                  <a:pt x="59110" y="43260"/>
                </a:lnTo>
                <a:lnTo>
                  <a:pt x="59100" y="43270"/>
                </a:lnTo>
                <a:lnTo>
                  <a:pt x="59090" y="43280"/>
                </a:lnTo>
                <a:lnTo>
                  <a:pt x="59090" y="43290"/>
                </a:lnTo>
                <a:lnTo>
                  <a:pt x="59080" y="43290"/>
                </a:lnTo>
                <a:lnTo>
                  <a:pt x="59080" y="43300"/>
                </a:lnTo>
                <a:lnTo>
                  <a:pt x="59070" y="43310"/>
                </a:lnTo>
                <a:lnTo>
                  <a:pt x="59070" y="43320"/>
                </a:lnTo>
                <a:lnTo>
                  <a:pt x="59060" y="43330"/>
                </a:lnTo>
                <a:lnTo>
                  <a:pt x="59030" y="43350"/>
                </a:lnTo>
                <a:lnTo>
                  <a:pt x="59020" y="43370"/>
                </a:lnTo>
                <a:lnTo>
                  <a:pt x="59010" y="43380"/>
                </a:lnTo>
                <a:lnTo>
                  <a:pt x="58980" y="43400"/>
                </a:lnTo>
                <a:lnTo>
                  <a:pt x="58970" y="43380"/>
                </a:lnTo>
                <a:lnTo>
                  <a:pt x="58950" y="43390"/>
                </a:lnTo>
                <a:lnTo>
                  <a:pt x="58930" y="43390"/>
                </a:lnTo>
                <a:lnTo>
                  <a:pt x="58890" y="43390"/>
                </a:lnTo>
                <a:lnTo>
                  <a:pt x="58880" y="43400"/>
                </a:lnTo>
                <a:lnTo>
                  <a:pt x="58810" y="43410"/>
                </a:lnTo>
                <a:lnTo>
                  <a:pt x="58770" y="43430"/>
                </a:lnTo>
                <a:lnTo>
                  <a:pt x="58740" y="43440"/>
                </a:lnTo>
                <a:lnTo>
                  <a:pt x="58720" y="43460"/>
                </a:lnTo>
                <a:lnTo>
                  <a:pt x="58700" y="43480"/>
                </a:lnTo>
                <a:lnTo>
                  <a:pt x="58680" y="43500"/>
                </a:lnTo>
                <a:lnTo>
                  <a:pt x="58670" y="43510"/>
                </a:lnTo>
                <a:lnTo>
                  <a:pt x="58670" y="43530"/>
                </a:lnTo>
                <a:lnTo>
                  <a:pt x="58650" y="43590"/>
                </a:lnTo>
                <a:lnTo>
                  <a:pt x="58640" y="43630"/>
                </a:lnTo>
                <a:lnTo>
                  <a:pt x="58630" y="43660"/>
                </a:lnTo>
                <a:lnTo>
                  <a:pt x="58610" y="43730"/>
                </a:lnTo>
                <a:lnTo>
                  <a:pt x="58610" y="43740"/>
                </a:lnTo>
                <a:lnTo>
                  <a:pt x="58590" y="43730"/>
                </a:lnTo>
                <a:lnTo>
                  <a:pt x="58570" y="43760"/>
                </a:lnTo>
                <a:lnTo>
                  <a:pt x="58560" y="43770"/>
                </a:lnTo>
                <a:lnTo>
                  <a:pt x="58540" y="43800"/>
                </a:lnTo>
                <a:lnTo>
                  <a:pt x="58540" y="43820"/>
                </a:lnTo>
                <a:lnTo>
                  <a:pt x="58520" y="43850"/>
                </a:lnTo>
                <a:lnTo>
                  <a:pt x="58520" y="43860"/>
                </a:lnTo>
                <a:lnTo>
                  <a:pt x="58520" y="43890"/>
                </a:lnTo>
                <a:lnTo>
                  <a:pt x="58510" y="43890"/>
                </a:lnTo>
                <a:lnTo>
                  <a:pt x="58500" y="43900"/>
                </a:lnTo>
                <a:lnTo>
                  <a:pt x="58500" y="43920"/>
                </a:lnTo>
                <a:lnTo>
                  <a:pt x="58480" y="43950"/>
                </a:lnTo>
                <a:lnTo>
                  <a:pt x="58400" y="44030"/>
                </a:lnTo>
                <a:lnTo>
                  <a:pt x="58370" y="44060"/>
                </a:lnTo>
                <a:lnTo>
                  <a:pt x="58350" y="44090"/>
                </a:lnTo>
                <a:lnTo>
                  <a:pt x="58340" y="44100"/>
                </a:lnTo>
                <a:lnTo>
                  <a:pt x="58310" y="44070"/>
                </a:lnTo>
                <a:lnTo>
                  <a:pt x="58300" y="44060"/>
                </a:lnTo>
                <a:lnTo>
                  <a:pt x="58250" y="44030"/>
                </a:lnTo>
                <a:lnTo>
                  <a:pt x="58240" y="44010"/>
                </a:lnTo>
                <a:lnTo>
                  <a:pt x="58220" y="44000"/>
                </a:lnTo>
                <a:lnTo>
                  <a:pt x="58190" y="43980"/>
                </a:lnTo>
                <a:lnTo>
                  <a:pt x="58200" y="43980"/>
                </a:lnTo>
                <a:lnTo>
                  <a:pt x="58200" y="43920"/>
                </a:lnTo>
                <a:lnTo>
                  <a:pt x="58200" y="43900"/>
                </a:lnTo>
                <a:lnTo>
                  <a:pt x="58200" y="43880"/>
                </a:lnTo>
                <a:lnTo>
                  <a:pt x="58200" y="43870"/>
                </a:lnTo>
                <a:lnTo>
                  <a:pt x="58200" y="43860"/>
                </a:lnTo>
                <a:lnTo>
                  <a:pt x="58200" y="43850"/>
                </a:lnTo>
                <a:lnTo>
                  <a:pt x="58190" y="43830"/>
                </a:lnTo>
                <a:lnTo>
                  <a:pt x="58170" y="43770"/>
                </a:lnTo>
                <a:lnTo>
                  <a:pt x="58160" y="43750"/>
                </a:lnTo>
                <a:lnTo>
                  <a:pt x="58160" y="43730"/>
                </a:lnTo>
                <a:lnTo>
                  <a:pt x="58150" y="43710"/>
                </a:lnTo>
                <a:lnTo>
                  <a:pt x="58140" y="43680"/>
                </a:lnTo>
                <a:lnTo>
                  <a:pt x="58130" y="43620"/>
                </a:lnTo>
                <a:lnTo>
                  <a:pt x="58110" y="43530"/>
                </a:lnTo>
                <a:lnTo>
                  <a:pt x="58100" y="43520"/>
                </a:lnTo>
                <a:lnTo>
                  <a:pt x="58110" y="43510"/>
                </a:lnTo>
                <a:lnTo>
                  <a:pt x="58120" y="43500"/>
                </a:lnTo>
                <a:lnTo>
                  <a:pt x="58120" y="43490"/>
                </a:lnTo>
                <a:lnTo>
                  <a:pt x="58090" y="43410"/>
                </a:lnTo>
                <a:lnTo>
                  <a:pt x="58070" y="43410"/>
                </a:lnTo>
                <a:lnTo>
                  <a:pt x="58050" y="43420"/>
                </a:lnTo>
                <a:lnTo>
                  <a:pt x="58040" y="43420"/>
                </a:lnTo>
                <a:lnTo>
                  <a:pt x="58030" y="43410"/>
                </a:lnTo>
                <a:lnTo>
                  <a:pt x="58000" y="43390"/>
                </a:lnTo>
                <a:lnTo>
                  <a:pt x="57980" y="43400"/>
                </a:lnTo>
                <a:lnTo>
                  <a:pt x="57940" y="43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