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Viimsi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Viimsi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47380" y="12240"/>
                </a:moveTo>
                <a:lnTo>
                  <a:pt x="47380" y="12250"/>
                </a:lnTo>
                <a:lnTo>
                  <a:pt x="47370" y="12250"/>
                </a:lnTo>
                <a:lnTo>
                  <a:pt x="47380" y="12240"/>
                </a:lnTo>
                <a:close/>
                <a:moveTo>
                  <a:pt x="49380" y="12210"/>
                </a:moveTo>
                <a:lnTo>
                  <a:pt x="49380" y="12220"/>
                </a:lnTo>
                <a:lnTo>
                  <a:pt x="49370" y="12210"/>
                </a:lnTo>
                <a:lnTo>
                  <a:pt x="49380" y="12210"/>
                </a:lnTo>
                <a:close/>
                <a:moveTo>
                  <a:pt x="49430" y="12170"/>
                </a:moveTo>
                <a:lnTo>
                  <a:pt x="49430" y="12160"/>
                </a:lnTo>
                <a:lnTo>
                  <a:pt x="49440" y="12160"/>
                </a:lnTo>
                <a:lnTo>
                  <a:pt x="49430" y="12170"/>
                </a:lnTo>
                <a:close/>
                <a:moveTo>
                  <a:pt x="48840" y="11230"/>
                </a:moveTo>
                <a:lnTo>
                  <a:pt x="48840" y="11240"/>
                </a:lnTo>
                <a:lnTo>
                  <a:pt x="48850" y="11240"/>
                </a:lnTo>
                <a:lnTo>
                  <a:pt x="48850" y="11250"/>
                </a:lnTo>
                <a:lnTo>
                  <a:pt x="48840" y="11250"/>
                </a:lnTo>
                <a:lnTo>
                  <a:pt x="48830" y="11250"/>
                </a:lnTo>
                <a:lnTo>
                  <a:pt x="48830" y="11240"/>
                </a:lnTo>
                <a:lnTo>
                  <a:pt x="48830" y="11230"/>
                </a:lnTo>
                <a:lnTo>
                  <a:pt x="48840" y="11230"/>
                </a:lnTo>
                <a:close/>
                <a:moveTo>
                  <a:pt x="48760" y="11040"/>
                </a:moveTo>
                <a:lnTo>
                  <a:pt x="48760" y="11050"/>
                </a:lnTo>
                <a:lnTo>
                  <a:pt x="48770" y="11050"/>
                </a:lnTo>
                <a:lnTo>
                  <a:pt x="48770" y="11060"/>
                </a:lnTo>
                <a:lnTo>
                  <a:pt x="48760" y="11060"/>
                </a:lnTo>
                <a:lnTo>
                  <a:pt x="48750" y="11060"/>
                </a:lnTo>
                <a:lnTo>
                  <a:pt x="48740" y="11060"/>
                </a:lnTo>
                <a:lnTo>
                  <a:pt x="48740" y="11050"/>
                </a:lnTo>
                <a:lnTo>
                  <a:pt x="48750" y="11050"/>
                </a:lnTo>
                <a:lnTo>
                  <a:pt x="48750" y="11040"/>
                </a:lnTo>
                <a:lnTo>
                  <a:pt x="48760" y="11040"/>
                </a:lnTo>
                <a:close/>
                <a:moveTo>
                  <a:pt x="48250" y="10650"/>
                </a:moveTo>
                <a:lnTo>
                  <a:pt x="48260" y="10650"/>
                </a:lnTo>
                <a:lnTo>
                  <a:pt x="48260" y="10640"/>
                </a:lnTo>
                <a:lnTo>
                  <a:pt x="48270" y="10640"/>
                </a:lnTo>
                <a:lnTo>
                  <a:pt x="48270" y="10650"/>
                </a:lnTo>
                <a:lnTo>
                  <a:pt x="48260" y="10650"/>
                </a:lnTo>
                <a:lnTo>
                  <a:pt x="48260" y="10660"/>
                </a:lnTo>
                <a:lnTo>
                  <a:pt x="48270" y="10660"/>
                </a:lnTo>
                <a:lnTo>
                  <a:pt x="48270" y="10670"/>
                </a:lnTo>
                <a:lnTo>
                  <a:pt x="48260" y="10670"/>
                </a:lnTo>
                <a:lnTo>
                  <a:pt x="48250" y="10670"/>
                </a:lnTo>
                <a:lnTo>
                  <a:pt x="48250" y="10660"/>
                </a:lnTo>
                <a:lnTo>
                  <a:pt x="48250" y="10650"/>
                </a:lnTo>
                <a:lnTo>
                  <a:pt x="48250" y="10640"/>
                </a:lnTo>
                <a:lnTo>
                  <a:pt x="48250" y="10650"/>
                </a:lnTo>
                <a:close/>
                <a:moveTo>
                  <a:pt x="47170" y="10000"/>
                </a:moveTo>
                <a:lnTo>
                  <a:pt x="47180" y="10000"/>
                </a:lnTo>
                <a:lnTo>
                  <a:pt x="47180" y="10010"/>
                </a:lnTo>
                <a:lnTo>
                  <a:pt x="47180" y="10020"/>
                </a:lnTo>
                <a:lnTo>
                  <a:pt x="47190" y="10020"/>
                </a:lnTo>
                <a:lnTo>
                  <a:pt x="47200" y="10020"/>
                </a:lnTo>
                <a:lnTo>
                  <a:pt x="47210" y="10020"/>
                </a:lnTo>
                <a:lnTo>
                  <a:pt x="47220" y="10020"/>
                </a:lnTo>
                <a:lnTo>
                  <a:pt x="47220" y="10030"/>
                </a:lnTo>
                <a:lnTo>
                  <a:pt x="47230" y="10030"/>
                </a:lnTo>
                <a:lnTo>
                  <a:pt x="47230" y="10040"/>
                </a:lnTo>
                <a:lnTo>
                  <a:pt x="47230" y="10050"/>
                </a:lnTo>
                <a:lnTo>
                  <a:pt x="47240" y="10050"/>
                </a:lnTo>
                <a:lnTo>
                  <a:pt x="47240" y="10060"/>
                </a:lnTo>
                <a:lnTo>
                  <a:pt x="47250" y="10060"/>
                </a:lnTo>
                <a:lnTo>
                  <a:pt x="47250" y="10070"/>
                </a:lnTo>
                <a:lnTo>
                  <a:pt x="47240" y="10070"/>
                </a:lnTo>
                <a:lnTo>
                  <a:pt x="47240" y="10080"/>
                </a:lnTo>
                <a:lnTo>
                  <a:pt x="47240" y="10070"/>
                </a:lnTo>
                <a:lnTo>
                  <a:pt x="47240" y="10080"/>
                </a:lnTo>
                <a:lnTo>
                  <a:pt x="47230" y="10080"/>
                </a:lnTo>
                <a:lnTo>
                  <a:pt x="47220" y="10080"/>
                </a:lnTo>
                <a:lnTo>
                  <a:pt x="47210" y="10080"/>
                </a:lnTo>
                <a:lnTo>
                  <a:pt x="47200" y="10080"/>
                </a:lnTo>
                <a:lnTo>
                  <a:pt x="47200" y="10090"/>
                </a:lnTo>
                <a:lnTo>
                  <a:pt x="47190" y="10090"/>
                </a:lnTo>
                <a:lnTo>
                  <a:pt x="47190" y="10100"/>
                </a:lnTo>
                <a:lnTo>
                  <a:pt x="47180" y="10100"/>
                </a:lnTo>
                <a:lnTo>
                  <a:pt x="47170" y="10110"/>
                </a:lnTo>
                <a:lnTo>
                  <a:pt x="47170" y="10120"/>
                </a:lnTo>
                <a:lnTo>
                  <a:pt x="47160" y="10120"/>
                </a:lnTo>
                <a:lnTo>
                  <a:pt x="47160" y="10130"/>
                </a:lnTo>
                <a:lnTo>
                  <a:pt x="47150" y="10130"/>
                </a:lnTo>
                <a:lnTo>
                  <a:pt x="47150" y="10120"/>
                </a:lnTo>
                <a:lnTo>
                  <a:pt x="47140" y="10120"/>
                </a:lnTo>
                <a:lnTo>
                  <a:pt x="47140" y="10110"/>
                </a:lnTo>
                <a:lnTo>
                  <a:pt x="47130" y="10100"/>
                </a:lnTo>
                <a:lnTo>
                  <a:pt x="47120" y="10090"/>
                </a:lnTo>
                <a:lnTo>
                  <a:pt x="47110" y="10090"/>
                </a:lnTo>
                <a:lnTo>
                  <a:pt x="47110" y="10080"/>
                </a:lnTo>
                <a:lnTo>
                  <a:pt x="47110" y="10070"/>
                </a:lnTo>
                <a:lnTo>
                  <a:pt x="47110" y="10060"/>
                </a:lnTo>
                <a:lnTo>
                  <a:pt x="47110" y="10050"/>
                </a:lnTo>
                <a:lnTo>
                  <a:pt x="47100" y="10050"/>
                </a:lnTo>
                <a:lnTo>
                  <a:pt x="47100" y="10040"/>
                </a:lnTo>
                <a:lnTo>
                  <a:pt x="47100" y="10030"/>
                </a:lnTo>
                <a:lnTo>
                  <a:pt x="47110" y="10030"/>
                </a:lnTo>
                <a:lnTo>
                  <a:pt x="47100" y="10030"/>
                </a:lnTo>
                <a:lnTo>
                  <a:pt x="47110" y="10030"/>
                </a:lnTo>
                <a:lnTo>
                  <a:pt x="47110" y="10020"/>
                </a:lnTo>
                <a:lnTo>
                  <a:pt x="47100" y="10010"/>
                </a:lnTo>
                <a:lnTo>
                  <a:pt x="47110" y="10010"/>
                </a:lnTo>
                <a:lnTo>
                  <a:pt x="47110" y="10000"/>
                </a:lnTo>
                <a:lnTo>
                  <a:pt x="47120" y="10000"/>
                </a:lnTo>
                <a:lnTo>
                  <a:pt x="47110" y="10000"/>
                </a:lnTo>
                <a:lnTo>
                  <a:pt x="47110" y="10010"/>
                </a:lnTo>
                <a:lnTo>
                  <a:pt x="47120" y="10010"/>
                </a:lnTo>
                <a:lnTo>
                  <a:pt x="47130" y="10010"/>
                </a:lnTo>
                <a:lnTo>
                  <a:pt x="47140" y="10020"/>
                </a:lnTo>
                <a:lnTo>
                  <a:pt x="47150" y="10020"/>
                </a:lnTo>
                <a:lnTo>
                  <a:pt x="47160" y="10020"/>
                </a:lnTo>
                <a:lnTo>
                  <a:pt x="47160" y="10010"/>
                </a:lnTo>
                <a:lnTo>
                  <a:pt x="47170" y="10010"/>
                </a:lnTo>
                <a:lnTo>
                  <a:pt x="47170" y="10000"/>
                </a:lnTo>
                <a:lnTo>
                  <a:pt x="47160" y="10000"/>
                </a:lnTo>
                <a:lnTo>
                  <a:pt x="47170" y="10000"/>
                </a:lnTo>
                <a:lnTo>
                  <a:pt x="47170" y="9990"/>
                </a:lnTo>
                <a:lnTo>
                  <a:pt x="47170" y="9980"/>
                </a:lnTo>
                <a:lnTo>
                  <a:pt x="47160" y="9980"/>
                </a:lnTo>
                <a:lnTo>
                  <a:pt x="47170" y="9980"/>
                </a:lnTo>
                <a:lnTo>
                  <a:pt x="47170" y="9990"/>
                </a:lnTo>
                <a:lnTo>
                  <a:pt x="47170" y="10000"/>
                </a:lnTo>
                <a:close/>
                <a:moveTo>
                  <a:pt x="47300" y="10060"/>
                </a:moveTo>
                <a:lnTo>
                  <a:pt x="47290" y="10060"/>
                </a:lnTo>
                <a:lnTo>
                  <a:pt x="47290" y="10050"/>
                </a:lnTo>
                <a:lnTo>
                  <a:pt x="47280" y="10050"/>
                </a:lnTo>
                <a:lnTo>
                  <a:pt x="47280" y="10040"/>
                </a:lnTo>
                <a:lnTo>
                  <a:pt x="47280" y="10030"/>
                </a:lnTo>
                <a:lnTo>
                  <a:pt x="47270" y="10020"/>
                </a:lnTo>
                <a:lnTo>
                  <a:pt x="47280" y="10020"/>
                </a:lnTo>
                <a:lnTo>
                  <a:pt x="47280" y="10010"/>
                </a:lnTo>
                <a:lnTo>
                  <a:pt x="47280" y="10000"/>
                </a:lnTo>
                <a:lnTo>
                  <a:pt x="47270" y="10000"/>
                </a:lnTo>
                <a:lnTo>
                  <a:pt x="47270" y="9990"/>
                </a:lnTo>
                <a:lnTo>
                  <a:pt x="47270" y="9980"/>
                </a:lnTo>
                <a:lnTo>
                  <a:pt x="47280" y="9980"/>
                </a:lnTo>
                <a:lnTo>
                  <a:pt x="47280" y="9990"/>
                </a:lnTo>
                <a:lnTo>
                  <a:pt x="47290" y="9990"/>
                </a:lnTo>
                <a:lnTo>
                  <a:pt x="47290" y="10000"/>
                </a:lnTo>
                <a:lnTo>
                  <a:pt x="47290" y="10010"/>
                </a:lnTo>
                <a:lnTo>
                  <a:pt x="47300" y="10010"/>
                </a:lnTo>
                <a:lnTo>
                  <a:pt x="47300" y="10020"/>
                </a:lnTo>
                <a:lnTo>
                  <a:pt x="47300" y="10030"/>
                </a:lnTo>
                <a:lnTo>
                  <a:pt x="47300" y="10040"/>
                </a:lnTo>
                <a:lnTo>
                  <a:pt x="47300" y="10050"/>
                </a:lnTo>
                <a:lnTo>
                  <a:pt x="47300" y="10060"/>
                </a:lnTo>
                <a:close/>
                <a:moveTo>
                  <a:pt x="46450" y="9480"/>
                </a:moveTo>
                <a:lnTo>
                  <a:pt x="46440" y="9470"/>
                </a:lnTo>
                <a:lnTo>
                  <a:pt x="46430" y="9470"/>
                </a:lnTo>
                <a:lnTo>
                  <a:pt x="46430" y="9460"/>
                </a:lnTo>
                <a:lnTo>
                  <a:pt x="46430" y="9450"/>
                </a:lnTo>
                <a:lnTo>
                  <a:pt x="46430" y="9440"/>
                </a:lnTo>
                <a:lnTo>
                  <a:pt x="46430" y="9450"/>
                </a:lnTo>
                <a:lnTo>
                  <a:pt x="46440" y="9450"/>
                </a:lnTo>
                <a:lnTo>
                  <a:pt x="46440" y="9460"/>
                </a:lnTo>
                <a:lnTo>
                  <a:pt x="46440" y="9470"/>
                </a:lnTo>
                <a:lnTo>
                  <a:pt x="46450" y="9470"/>
                </a:lnTo>
                <a:lnTo>
                  <a:pt x="46450" y="9480"/>
                </a:lnTo>
                <a:close/>
                <a:moveTo>
                  <a:pt x="46390" y="9340"/>
                </a:moveTo>
                <a:lnTo>
                  <a:pt x="46390" y="9350"/>
                </a:lnTo>
                <a:lnTo>
                  <a:pt x="46390" y="9340"/>
                </a:lnTo>
                <a:lnTo>
                  <a:pt x="46380" y="9340"/>
                </a:lnTo>
                <a:lnTo>
                  <a:pt x="46370" y="9340"/>
                </a:lnTo>
                <a:lnTo>
                  <a:pt x="46370" y="9330"/>
                </a:lnTo>
                <a:lnTo>
                  <a:pt x="46370" y="9320"/>
                </a:lnTo>
                <a:lnTo>
                  <a:pt x="46380" y="9320"/>
                </a:lnTo>
                <a:lnTo>
                  <a:pt x="46380" y="9330"/>
                </a:lnTo>
                <a:lnTo>
                  <a:pt x="46380" y="9340"/>
                </a:lnTo>
                <a:lnTo>
                  <a:pt x="46390" y="9340"/>
                </a:lnTo>
                <a:close/>
                <a:moveTo>
                  <a:pt x="51330" y="9090"/>
                </a:moveTo>
                <a:lnTo>
                  <a:pt x="51340" y="9100"/>
                </a:lnTo>
                <a:lnTo>
                  <a:pt x="51340" y="9110"/>
                </a:lnTo>
                <a:lnTo>
                  <a:pt x="51350" y="9120"/>
                </a:lnTo>
                <a:lnTo>
                  <a:pt x="51350" y="9130"/>
                </a:lnTo>
                <a:lnTo>
                  <a:pt x="51360" y="9130"/>
                </a:lnTo>
                <a:lnTo>
                  <a:pt x="51360" y="9140"/>
                </a:lnTo>
                <a:lnTo>
                  <a:pt x="51360" y="9150"/>
                </a:lnTo>
                <a:lnTo>
                  <a:pt x="51370" y="9150"/>
                </a:lnTo>
                <a:lnTo>
                  <a:pt x="51370" y="9160"/>
                </a:lnTo>
                <a:lnTo>
                  <a:pt x="51380" y="9170"/>
                </a:lnTo>
                <a:lnTo>
                  <a:pt x="51380" y="9180"/>
                </a:lnTo>
                <a:lnTo>
                  <a:pt x="51380" y="9190"/>
                </a:lnTo>
                <a:lnTo>
                  <a:pt x="51390" y="9190"/>
                </a:lnTo>
                <a:lnTo>
                  <a:pt x="51390" y="9200"/>
                </a:lnTo>
                <a:lnTo>
                  <a:pt x="51400" y="9200"/>
                </a:lnTo>
                <a:lnTo>
                  <a:pt x="51400" y="9210"/>
                </a:lnTo>
                <a:lnTo>
                  <a:pt x="51410" y="9210"/>
                </a:lnTo>
                <a:lnTo>
                  <a:pt x="51410" y="9220"/>
                </a:lnTo>
                <a:lnTo>
                  <a:pt x="51410" y="9230"/>
                </a:lnTo>
                <a:lnTo>
                  <a:pt x="51420" y="9230"/>
                </a:lnTo>
                <a:lnTo>
                  <a:pt x="51420" y="9240"/>
                </a:lnTo>
                <a:lnTo>
                  <a:pt x="51430" y="9240"/>
                </a:lnTo>
                <a:lnTo>
                  <a:pt x="51430" y="9250"/>
                </a:lnTo>
                <a:lnTo>
                  <a:pt x="51440" y="9250"/>
                </a:lnTo>
                <a:lnTo>
                  <a:pt x="51450" y="9250"/>
                </a:lnTo>
                <a:lnTo>
                  <a:pt x="51450" y="9260"/>
                </a:lnTo>
                <a:lnTo>
                  <a:pt x="51450" y="9250"/>
                </a:lnTo>
                <a:lnTo>
                  <a:pt x="51450" y="9260"/>
                </a:lnTo>
                <a:lnTo>
                  <a:pt x="51440" y="9260"/>
                </a:lnTo>
                <a:lnTo>
                  <a:pt x="51450" y="9260"/>
                </a:lnTo>
                <a:lnTo>
                  <a:pt x="51450" y="9270"/>
                </a:lnTo>
                <a:lnTo>
                  <a:pt x="51450" y="9280"/>
                </a:lnTo>
                <a:lnTo>
                  <a:pt x="51460" y="9280"/>
                </a:lnTo>
                <a:lnTo>
                  <a:pt x="51460" y="9290"/>
                </a:lnTo>
                <a:lnTo>
                  <a:pt x="51460" y="9300"/>
                </a:lnTo>
                <a:lnTo>
                  <a:pt x="51470" y="9300"/>
                </a:lnTo>
                <a:lnTo>
                  <a:pt x="51470" y="9310"/>
                </a:lnTo>
                <a:lnTo>
                  <a:pt x="51470" y="9320"/>
                </a:lnTo>
                <a:lnTo>
                  <a:pt x="51480" y="9320"/>
                </a:lnTo>
                <a:lnTo>
                  <a:pt x="51490" y="9330"/>
                </a:lnTo>
                <a:lnTo>
                  <a:pt x="51490" y="9340"/>
                </a:lnTo>
                <a:lnTo>
                  <a:pt x="51500" y="9340"/>
                </a:lnTo>
                <a:lnTo>
                  <a:pt x="51500" y="9350"/>
                </a:lnTo>
                <a:lnTo>
                  <a:pt x="51510" y="9360"/>
                </a:lnTo>
                <a:lnTo>
                  <a:pt x="51520" y="9360"/>
                </a:lnTo>
                <a:lnTo>
                  <a:pt x="51520" y="9370"/>
                </a:lnTo>
                <a:lnTo>
                  <a:pt x="51530" y="9370"/>
                </a:lnTo>
                <a:lnTo>
                  <a:pt x="51530" y="9380"/>
                </a:lnTo>
                <a:lnTo>
                  <a:pt x="51540" y="9380"/>
                </a:lnTo>
                <a:lnTo>
                  <a:pt x="51540" y="9390"/>
                </a:lnTo>
                <a:lnTo>
                  <a:pt x="51550" y="9390"/>
                </a:lnTo>
                <a:lnTo>
                  <a:pt x="51550" y="9400"/>
                </a:lnTo>
                <a:lnTo>
                  <a:pt x="51560" y="9400"/>
                </a:lnTo>
                <a:lnTo>
                  <a:pt x="51560" y="9410"/>
                </a:lnTo>
                <a:lnTo>
                  <a:pt x="51560" y="9420"/>
                </a:lnTo>
                <a:lnTo>
                  <a:pt x="51570" y="9420"/>
                </a:lnTo>
                <a:lnTo>
                  <a:pt x="51570" y="9430"/>
                </a:lnTo>
                <a:lnTo>
                  <a:pt x="51580" y="9430"/>
                </a:lnTo>
                <a:lnTo>
                  <a:pt x="51580" y="9440"/>
                </a:lnTo>
                <a:lnTo>
                  <a:pt x="51590" y="9440"/>
                </a:lnTo>
                <a:lnTo>
                  <a:pt x="51590" y="9450"/>
                </a:lnTo>
                <a:lnTo>
                  <a:pt x="51600" y="9460"/>
                </a:lnTo>
                <a:lnTo>
                  <a:pt x="51610" y="9470"/>
                </a:lnTo>
                <a:lnTo>
                  <a:pt x="51620" y="9480"/>
                </a:lnTo>
                <a:lnTo>
                  <a:pt x="51620" y="9490"/>
                </a:lnTo>
                <a:lnTo>
                  <a:pt x="51630" y="9490"/>
                </a:lnTo>
                <a:lnTo>
                  <a:pt x="51630" y="9500"/>
                </a:lnTo>
                <a:lnTo>
                  <a:pt x="51630" y="9510"/>
                </a:lnTo>
                <a:lnTo>
                  <a:pt x="51630" y="9520"/>
                </a:lnTo>
                <a:lnTo>
                  <a:pt x="51640" y="9520"/>
                </a:lnTo>
                <a:lnTo>
                  <a:pt x="51640" y="9530"/>
                </a:lnTo>
                <a:lnTo>
                  <a:pt x="51640" y="9540"/>
                </a:lnTo>
                <a:lnTo>
                  <a:pt x="51630" y="9540"/>
                </a:lnTo>
                <a:lnTo>
                  <a:pt x="51630" y="9550"/>
                </a:lnTo>
                <a:lnTo>
                  <a:pt x="51640" y="9560"/>
                </a:lnTo>
                <a:lnTo>
                  <a:pt x="51630" y="9560"/>
                </a:lnTo>
                <a:lnTo>
                  <a:pt x="51630" y="9570"/>
                </a:lnTo>
                <a:lnTo>
                  <a:pt x="51620" y="9560"/>
                </a:lnTo>
                <a:lnTo>
                  <a:pt x="51610" y="9560"/>
                </a:lnTo>
                <a:lnTo>
                  <a:pt x="51610" y="9550"/>
                </a:lnTo>
                <a:lnTo>
                  <a:pt x="51600" y="9540"/>
                </a:lnTo>
                <a:lnTo>
                  <a:pt x="51600" y="9530"/>
                </a:lnTo>
                <a:lnTo>
                  <a:pt x="51590" y="9530"/>
                </a:lnTo>
                <a:lnTo>
                  <a:pt x="51590" y="9520"/>
                </a:lnTo>
                <a:lnTo>
                  <a:pt x="51580" y="9520"/>
                </a:lnTo>
                <a:lnTo>
                  <a:pt x="51580" y="9510"/>
                </a:lnTo>
                <a:lnTo>
                  <a:pt x="51570" y="9500"/>
                </a:lnTo>
                <a:lnTo>
                  <a:pt x="51560" y="9500"/>
                </a:lnTo>
                <a:lnTo>
                  <a:pt x="51560" y="9490"/>
                </a:lnTo>
                <a:lnTo>
                  <a:pt x="51550" y="9490"/>
                </a:lnTo>
                <a:lnTo>
                  <a:pt x="51550" y="9480"/>
                </a:lnTo>
                <a:lnTo>
                  <a:pt x="51540" y="9480"/>
                </a:lnTo>
                <a:lnTo>
                  <a:pt x="51540" y="9470"/>
                </a:lnTo>
                <a:lnTo>
                  <a:pt x="51530" y="9470"/>
                </a:lnTo>
                <a:lnTo>
                  <a:pt x="51530" y="9460"/>
                </a:lnTo>
                <a:lnTo>
                  <a:pt x="51520" y="9460"/>
                </a:lnTo>
                <a:lnTo>
                  <a:pt x="51510" y="9450"/>
                </a:lnTo>
                <a:lnTo>
                  <a:pt x="51500" y="9450"/>
                </a:lnTo>
                <a:lnTo>
                  <a:pt x="51490" y="9440"/>
                </a:lnTo>
                <a:lnTo>
                  <a:pt x="51480" y="9430"/>
                </a:lnTo>
                <a:lnTo>
                  <a:pt x="51470" y="9430"/>
                </a:lnTo>
                <a:lnTo>
                  <a:pt x="51470" y="9420"/>
                </a:lnTo>
                <a:lnTo>
                  <a:pt x="51460" y="9420"/>
                </a:lnTo>
                <a:lnTo>
                  <a:pt x="51450" y="9420"/>
                </a:lnTo>
                <a:lnTo>
                  <a:pt x="51450" y="9410"/>
                </a:lnTo>
                <a:lnTo>
                  <a:pt x="51440" y="9410"/>
                </a:lnTo>
                <a:lnTo>
                  <a:pt x="51430" y="9400"/>
                </a:lnTo>
                <a:lnTo>
                  <a:pt x="51420" y="9400"/>
                </a:lnTo>
                <a:lnTo>
                  <a:pt x="51410" y="9400"/>
                </a:lnTo>
                <a:lnTo>
                  <a:pt x="51410" y="9390"/>
                </a:lnTo>
                <a:lnTo>
                  <a:pt x="51400" y="9390"/>
                </a:lnTo>
                <a:lnTo>
                  <a:pt x="51400" y="9380"/>
                </a:lnTo>
                <a:lnTo>
                  <a:pt x="51390" y="9380"/>
                </a:lnTo>
                <a:lnTo>
                  <a:pt x="51390" y="9370"/>
                </a:lnTo>
                <a:lnTo>
                  <a:pt x="51380" y="9370"/>
                </a:lnTo>
                <a:lnTo>
                  <a:pt x="51380" y="9360"/>
                </a:lnTo>
                <a:lnTo>
                  <a:pt x="51370" y="9360"/>
                </a:lnTo>
                <a:lnTo>
                  <a:pt x="51370" y="9350"/>
                </a:lnTo>
                <a:lnTo>
                  <a:pt x="51370" y="9340"/>
                </a:lnTo>
                <a:lnTo>
                  <a:pt x="51360" y="9340"/>
                </a:lnTo>
                <a:lnTo>
                  <a:pt x="51360" y="9330"/>
                </a:lnTo>
                <a:lnTo>
                  <a:pt x="51350" y="9330"/>
                </a:lnTo>
                <a:lnTo>
                  <a:pt x="51350" y="9320"/>
                </a:lnTo>
                <a:lnTo>
                  <a:pt x="51350" y="9310"/>
                </a:lnTo>
                <a:lnTo>
                  <a:pt x="51350" y="9300"/>
                </a:lnTo>
                <a:lnTo>
                  <a:pt x="51350" y="9290"/>
                </a:lnTo>
                <a:lnTo>
                  <a:pt x="51350" y="9280"/>
                </a:lnTo>
                <a:lnTo>
                  <a:pt x="51350" y="9270"/>
                </a:lnTo>
                <a:lnTo>
                  <a:pt x="51350" y="9260"/>
                </a:lnTo>
                <a:lnTo>
                  <a:pt x="51350" y="9250"/>
                </a:lnTo>
                <a:lnTo>
                  <a:pt x="51350" y="9240"/>
                </a:lnTo>
                <a:lnTo>
                  <a:pt x="51350" y="9230"/>
                </a:lnTo>
                <a:lnTo>
                  <a:pt x="51340" y="9230"/>
                </a:lnTo>
                <a:lnTo>
                  <a:pt x="51340" y="9220"/>
                </a:lnTo>
                <a:lnTo>
                  <a:pt x="51340" y="9210"/>
                </a:lnTo>
                <a:lnTo>
                  <a:pt x="51340" y="9200"/>
                </a:lnTo>
                <a:lnTo>
                  <a:pt x="51340" y="9190"/>
                </a:lnTo>
                <a:lnTo>
                  <a:pt x="51330" y="9190"/>
                </a:lnTo>
                <a:lnTo>
                  <a:pt x="51330" y="9180"/>
                </a:lnTo>
                <a:lnTo>
                  <a:pt x="51330" y="9170"/>
                </a:lnTo>
                <a:lnTo>
                  <a:pt x="51330" y="9160"/>
                </a:lnTo>
                <a:lnTo>
                  <a:pt x="51330" y="9150"/>
                </a:lnTo>
                <a:lnTo>
                  <a:pt x="51330" y="9140"/>
                </a:lnTo>
                <a:lnTo>
                  <a:pt x="51330" y="9130"/>
                </a:lnTo>
                <a:lnTo>
                  <a:pt x="51330" y="9120"/>
                </a:lnTo>
                <a:lnTo>
                  <a:pt x="51330" y="9110"/>
                </a:lnTo>
                <a:lnTo>
                  <a:pt x="51320" y="9110"/>
                </a:lnTo>
                <a:lnTo>
                  <a:pt x="51320" y="9100"/>
                </a:lnTo>
                <a:lnTo>
                  <a:pt x="51320" y="9090"/>
                </a:lnTo>
                <a:lnTo>
                  <a:pt x="51320" y="9080"/>
                </a:lnTo>
                <a:lnTo>
                  <a:pt x="51330" y="9090"/>
                </a:lnTo>
                <a:close/>
                <a:moveTo>
                  <a:pt x="49970" y="8800"/>
                </a:moveTo>
                <a:lnTo>
                  <a:pt x="49970" y="8810"/>
                </a:lnTo>
                <a:lnTo>
                  <a:pt x="49960" y="8810"/>
                </a:lnTo>
                <a:lnTo>
                  <a:pt x="49960" y="8800"/>
                </a:lnTo>
                <a:lnTo>
                  <a:pt x="49970" y="8800"/>
                </a:lnTo>
                <a:close/>
                <a:moveTo>
                  <a:pt x="50060" y="8770"/>
                </a:moveTo>
                <a:lnTo>
                  <a:pt x="50050" y="8770"/>
                </a:lnTo>
                <a:lnTo>
                  <a:pt x="50050" y="8760"/>
                </a:lnTo>
                <a:lnTo>
                  <a:pt x="50060" y="8760"/>
                </a:lnTo>
                <a:lnTo>
                  <a:pt x="50050" y="8760"/>
                </a:lnTo>
                <a:lnTo>
                  <a:pt x="50060" y="8760"/>
                </a:lnTo>
                <a:lnTo>
                  <a:pt x="50060" y="8770"/>
                </a:lnTo>
                <a:close/>
                <a:moveTo>
                  <a:pt x="50050" y="8750"/>
                </a:moveTo>
                <a:lnTo>
                  <a:pt x="50050" y="8760"/>
                </a:lnTo>
                <a:lnTo>
                  <a:pt x="50050" y="8750"/>
                </a:lnTo>
                <a:lnTo>
                  <a:pt x="50050" y="8740"/>
                </a:lnTo>
                <a:lnTo>
                  <a:pt x="50060" y="8750"/>
                </a:lnTo>
                <a:lnTo>
                  <a:pt x="50050" y="8750"/>
                </a:lnTo>
                <a:close/>
                <a:moveTo>
                  <a:pt x="49990" y="8560"/>
                </a:moveTo>
                <a:lnTo>
                  <a:pt x="50000" y="8560"/>
                </a:lnTo>
                <a:lnTo>
                  <a:pt x="50000" y="8570"/>
                </a:lnTo>
                <a:lnTo>
                  <a:pt x="49990" y="8570"/>
                </a:lnTo>
                <a:lnTo>
                  <a:pt x="49990" y="8560"/>
                </a:lnTo>
                <a:close/>
                <a:moveTo>
                  <a:pt x="50000" y="8520"/>
                </a:moveTo>
                <a:lnTo>
                  <a:pt x="50000" y="8510"/>
                </a:lnTo>
                <a:lnTo>
                  <a:pt x="50010" y="8510"/>
                </a:lnTo>
                <a:lnTo>
                  <a:pt x="50010" y="8520"/>
                </a:lnTo>
                <a:lnTo>
                  <a:pt x="50000" y="8520"/>
                </a:lnTo>
                <a:lnTo>
                  <a:pt x="50000" y="8510"/>
                </a:lnTo>
                <a:lnTo>
                  <a:pt x="50000" y="8520"/>
                </a:lnTo>
                <a:close/>
                <a:moveTo>
                  <a:pt x="50050" y="8510"/>
                </a:moveTo>
                <a:lnTo>
                  <a:pt x="50060" y="8510"/>
                </a:lnTo>
                <a:lnTo>
                  <a:pt x="50060" y="8520"/>
                </a:lnTo>
                <a:lnTo>
                  <a:pt x="50050" y="8520"/>
                </a:lnTo>
                <a:lnTo>
                  <a:pt x="50050" y="8530"/>
                </a:lnTo>
                <a:lnTo>
                  <a:pt x="50050" y="8520"/>
                </a:lnTo>
                <a:lnTo>
                  <a:pt x="50040" y="8520"/>
                </a:lnTo>
                <a:lnTo>
                  <a:pt x="50040" y="8510"/>
                </a:lnTo>
                <a:lnTo>
                  <a:pt x="50050" y="8510"/>
                </a:lnTo>
                <a:close/>
                <a:moveTo>
                  <a:pt x="50000" y="8500"/>
                </a:moveTo>
                <a:lnTo>
                  <a:pt x="50000" y="8490"/>
                </a:lnTo>
                <a:lnTo>
                  <a:pt x="50010" y="8490"/>
                </a:lnTo>
                <a:lnTo>
                  <a:pt x="50000" y="8490"/>
                </a:lnTo>
                <a:lnTo>
                  <a:pt x="50010" y="8500"/>
                </a:lnTo>
                <a:lnTo>
                  <a:pt x="50000" y="8500"/>
                </a:lnTo>
                <a:close/>
                <a:moveTo>
                  <a:pt x="50040" y="8480"/>
                </a:moveTo>
                <a:lnTo>
                  <a:pt x="50040" y="8490"/>
                </a:lnTo>
                <a:lnTo>
                  <a:pt x="50030" y="8490"/>
                </a:lnTo>
                <a:lnTo>
                  <a:pt x="50040" y="8490"/>
                </a:lnTo>
                <a:lnTo>
                  <a:pt x="50040" y="8500"/>
                </a:lnTo>
                <a:lnTo>
                  <a:pt x="50040" y="8510"/>
                </a:lnTo>
                <a:lnTo>
                  <a:pt x="50040" y="8500"/>
                </a:lnTo>
                <a:lnTo>
                  <a:pt x="50030" y="8500"/>
                </a:lnTo>
                <a:lnTo>
                  <a:pt x="50020" y="8500"/>
                </a:lnTo>
                <a:lnTo>
                  <a:pt x="50020" y="8490"/>
                </a:lnTo>
                <a:lnTo>
                  <a:pt x="50020" y="8480"/>
                </a:lnTo>
                <a:lnTo>
                  <a:pt x="50030" y="8480"/>
                </a:lnTo>
                <a:lnTo>
                  <a:pt x="50030" y="8470"/>
                </a:lnTo>
                <a:lnTo>
                  <a:pt x="50030" y="8480"/>
                </a:lnTo>
                <a:lnTo>
                  <a:pt x="50040" y="8480"/>
                </a:lnTo>
                <a:close/>
                <a:moveTo>
                  <a:pt x="50000" y="8470"/>
                </a:moveTo>
                <a:lnTo>
                  <a:pt x="50000" y="8480"/>
                </a:lnTo>
                <a:lnTo>
                  <a:pt x="49990" y="8480"/>
                </a:lnTo>
                <a:lnTo>
                  <a:pt x="49990" y="8490"/>
                </a:lnTo>
                <a:lnTo>
                  <a:pt x="49990" y="8480"/>
                </a:lnTo>
                <a:lnTo>
                  <a:pt x="49990" y="8470"/>
                </a:lnTo>
                <a:lnTo>
                  <a:pt x="50000" y="8470"/>
                </a:lnTo>
                <a:close/>
                <a:moveTo>
                  <a:pt x="49990" y="8470"/>
                </a:moveTo>
                <a:lnTo>
                  <a:pt x="49980" y="8470"/>
                </a:lnTo>
                <a:lnTo>
                  <a:pt x="49980" y="8460"/>
                </a:lnTo>
                <a:lnTo>
                  <a:pt x="49990" y="8460"/>
                </a:lnTo>
                <a:lnTo>
                  <a:pt x="49990" y="8470"/>
                </a:lnTo>
                <a:close/>
                <a:moveTo>
                  <a:pt x="49980" y="8400"/>
                </a:moveTo>
                <a:lnTo>
                  <a:pt x="49980" y="8410"/>
                </a:lnTo>
                <a:lnTo>
                  <a:pt x="49990" y="8420"/>
                </a:lnTo>
                <a:lnTo>
                  <a:pt x="49990" y="8430"/>
                </a:lnTo>
                <a:lnTo>
                  <a:pt x="49980" y="8430"/>
                </a:lnTo>
                <a:lnTo>
                  <a:pt x="49980" y="8420"/>
                </a:lnTo>
                <a:lnTo>
                  <a:pt x="49980" y="8410"/>
                </a:lnTo>
                <a:lnTo>
                  <a:pt x="49970" y="8410"/>
                </a:lnTo>
                <a:lnTo>
                  <a:pt x="49970" y="8400"/>
                </a:lnTo>
                <a:lnTo>
                  <a:pt x="49980" y="8400"/>
                </a:lnTo>
                <a:lnTo>
                  <a:pt x="49980" y="8410"/>
                </a:lnTo>
                <a:lnTo>
                  <a:pt x="49980" y="8400"/>
                </a:lnTo>
                <a:close/>
                <a:moveTo>
                  <a:pt x="49940" y="8380"/>
                </a:moveTo>
                <a:lnTo>
                  <a:pt x="49940" y="8390"/>
                </a:lnTo>
                <a:lnTo>
                  <a:pt x="49940" y="8400"/>
                </a:lnTo>
                <a:lnTo>
                  <a:pt x="49940" y="8410"/>
                </a:lnTo>
                <a:lnTo>
                  <a:pt x="49940" y="8420"/>
                </a:lnTo>
                <a:lnTo>
                  <a:pt x="49950" y="8420"/>
                </a:lnTo>
                <a:lnTo>
                  <a:pt x="49950" y="8430"/>
                </a:lnTo>
                <a:lnTo>
                  <a:pt x="49940" y="8430"/>
                </a:lnTo>
                <a:lnTo>
                  <a:pt x="49940" y="8420"/>
                </a:lnTo>
                <a:lnTo>
                  <a:pt x="49940" y="8410"/>
                </a:lnTo>
                <a:lnTo>
                  <a:pt x="49940" y="8400"/>
                </a:lnTo>
                <a:lnTo>
                  <a:pt x="49930" y="8400"/>
                </a:lnTo>
                <a:lnTo>
                  <a:pt x="49930" y="8390"/>
                </a:lnTo>
                <a:lnTo>
                  <a:pt x="49930" y="8380"/>
                </a:lnTo>
                <a:lnTo>
                  <a:pt x="49940" y="8380"/>
                </a:lnTo>
                <a:lnTo>
                  <a:pt x="49940" y="8370"/>
                </a:lnTo>
                <a:lnTo>
                  <a:pt x="49940" y="8380"/>
                </a:lnTo>
                <a:close/>
                <a:moveTo>
                  <a:pt x="50370" y="8330"/>
                </a:moveTo>
                <a:lnTo>
                  <a:pt x="50370" y="8320"/>
                </a:lnTo>
                <a:lnTo>
                  <a:pt x="50380" y="8320"/>
                </a:lnTo>
                <a:lnTo>
                  <a:pt x="50380" y="8330"/>
                </a:lnTo>
                <a:lnTo>
                  <a:pt x="50370" y="8330"/>
                </a:lnTo>
                <a:close/>
                <a:moveTo>
                  <a:pt x="49590" y="8290"/>
                </a:moveTo>
                <a:lnTo>
                  <a:pt x="49600" y="8290"/>
                </a:lnTo>
                <a:lnTo>
                  <a:pt x="49600" y="8300"/>
                </a:lnTo>
                <a:lnTo>
                  <a:pt x="49590" y="8300"/>
                </a:lnTo>
                <a:lnTo>
                  <a:pt x="49580" y="8290"/>
                </a:lnTo>
                <a:lnTo>
                  <a:pt x="49590" y="8290"/>
                </a:lnTo>
                <a:close/>
                <a:moveTo>
                  <a:pt x="50400" y="8330"/>
                </a:moveTo>
                <a:lnTo>
                  <a:pt x="50400" y="8340"/>
                </a:lnTo>
                <a:lnTo>
                  <a:pt x="50390" y="8340"/>
                </a:lnTo>
                <a:lnTo>
                  <a:pt x="50380" y="8340"/>
                </a:lnTo>
                <a:lnTo>
                  <a:pt x="50390" y="8340"/>
                </a:lnTo>
                <a:lnTo>
                  <a:pt x="50390" y="8330"/>
                </a:lnTo>
                <a:lnTo>
                  <a:pt x="50390" y="8320"/>
                </a:lnTo>
                <a:lnTo>
                  <a:pt x="50400" y="8320"/>
                </a:lnTo>
                <a:lnTo>
                  <a:pt x="50400" y="8310"/>
                </a:lnTo>
                <a:lnTo>
                  <a:pt x="50400" y="8300"/>
                </a:lnTo>
                <a:lnTo>
                  <a:pt x="50390" y="8290"/>
                </a:lnTo>
                <a:lnTo>
                  <a:pt x="50400" y="8290"/>
                </a:lnTo>
                <a:lnTo>
                  <a:pt x="50400" y="8300"/>
                </a:lnTo>
                <a:lnTo>
                  <a:pt x="50400" y="8310"/>
                </a:lnTo>
                <a:lnTo>
                  <a:pt x="50400" y="8320"/>
                </a:lnTo>
                <a:lnTo>
                  <a:pt x="50400" y="8330"/>
                </a:lnTo>
                <a:close/>
                <a:moveTo>
                  <a:pt x="49850" y="8290"/>
                </a:moveTo>
                <a:lnTo>
                  <a:pt x="49840" y="8290"/>
                </a:lnTo>
                <a:lnTo>
                  <a:pt x="49840" y="8280"/>
                </a:lnTo>
                <a:lnTo>
                  <a:pt x="49850" y="8280"/>
                </a:lnTo>
                <a:lnTo>
                  <a:pt x="49840" y="8280"/>
                </a:lnTo>
                <a:lnTo>
                  <a:pt x="49850" y="8280"/>
                </a:lnTo>
                <a:lnTo>
                  <a:pt x="49850" y="8290"/>
                </a:lnTo>
                <a:close/>
                <a:moveTo>
                  <a:pt x="49910" y="8280"/>
                </a:moveTo>
                <a:lnTo>
                  <a:pt x="49910" y="8290"/>
                </a:lnTo>
                <a:lnTo>
                  <a:pt x="49920" y="8290"/>
                </a:lnTo>
                <a:lnTo>
                  <a:pt x="49920" y="8300"/>
                </a:lnTo>
                <a:lnTo>
                  <a:pt x="49910" y="8300"/>
                </a:lnTo>
                <a:lnTo>
                  <a:pt x="49910" y="8310"/>
                </a:lnTo>
                <a:lnTo>
                  <a:pt x="49900" y="8310"/>
                </a:lnTo>
                <a:lnTo>
                  <a:pt x="49890" y="8310"/>
                </a:lnTo>
                <a:lnTo>
                  <a:pt x="49890" y="8320"/>
                </a:lnTo>
                <a:lnTo>
                  <a:pt x="49880" y="8320"/>
                </a:lnTo>
                <a:lnTo>
                  <a:pt x="49880" y="8330"/>
                </a:lnTo>
                <a:lnTo>
                  <a:pt x="49870" y="8330"/>
                </a:lnTo>
                <a:lnTo>
                  <a:pt x="49860" y="8330"/>
                </a:lnTo>
                <a:lnTo>
                  <a:pt x="49850" y="8330"/>
                </a:lnTo>
                <a:lnTo>
                  <a:pt x="49860" y="8330"/>
                </a:lnTo>
                <a:lnTo>
                  <a:pt x="49860" y="8320"/>
                </a:lnTo>
                <a:lnTo>
                  <a:pt x="49860" y="8310"/>
                </a:lnTo>
                <a:lnTo>
                  <a:pt x="49870" y="8310"/>
                </a:lnTo>
                <a:lnTo>
                  <a:pt x="49860" y="8310"/>
                </a:lnTo>
                <a:lnTo>
                  <a:pt x="49860" y="8300"/>
                </a:lnTo>
                <a:lnTo>
                  <a:pt x="49850" y="8290"/>
                </a:lnTo>
                <a:lnTo>
                  <a:pt x="49850" y="8300"/>
                </a:lnTo>
                <a:lnTo>
                  <a:pt x="49850" y="8290"/>
                </a:lnTo>
                <a:lnTo>
                  <a:pt x="49860" y="8290"/>
                </a:lnTo>
                <a:lnTo>
                  <a:pt x="49860" y="8300"/>
                </a:lnTo>
                <a:lnTo>
                  <a:pt x="49870" y="8300"/>
                </a:lnTo>
                <a:lnTo>
                  <a:pt x="49870" y="8290"/>
                </a:lnTo>
                <a:lnTo>
                  <a:pt x="49870" y="8280"/>
                </a:lnTo>
                <a:lnTo>
                  <a:pt x="49870" y="8290"/>
                </a:lnTo>
                <a:lnTo>
                  <a:pt x="49870" y="8280"/>
                </a:lnTo>
                <a:lnTo>
                  <a:pt x="49870" y="8290"/>
                </a:lnTo>
                <a:lnTo>
                  <a:pt x="49860" y="8290"/>
                </a:lnTo>
                <a:lnTo>
                  <a:pt x="49860" y="8280"/>
                </a:lnTo>
                <a:lnTo>
                  <a:pt x="49870" y="8280"/>
                </a:lnTo>
                <a:lnTo>
                  <a:pt x="49870" y="8270"/>
                </a:lnTo>
                <a:lnTo>
                  <a:pt x="49880" y="8270"/>
                </a:lnTo>
                <a:lnTo>
                  <a:pt x="49870" y="8270"/>
                </a:lnTo>
                <a:lnTo>
                  <a:pt x="49870" y="8280"/>
                </a:lnTo>
                <a:lnTo>
                  <a:pt x="49880" y="8280"/>
                </a:lnTo>
                <a:lnTo>
                  <a:pt x="49880" y="8270"/>
                </a:lnTo>
                <a:lnTo>
                  <a:pt x="49890" y="8270"/>
                </a:lnTo>
                <a:lnTo>
                  <a:pt x="49900" y="8270"/>
                </a:lnTo>
                <a:lnTo>
                  <a:pt x="49900" y="8280"/>
                </a:lnTo>
                <a:lnTo>
                  <a:pt x="49910" y="8280"/>
                </a:lnTo>
                <a:close/>
                <a:moveTo>
                  <a:pt x="49870" y="8260"/>
                </a:moveTo>
                <a:lnTo>
                  <a:pt x="49870" y="8250"/>
                </a:lnTo>
                <a:lnTo>
                  <a:pt x="49880" y="8250"/>
                </a:lnTo>
                <a:lnTo>
                  <a:pt x="49880" y="8260"/>
                </a:lnTo>
                <a:lnTo>
                  <a:pt x="49870" y="8260"/>
                </a:lnTo>
                <a:close/>
                <a:moveTo>
                  <a:pt x="49700" y="8180"/>
                </a:moveTo>
                <a:lnTo>
                  <a:pt x="49700" y="8190"/>
                </a:lnTo>
                <a:lnTo>
                  <a:pt x="49690" y="8190"/>
                </a:lnTo>
                <a:lnTo>
                  <a:pt x="49690" y="8180"/>
                </a:lnTo>
                <a:lnTo>
                  <a:pt x="49700" y="8180"/>
                </a:lnTo>
                <a:close/>
                <a:moveTo>
                  <a:pt x="49730" y="8170"/>
                </a:moveTo>
                <a:lnTo>
                  <a:pt x="49720" y="8170"/>
                </a:lnTo>
                <a:lnTo>
                  <a:pt x="49720" y="8180"/>
                </a:lnTo>
                <a:lnTo>
                  <a:pt x="49710" y="8180"/>
                </a:lnTo>
                <a:lnTo>
                  <a:pt x="49710" y="8170"/>
                </a:lnTo>
                <a:lnTo>
                  <a:pt x="49720" y="8170"/>
                </a:lnTo>
                <a:lnTo>
                  <a:pt x="49730" y="8170"/>
                </a:lnTo>
                <a:close/>
                <a:moveTo>
                  <a:pt x="49750" y="8160"/>
                </a:moveTo>
                <a:lnTo>
                  <a:pt x="49740" y="8160"/>
                </a:lnTo>
                <a:lnTo>
                  <a:pt x="49740" y="8150"/>
                </a:lnTo>
                <a:lnTo>
                  <a:pt x="49750" y="8150"/>
                </a:lnTo>
                <a:lnTo>
                  <a:pt x="49750" y="8160"/>
                </a:lnTo>
                <a:close/>
                <a:moveTo>
                  <a:pt x="49770" y="8130"/>
                </a:moveTo>
                <a:lnTo>
                  <a:pt x="49780" y="8130"/>
                </a:lnTo>
                <a:lnTo>
                  <a:pt x="49780" y="8140"/>
                </a:lnTo>
                <a:lnTo>
                  <a:pt x="49770" y="8140"/>
                </a:lnTo>
                <a:lnTo>
                  <a:pt x="49760" y="8140"/>
                </a:lnTo>
                <a:lnTo>
                  <a:pt x="49760" y="8130"/>
                </a:lnTo>
                <a:lnTo>
                  <a:pt x="49770" y="8130"/>
                </a:lnTo>
                <a:close/>
                <a:moveTo>
                  <a:pt x="49700" y="8180"/>
                </a:moveTo>
                <a:lnTo>
                  <a:pt x="49710" y="8180"/>
                </a:lnTo>
                <a:lnTo>
                  <a:pt x="49710" y="8190"/>
                </a:lnTo>
                <a:lnTo>
                  <a:pt x="49720" y="8190"/>
                </a:lnTo>
                <a:lnTo>
                  <a:pt x="49710" y="8190"/>
                </a:lnTo>
                <a:lnTo>
                  <a:pt x="49710" y="8180"/>
                </a:lnTo>
                <a:lnTo>
                  <a:pt x="49700" y="8180"/>
                </a:lnTo>
                <a:lnTo>
                  <a:pt x="49700" y="8170"/>
                </a:lnTo>
                <a:lnTo>
                  <a:pt x="49690" y="8170"/>
                </a:lnTo>
                <a:lnTo>
                  <a:pt x="49690" y="8160"/>
                </a:lnTo>
                <a:lnTo>
                  <a:pt x="49690" y="8150"/>
                </a:lnTo>
                <a:lnTo>
                  <a:pt x="49680" y="8150"/>
                </a:lnTo>
                <a:lnTo>
                  <a:pt x="49680" y="8140"/>
                </a:lnTo>
                <a:lnTo>
                  <a:pt x="49690" y="8140"/>
                </a:lnTo>
                <a:lnTo>
                  <a:pt x="49680" y="8140"/>
                </a:lnTo>
                <a:lnTo>
                  <a:pt x="49690" y="8130"/>
                </a:lnTo>
                <a:lnTo>
                  <a:pt x="49700" y="8130"/>
                </a:lnTo>
                <a:lnTo>
                  <a:pt x="49700" y="8140"/>
                </a:lnTo>
                <a:lnTo>
                  <a:pt x="49700" y="8150"/>
                </a:lnTo>
                <a:lnTo>
                  <a:pt x="49700" y="8160"/>
                </a:lnTo>
                <a:lnTo>
                  <a:pt x="49700" y="8170"/>
                </a:lnTo>
                <a:lnTo>
                  <a:pt x="49700" y="8180"/>
                </a:lnTo>
                <a:close/>
                <a:moveTo>
                  <a:pt x="49720" y="8110"/>
                </a:moveTo>
                <a:lnTo>
                  <a:pt x="49730" y="8120"/>
                </a:lnTo>
                <a:lnTo>
                  <a:pt x="49720" y="8120"/>
                </a:lnTo>
                <a:lnTo>
                  <a:pt x="49720" y="8110"/>
                </a:lnTo>
                <a:close/>
                <a:moveTo>
                  <a:pt x="49830" y="8050"/>
                </a:moveTo>
                <a:lnTo>
                  <a:pt x="49830" y="8040"/>
                </a:lnTo>
                <a:lnTo>
                  <a:pt x="49840" y="8040"/>
                </a:lnTo>
                <a:lnTo>
                  <a:pt x="49840" y="8030"/>
                </a:lnTo>
                <a:lnTo>
                  <a:pt x="49840" y="8040"/>
                </a:lnTo>
                <a:lnTo>
                  <a:pt x="49840" y="8050"/>
                </a:lnTo>
                <a:lnTo>
                  <a:pt x="49840" y="8060"/>
                </a:lnTo>
                <a:lnTo>
                  <a:pt x="49840" y="8070"/>
                </a:lnTo>
                <a:lnTo>
                  <a:pt x="49850" y="8070"/>
                </a:lnTo>
                <a:lnTo>
                  <a:pt x="49850" y="8080"/>
                </a:lnTo>
                <a:lnTo>
                  <a:pt x="49860" y="8080"/>
                </a:lnTo>
                <a:lnTo>
                  <a:pt x="49860" y="8090"/>
                </a:lnTo>
                <a:lnTo>
                  <a:pt x="49860" y="8100"/>
                </a:lnTo>
                <a:lnTo>
                  <a:pt x="49870" y="8100"/>
                </a:lnTo>
                <a:lnTo>
                  <a:pt x="49880" y="8100"/>
                </a:lnTo>
                <a:lnTo>
                  <a:pt x="49890" y="8100"/>
                </a:lnTo>
                <a:lnTo>
                  <a:pt x="49880" y="8100"/>
                </a:lnTo>
                <a:lnTo>
                  <a:pt x="49890" y="8110"/>
                </a:lnTo>
                <a:lnTo>
                  <a:pt x="49890" y="8120"/>
                </a:lnTo>
                <a:lnTo>
                  <a:pt x="49890" y="8130"/>
                </a:lnTo>
                <a:lnTo>
                  <a:pt x="49900" y="8130"/>
                </a:lnTo>
                <a:lnTo>
                  <a:pt x="49910" y="8140"/>
                </a:lnTo>
                <a:lnTo>
                  <a:pt x="49920" y="8140"/>
                </a:lnTo>
                <a:lnTo>
                  <a:pt x="49920" y="8150"/>
                </a:lnTo>
                <a:lnTo>
                  <a:pt x="49930" y="8150"/>
                </a:lnTo>
                <a:lnTo>
                  <a:pt x="49930" y="8160"/>
                </a:lnTo>
                <a:lnTo>
                  <a:pt x="49930" y="8170"/>
                </a:lnTo>
                <a:lnTo>
                  <a:pt x="49940" y="8170"/>
                </a:lnTo>
                <a:lnTo>
                  <a:pt x="49950" y="8170"/>
                </a:lnTo>
                <a:lnTo>
                  <a:pt x="49960" y="8170"/>
                </a:lnTo>
                <a:lnTo>
                  <a:pt x="49970" y="8170"/>
                </a:lnTo>
                <a:lnTo>
                  <a:pt x="49980" y="8170"/>
                </a:lnTo>
                <a:lnTo>
                  <a:pt x="49990" y="8170"/>
                </a:lnTo>
                <a:lnTo>
                  <a:pt x="49990" y="8160"/>
                </a:lnTo>
                <a:lnTo>
                  <a:pt x="50000" y="8160"/>
                </a:lnTo>
                <a:lnTo>
                  <a:pt x="50010" y="8160"/>
                </a:lnTo>
                <a:lnTo>
                  <a:pt x="50010" y="8150"/>
                </a:lnTo>
                <a:lnTo>
                  <a:pt x="50020" y="8150"/>
                </a:lnTo>
                <a:lnTo>
                  <a:pt x="50020" y="8140"/>
                </a:lnTo>
                <a:lnTo>
                  <a:pt x="50030" y="8140"/>
                </a:lnTo>
                <a:lnTo>
                  <a:pt x="50020" y="8140"/>
                </a:lnTo>
                <a:lnTo>
                  <a:pt x="50020" y="8130"/>
                </a:lnTo>
                <a:lnTo>
                  <a:pt x="50020" y="8120"/>
                </a:lnTo>
                <a:lnTo>
                  <a:pt x="50020" y="8130"/>
                </a:lnTo>
                <a:lnTo>
                  <a:pt x="50030" y="8130"/>
                </a:lnTo>
                <a:lnTo>
                  <a:pt x="50040" y="8130"/>
                </a:lnTo>
                <a:lnTo>
                  <a:pt x="50050" y="8130"/>
                </a:lnTo>
                <a:lnTo>
                  <a:pt x="50060" y="8140"/>
                </a:lnTo>
                <a:lnTo>
                  <a:pt x="50060" y="8150"/>
                </a:lnTo>
                <a:lnTo>
                  <a:pt x="50060" y="8160"/>
                </a:lnTo>
                <a:lnTo>
                  <a:pt x="50070" y="8170"/>
                </a:lnTo>
                <a:lnTo>
                  <a:pt x="50070" y="8180"/>
                </a:lnTo>
                <a:lnTo>
                  <a:pt x="50070" y="8190"/>
                </a:lnTo>
                <a:lnTo>
                  <a:pt x="50070" y="8200"/>
                </a:lnTo>
                <a:lnTo>
                  <a:pt x="50070" y="8210"/>
                </a:lnTo>
                <a:lnTo>
                  <a:pt x="50080" y="8210"/>
                </a:lnTo>
                <a:lnTo>
                  <a:pt x="50090" y="8210"/>
                </a:lnTo>
                <a:lnTo>
                  <a:pt x="50090" y="8220"/>
                </a:lnTo>
                <a:lnTo>
                  <a:pt x="50100" y="8220"/>
                </a:lnTo>
                <a:lnTo>
                  <a:pt x="50110" y="8220"/>
                </a:lnTo>
                <a:lnTo>
                  <a:pt x="50120" y="8220"/>
                </a:lnTo>
                <a:lnTo>
                  <a:pt x="50130" y="8220"/>
                </a:lnTo>
                <a:lnTo>
                  <a:pt x="50140" y="8220"/>
                </a:lnTo>
                <a:lnTo>
                  <a:pt x="50150" y="8220"/>
                </a:lnTo>
                <a:lnTo>
                  <a:pt x="50160" y="8220"/>
                </a:lnTo>
                <a:lnTo>
                  <a:pt x="50170" y="8210"/>
                </a:lnTo>
                <a:lnTo>
                  <a:pt x="50170" y="8220"/>
                </a:lnTo>
                <a:lnTo>
                  <a:pt x="50180" y="8220"/>
                </a:lnTo>
                <a:lnTo>
                  <a:pt x="50170" y="8220"/>
                </a:lnTo>
                <a:lnTo>
                  <a:pt x="50170" y="8230"/>
                </a:lnTo>
                <a:lnTo>
                  <a:pt x="50180" y="8230"/>
                </a:lnTo>
                <a:lnTo>
                  <a:pt x="50180" y="8240"/>
                </a:lnTo>
                <a:lnTo>
                  <a:pt x="50190" y="8250"/>
                </a:lnTo>
                <a:lnTo>
                  <a:pt x="50200" y="8250"/>
                </a:lnTo>
                <a:lnTo>
                  <a:pt x="50200" y="8260"/>
                </a:lnTo>
                <a:lnTo>
                  <a:pt x="50210" y="8270"/>
                </a:lnTo>
                <a:lnTo>
                  <a:pt x="50220" y="8270"/>
                </a:lnTo>
                <a:lnTo>
                  <a:pt x="50230" y="8280"/>
                </a:lnTo>
                <a:lnTo>
                  <a:pt x="50240" y="8280"/>
                </a:lnTo>
                <a:lnTo>
                  <a:pt x="50250" y="8280"/>
                </a:lnTo>
                <a:lnTo>
                  <a:pt x="50260" y="8280"/>
                </a:lnTo>
                <a:lnTo>
                  <a:pt x="50270" y="8280"/>
                </a:lnTo>
                <a:lnTo>
                  <a:pt x="50280" y="8280"/>
                </a:lnTo>
                <a:lnTo>
                  <a:pt x="50290" y="8270"/>
                </a:lnTo>
                <a:lnTo>
                  <a:pt x="50300" y="8270"/>
                </a:lnTo>
                <a:lnTo>
                  <a:pt x="50310" y="8270"/>
                </a:lnTo>
                <a:lnTo>
                  <a:pt x="50320" y="8270"/>
                </a:lnTo>
                <a:lnTo>
                  <a:pt x="50320" y="8260"/>
                </a:lnTo>
                <a:lnTo>
                  <a:pt x="50330" y="8260"/>
                </a:lnTo>
                <a:lnTo>
                  <a:pt x="50330" y="8270"/>
                </a:lnTo>
                <a:lnTo>
                  <a:pt x="50330" y="8280"/>
                </a:lnTo>
                <a:lnTo>
                  <a:pt x="50340" y="8280"/>
                </a:lnTo>
                <a:lnTo>
                  <a:pt x="50350" y="8280"/>
                </a:lnTo>
                <a:lnTo>
                  <a:pt x="50350" y="8270"/>
                </a:lnTo>
                <a:lnTo>
                  <a:pt x="50360" y="8270"/>
                </a:lnTo>
                <a:lnTo>
                  <a:pt x="50350" y="8270"/>
                </a:lnTo>
                <a:lnTo>
                  <a:pt x="50350" y="8280"/>
                </a:lnTo>
                <a:lnTo>
                  <a:pt x="50350" y="8290"/>
                </a:lnTo>
                <a:lnTo>
                  <a:pt x="50360" y="8290"/>
                </a:lnTo>
                <a:lnTo>
                  <a:pt x="50370" y="8290"/>
                </a:lnTo>
                <a:lnTo>
                  <a:pt x="50360" y="8290"/>
                </a:lnTo>
                <a:lnTo>
                  <a:pt x="50370" y="8290"/>
                </a:lnTo>
                <a:lnTo>
                  <a:pt x="50380" y="8290"/>
                </a:lnTo>
                <a:lnTo>
                  <a:pt x="50380" y="8280"/>
                </a:lnTo>
                <a:lnTo>
                  <a:pt x="50380" y="8290"/>
                </a:lnTo>
                <a:lnTo>
                  <a:pt x="50370" y="8290"/>
                </a:lnTo>
                <a:lnTo>
                  <a:pt x="50360" y="8290"/>
                </a:lnTo>
                <a:lnTo>
                  <a:pt x="50370" y="8290"/>
                </a:lnTo>
                <a:lnTo>
                  <a:pt x="50360" y="8290"/>
                </a:lnTo>
                <a:lnTo>
                  <a:pt x="50360" y="8300"/>
                </a:lnTo>
                <a:lnTo>
                  <a:pt x="50360" y="8310"/>
                </a:lnTo>
                <a:lnTo>
                  <a:pt x="50370" y="8310"/>
                </a:lnTo>
                <a:lnTo>
                  <a:pt x="50360" y="8310"/>
                </a:lnTo>
                <a:lnTo>
                  <a:pt x="50350" y="8320"/>
                </a:lnTo>
                <a:lnTo>
                  <a:pt x="50360" y="8320"/>
                </a:lnTo>
                <a:lnTo>
                  <a:pt x="50350" y="8320"/>
                </a:lnTo>
                <a:lnTo>
                  <a:pt x="50350" y="8330"/>
                </a:lnTo>
                <a:lnTo>
                  <a:pt x="50350" y="8340"/>
                </a:lnTo>
                <a:lnTo>
                  <a:pt x="50350" y="8350"/>
                </a:lnTo>
                <a:lnTo>
                  <a:pt x="50340" y="8350"/>
                </a:lnTo>
                <a:lnTo>
                  <a:pt x="50340" y="8360"/>
                </a:lnTo>
                <a:lnTo>
                  <a:pt x="50340" y="8370"/>
                </a:lnTo>
                <a:lnTo>
                  <a:pt x="50350" y="8370"/>
                </a:lnTo>
                <a:lnTo>
                  <a:pt x="50350" y="8380"/>
                </a:lnTo>
                <a:lnTo>
                  <a:pt x="50360" y="8380"/>
                </a:lnTo>
                <a:lnTo>
                  <a:pt x="50360" y="8390"/>
                </a:lnTo>
                <a:lnTo>
                  <a:pt x="50370" y="8390"/>
                </a:lnTo>
                <a:lnTo>
                  <a:pt x="50370" y="8380"/>
                </a:lnTo>
                <a:lnTo>
                  <a:pt x="50380" y="8380"/>
                </a:lnTo>
                <a:lnTo>
                  <a:pt x="50390" y="8380"/>
                </a:lnTo>
                <a:lnTo>
                  <a:pt x="50390" y="8390"/>
                </a:lnTo>
                <a:lnTo>
                  <a:pt x="50390" y="8400"/>
                </a:lnTo>
                <a:lnTo>
                  <a:pt x="50400" y="8400"/>
                </a:lnTo>
                <a:lnTo>
                  <a:pt x="50400" y="8410"/>
                </a:lnTo>
                <a:lnTo>
                  <a:pt x="50410" y="8410"/>
                </a:lnTo>
                <a:lnTo>
                  <a:pt x="50420" y="8410"/>
                </a:lnTo>
                <a:lnTo>
                  <a:pt x="50420" y="8420"/>
                </a:lnTo>
                <a:lnTo>
                  <a:pt x="50430" y="8420"/>
                </a:lnTo>
                <a:lnTo>
                  <a:pt x="50440" y="8410"/>
                </a:lnTo>
                <a:lnTo>
                  <a:pt x="50450" y="8410"/>
                </a:lnTo>
                <a:lnTo>
                  <a:pt x="50450" y="8400"/>
                </a:lnTo>
                <a:lnTo>
                  <a:pt x="50440" y="8400"/>
                </a:lnTo>
                <a:lnTo>
                  <a:pt x="50440" y="8390"/>
                </a:lnTo>
                <a:lnTo>
                  <a:pt x="50450" y="8390"/>
                </a:lnTo>
                <a:lnTo>
                  <a:pt x="50460" y="8390"/>
                </a:lnTo>
                <a:lnTo>
                  <a:pt x="50460" y="8400"/>
                </a:lnTo>
                <a:lnTo>
                  <a:pt x="50470" y="8400"/>
                </a:lnTo>
                <a:lnTo>
                  <a:pt x="50470" y="8410"/>
                </a:lnTo>
                <a:lnTo>
                  <a:pt x="50460" y="8410"/>
                </a:lnTo>
                <a:lnTo>
                  <a:pt x="50470" y="8410"/>
                </a:lnTo>
                <a:lnTo>
                  <a:pt x="50460" y="8410"/>
                </a:lnTo>
                <a:lnTo>
                  <a:pt x="50460" y="8420"/>
                </a:lnTo>
                <a:lnTo>
                  <a:pt x="50470" y="8420"/>
                </a:lnTo>
                <a:lnTo>
                  <a:pt x="50460" y="8420"/>
                </a:lnTo>
                <a:lnTo>
                  <a:pt x="50470" y="8420"/>
                </a:lnTo>
                <a:lnTo>
                  <a:pt x="50460" y="8420"/>
                </a:lnTo>
                <a:lnTo>
                  <a:pt x="50460" y="8430"/>
                </a:lnTo>
                <a:lnTo>
                  <a:pt x="50460" y="8440"/>
                </a:lnTo>
                <a:lnTo>
                  <a:pt x="50450" y="8440"/>
                </a:lnTo>
                <a:lnTo>
                  <a:pt x="50460" y="8440"/>
                </a:lnTo>
                <a:lnTo>
                  <a:pt x="50450" y="8440"/>
                </a:lnTo>
                <a:lnTo>
                  <a:pt x="50450" y="8450"/>
                </a:lnTo>
                <a:lnTo>
                  <a:pt x="50450" y="8460"/>
                </a:lnTo>
                <a:lnTo>
                  <a:pt x="50460" y="8470"/>
                </a:lnTo>
                <a:lnTo>
                  <a:pt x="50460" y="8480"/>
                </a:lnTo>
                <a:lnTo>
                  <a:pt x="50470" y="8490"/>
                </a:lnTo>
                <a:lnTo>
                  <a:pt x="50470" y="8500"/>
                </a:lnTo>
                <a:lnTo>
                  <a:pt x="50480" y="8500"/>
                </a:lnTo>
                <a:lnTo>
                  <a:pt x="50480" y="8510"/>
                </a:lnTo>
                <a:lnTo>
                  <a:pt x="50490" y="8510"/>
                </a:lnTo>
                <a:lnTo>
                  <a:pt x="50490" y="8520"/>
                </a:lnTo>
                <a:lnTo>
                  <a:pt x="50500" y="8520"/>
                </a:lnTo>
                <a:lnTo>
                  <a:pt x="50500" y="8530"/>
                </a:lnTo>
                <a:lnTo>
                  <a:pt x="50510" y="8540"/>
                </a:lnTo>
                <a:lnTo>
                  <a:pt x="50510" y="8550"/>
                </a:lnTo>
                <a:lnTo>
                  <a:pt x="50510" y="8560"/>
                </a:lnTo>
                <a:lnTo>
                  <a:pt x="50520" y="8560"/>
                </a:lnTo>
                <a:lnTo>
                  <a:pt x="50520" y="8570"/>
                </a:lnTo>
                <a:lnTo>
                  <a:pt x="50530" y="8580"/>
                </a:lnTo>
                <a:lnTo>
                  <a:pt x="50530" y="8590"/>
                </a:lnTo>
                <a:lnTo>
                  <a:pt x="50540" y="8590"/>
                </a:lnTo>
                <a:lnTo>
                  <a:pt x="50540" y="8600"/>
                </a:lnTo>
                <a:lnTo>
                  <a:pt x="50550" y="8600"/>
                </a:lnTo>
                <a:lnTo>
                  <a:pt x="50550" y="8610"/>
                </a:lnTo>
                <a:lnTo>
                  <a:pt x="50560" y="8610"/>
                </a:lnTo>
                <a:lnTo>
                  <a:pt x="50560" y="8620"/>
                </a:lnTo>
                <a:lnTo>
                  <a:pt x="50570" y="8620"/>
                </a:lnTo>
                <a:lnTo>
                  <a:pt x="50570" y="8630"/>
                </a:lnTo>
                <a:lnTo>
                  <a:pt x="50580" y="8630"/>
                </a:lnTo>
                <a:lnTo>
                  <a:pt x="50590" y="8630"/>
                </a:lnTo>
                <a:lnTo>
                  <a:pt x="50590" y="8640"/>
                </a:lnTo>
                <a:lnTo>
                  <a:pt x="50590" y="8650"/>
                </a:lnTo>
                <a:lnTo>
                  <a:pt x="50600" y="8650"/>
                </a:lnTo>
                <a:lnTo>
                  <a:pt x="50600" y="8660"/>
                </a:lnTo>
                <a:lnTo>
                  <a:pt x="50610" y="8660"/>
                </a:lnTo>
                <a:lnTo>
                  <a:pt x="50610" y="8670"/>
                </a:lnTo>
                <a:lnTo>
                  <a:pt x="50620" y="8670"/>
                </a:lnTo>
                <a:lnTo>
                  <a:pt x="50620" y="8680"/>
                </a:lnTo>
                <a:lnTo>
                  <a:pt x="50610" y="8680"/>
                </a:lnTo>
                <a:lnTo>
                  <a:pt x="50620" y="8680"/>
                </a:lnTo>
                <a:lnTo>
                  <a:pt x="50620" y="8690"/>
                </a:lnTo>
                <a:lnTo>
                  <a:pt x="50630" y="8700"/>
                </a:lnTo>
                <a:lnTo>
                  <a:pt x="50640" y="8710"/>
                </a:lnTo>
                <a:lnTo>
                  <a:pt x="50650" y="8720"/>
                </a:lnTo>
                <a:lnTo>
                  <a:pt x="50660" y="8720"/>
                </a:lnTo>
                <a:lnTo>
                  <a:pt x="50670" y="8720"/>
                </a:lnTo>
                <a:lnTo>
                  <a:pt x="50670" y="8730"/>
                </a:lnTo>
                <a:lnTo>
                  <a:pt x="50680" y="8730"/>
                </a:lnTo>
                <a:lnTo>
                  <a:pt x="50680" y="8740"/>
                </a:lnTo>
                <a:lnTo>
                  <a:pt x="50690" y="8740"/>
                </a:lnTo>
                <a:lnTo>
                  <a:pt x="50700" y="8750"/>
                </a:lnTo>
                <a:lnTo>
                  <a:pt x="50700" y="8760"/>
                </a:lnTo>
                <a:lnTo>
                  <a:pt x="50700" y="8770"/>
                </a:lnTo>
                <a:lnTo>
                  <a:pt x="50690" y="8770"/>
                </a:lnTo>
                <a:lnTo>
                  <a:pt x="50690" y="8780"/>
                </a:lnTo>
                <a:lnTo>
                  <a:pt x="50700" y="8780"/>
                </a:lnTo>
                <a:lnTo>
                  <a:pt x="50700" y="8790"/>
                </a:lnTo>
                <a:lnTo>
                  <a:pt x="50700" y="8800"/>
                </a:lnTo>
                <a:lnTo>
                  <a:pt x="50700" y="8810"/>
                </a:lnTo>
                <a:lnTo>
                  <a:pt x="50710" y="8810"/>
                </a:lnTo>
                <a:lnTo>
                  <a:pt x="50710" y="8820"/>
                </a:lnTo>
                <a:lnTo>
                  <a:pt x="50710" y="8830"/>
                </a:lnTo>
                <a:lnTo>
                  <a:pt x="50710" y="8840"/>
                </a:lnTo>
                <a:lnTo>
                  <a:pt x="50720" y="8840"/>
                </a:lnTo>
                <a:lnTo>
                  <a:pt x="50720" y="8850"/>
                </a:lnTo>
                <a:lnTo>
                  <a:pt x="50730" y="8850"/>
                </a:lnTo>
                <a:lnTo>
                  <a:pt x="50740" y="8860"/>
                </a:lnTo>
                <a:lnTo>
                  <a:pt x="50740" y="8870"/>
                </a:lnTo>
                <a:lnTo>
                  <a:pt x="50750" y="8870"/>
                </a:lnTo>
                <a:lnTo>
                  <a:pt x="50750" y="8880"/>
                </a:lnTo>
                <a:lnTo>
                  <a:pt x="50760" y="8880"/>
                </a:lnTo>
                <a:lnTo>
                  <a:pt x="50760" y="8890"/>
                </a:lnTo>
                <a:lnTo>
                  <a:pt x="50760" y="8900"/>
                </a:lnTo>
                <a:lnTo>
                  <a:pt x="50770" y="8900"/>
                </a:lnTo>
                <a:lnTo>
                  <a:pt x="50770" y="8910"/>
                </a:lnTo>
                <a:lnTo>
                  <a:pt x="50770" y="8920"/>
                </a:lnTo>
                <a:lnTo>
                  <a:pt x="50770" y="8930"/>
                </a:lnTo>
                <a:lnTo>
                  <a:pt x="50770" y="8940"/>
                </a:lnTo>
                <a:lnTo>
                  <a:pt x="50770" y="8950"/>
                </a:lnTo>
                <a:lnTo>
                  <a:pt x="50770" y="8960"/>
                </a:lnTo>
                <a:lnTo>
                  <a:pt x="50770" y="8970"/>
                </a:lnTo>
                <a:lnTo>
                  <a:pt x="50770" y="8980"/>
                </a:lnTo>
                <a:lnTo>
                  <a:pt x="50760" y="8990"/>
                </a:lnTo>
                <a:lnTo>
                  <a:pt x="50760" y="9000"/>
                </a:lnTo>
                <a:lnTo>
                  <a:pt x="50770" y="9000"/>
                </a:lnTo>
                <a:lnTo>
                  <a:pt x="50770" y="9010"/>
                </a:lnTo>
                <a:lnTo>
                  <a:pt x="50760" y="9010"/>
                </a:lnTo>
                <a:lnTo>
                  <a:pt x="50760" y="9020"/>
                </a:lnTo>
                <a:lnTo>
                  <a:pt x="50750" y="9020"/>
                </a:lnTo>
                <a:lnTo>
                  <a:pt x="50750" y="9030"/>
                </a:lnTo>
                <a:lnTo>
                  <a:pt x="50750" y="9040"/>
                </a:lnTo>
                <a:lnTo>
                  <a:pt x="50740" y="9040"/>
                </a:lnTo>
                <a:lnTo>
                  <a:pt x="50730" y="9050"/>
                </a:lnTo>
                <a:lnTo>
                  <a:pt x="50720" y="9050"/>
                </a:lnTo>
                <a:lnTo>
                  <a:pt x="50720" y="9060"/>
                </a:lnTo>
                <a:lnTo>
                  <a:pt x="50710" y="9060"/>
                </a:lnTo>
                <a:lnTo>
                  <a:pt x="50700" y="9070"/>
                </a:lnTo>
                <a:lnTo>
                  <a:pt x="50690" y="9070"/>
                </a:lnTo>
                <a:lnTo>
                  <a:pt x="50690" y="9080"/>
                </a:lnTo>
                <a:lnTo>
                  <a:pt x="50680" y="9080"/>
                </a:lnTo>
                <a:lnTo>
                  <a:pt x="50670" y="9080"/>
                </a:lnTo>
                <a:lnTo>
                  <a:pt x="50670" y="9090"/>
                </a:lnTo>
                <a:lnTo>
                  <a:pt x="50660" y="9090"/>
                </a:lnTo>
                <a:lnTo>
                  <a:pt x="50660" y="9100"/>
                </a:lnTo>
                <a:lnTo>
                  <a:pt x="50650" y="9100"/>
                </a:lnTo>
                <a:lnTo>
                  <a:pt x="50650" y="9090"/>
                </a:lnTo>
                <a:lnTo>
                  <a:pt x="50650" y="9080"/>
                </a:lnTo>
                <a:lnTo>
                  <a:pt x="50650" y="9070"/>
                </a:lnTo>
                <a:lnTo>
                  <a:pt x="50640" y="9070"/>
                </a:lnTo>
                <a:lnTo>
                  <a:pt x="50630" y="9060"/>
                </a:lnTo>
                <a:lnTo>
                  <a:pt x="50630" y="9050"/>
                </a:lnTo>
                <a:lnTo>
                  <a:pt x="50620" y="9050"/>
                </a:lnTo>
                <a:lnTo>
                  <a:pt x="50620" y="9040"/>
                </a:lnTo>
                <a:lnTo>
                  <a:pt x="50610" y="9030"/>
                </a:lnTo>
                <a:lnTo>
                  <a:pt x="50600" y="9020"/>
                </a:lnTo>
                <a:lnTo>
                  <a:pt x="50590" y="9010"/>
                </a:lnTo>
                <a:lnTo>
                  <a:pt x="50590" y="9000"/>
                </a:lnTo>
                <a:lnTo>
                  <a:pt x="50580" y="9000"/>
                </a:lnTo>
                <a:lnTo>
                  <a:pt x="50580" y="8990"/>
                </a:lnTo>
                <a:lnTo>
                  <a:pt x="50570" y="8990"/>
                </a:lnTo>
                <a:lnTo>
                  <a:pt x="50570" y="8980"/>
                </a:lnTo>
                <a:lnTo>
                  <a:pt x="50560" y="8980"/>
                </a:lnTo>
                <a:lnTo>
                  <a:pt x="50550" y="8970"/>
                </a:lnTo>
                <a:lnTo>
                  <a:pt x="50540" y="8970"/>
                </a:lnTo>
                <a:lnTo>
                  <a:pt x="50540" y="8960"/>
                </a:lnTo>
                <a:lnTo>
                  <a:pt x="50530" y="8960"/>
                </a:lnTo>
                <a:lnTo>
                  <a:pt x="50520" y="8960"/>
                </a:lnTo>
                <a:lnTo>
                  <a:pt x="50510" y="8960"/>
                </a:lnTo>
                <a:lnTo>
                  <a:pt x="50500" y="8960"/>
                </a:lnTo>
                <a:lnTo>
                  <a:pt x="50490" y="8960"/>
                </a:lnTo>
                <a:lnTo>
                  <a:pt x="50490" y="8950"/>
                </a:lnTo>
                <a:lnTo>
                  <a:pt x="50490" y="8960"/>
                </a:lnTo>
                <a:lnTo>
                  <a:pt x="50480" y="8960"/>
                </a:lnTo>
                <a:lnTo>
                  <a:pt x="50480" y="8950"/>
                </a:lnTo>
                <a:lnTo>
                  <a:pt x="50470" y="8950"/>
                </a:lnTo>
                <a:lnTo>
                  <a:pt x="50470" y="8940"/>
                </a:lnTo>
                <a:lnTo>
                  <a:pt x="50460" y="8940"/>
                </a:lnTo>
                <a:lnTo>
                  <a:pt x="50450" y="8940"/>
                </a:lnTo>
                <a:lnTo>
                  <a:pt x="50440" y="8940"/>
                </a:lnTo>
                <a:lnTo>
                  <a:pt x="50440" y="8930"/>
                </a:lnTo>
                <a:lnTo>
                  <a:pt x="50430" y="8930"/>
                </a:lnTo>
                <a:lnTo>
                  <a:pt x="50430" y="8940"/>
                </a:lnTo>
                <a:lnTo>
                  <a:pt x="50420" y="8940"/>
                </a:lnTo>
                <a:lnTo>
                  <a:pt x="50420" y="8950"/>
                </a:lnTo>
                <a:lnTo>
                  <a:pt x="50420" y="8940"/>
                </a:lnTo>
                <a:lnTo>
                  <a:pt x="50410" y="8940"/>
                </a:lnTo>
                <a:lnTo>
                  <a:pt x="50400" y="8940"/>
                </a:lnTo>
                <a:lnTo>
                  <a:pt x="50400" y="8950"/>
                </a:lnTo>
                <a:lnTo>
                  <a:pt x="50400" y="8940"/>
                </a:lnTo>
                <a:lnTo>
                  <a:pt x="50400" y="8930"/>
                </a:lnTo>
                <a:lnTo>
                  <a:pt x="50390" y="8930"/>
                </a:lnTo>
                <a:lnTo>
                  <a:pt x="50390" y="8940"/>
                </a:lnTo>
                <a:lnTo>
                  <a:pt x="50390" y="8950"/>
                </a:lnTo>
                <a:lnTo>
                  <a:pt x="50390" y="8940"/>
                </a:lnTo>
                <a:lnTo>
                  <a:pt x="50390" y="8930"/>
                </a:lnTo>
                <a:lnTo>
                  <a:pt x="50380" y="8920"/>
                </a:lnTo>
                <a:lnTo>
                  <a:pt x="50370" y="8920"/>
                </a:lnTo>
                <a:lnTo>
                  <a:pt x="50360" y="8910"/>
                </a:lnTo>
                <a:lnTo>
                  <a:pt x="50350" y="8910"/>
                </a:lnTo>
                <a:lnTo>
                  <a:pt x="50340" y="8900"/>
                </a:lnTo>
                <a:lnTo>
                  <a:pt x="50330" y="8900"/>
                </a:lnTo>
                <a:lnTo>
                  <a:pt x="50320" y="8900"/>
                </a:lnTo>
                <a:lnTo>
                  <a:pt x="50310" y="8900"/>
                </a:lnTo>
                <a:lnTo>
                  <a:pt x="50300" y="8900"/>
                </a:lnTo>
                <a:lnTo>
                  <a:pt x="50290" y="8900"/>
                </a:lnTo>
                <a:lnTo>
                  <a:pt x="50290" y="8890"/>
                </a:lnTo>
                <a:lnTo>
                  <a:pt x="50280" y="8890"/>
                </a:lnTo>
                <a:lnTo>
                  <a:pt x="50280" y="8880"/>
                </a:lnTo>
                <a:lnTo>
                  <a:pt x="50270" y="8880"/>
                </a:lnTo>
                <a:lnTo>
                  <a:pt x="50260" y="8880"/>
                </a:lnTo>
                <a:lnTo>
                  <a:pt x="50260" y="8870"/>
                </a:lnTo>
                <a:lnTo>
                  <a:pt x="50260" y="8860"/>
                </a:lnTo>
                <a:lnTo>
                  <a:pt x="50250" y="8860"/>
                </a:lnTo>
                <a:lnTo>
                  <a:pt x="50250" y="8850"/>
                </a:lnTo>
                <a:lnTo>
                  <a:pt x="50240" y="8850"/>
                </a:lnTo>
                <a:lnTo>
                  <a:pt x="50240" y="8840"/>
                </a:lnTo>
                <a:lnTo>
                  <a:pt x="50230" y="8840"/>
                </a:lnTo>
                <a:lnTo>
                  <a:pt x="50220" y="8840"/>
                </a:lnTo>
                <a:lnTo>
                  <a:pt x="50230" y="8840"/>
                </a:lnTo>
                <a:lnTo>
                  <a:pt x="50220" y="8840"/>
                </a:lnTo>
                <a:lnTo>
                  <a:pt x="50220" y="8850"/>
                </a:lnTo>
                <a:lnTo>
                  <a:pt x="50220" y="8840"/>
                </a:lnTo>
                <a:lnTo>
                  <a:pt x="50220" y="8850"/>
                </a:lnTo>
                <a:lnTo>
                  <a:pt x="50210" y="8850"/>
                </a:lnTo>
                <a:lnTo>
                  <a:pt x="50200" y="8850"/>
                </a:lnTo>
                <a:lnTo>
                  <a:pt x="50200" y="8860"/>
                </a:lnTo>
                <a:lnTo>
                  <a:pt x="50190" y="8860"/>
                </a:lnTo>
                <a:lnTo>
                  <a:pt x="50180" y="8860"/>
                </a:lnTo>
                <a:lnTo>
                  <a:pt x="50180" y="8850"/>
                </a:lnTo>
                <a:lnTo>
                  <a:pt x="50170" y="8860"/>
                </a:lnTo>
                <a:lnTo>
                  <a:pt x="50170" y="8870"/>
                </a:lnTo>
                <a:lnTo>
                  <a:pt x="50170" y="8880"/>
                </a:lnTo>
                <a:lnTo>
                  <a:pt x="50170" y="8890"/>
                </a:lnTo>
                <a:lnTo>
                  <a:pt x="50170" y="8900"/>
                </a:lnTo>
                <a:lnTo>
                  <a:pt x="50170" y="8910"/>
                </a:lnTo>
                <a:lnTo>
                  <a:pt x="50160" y="8910"/>
                </a:lnTo>
                <a:lnTo>
                  <a:pt x="50160" y="8920"/>
                </a:lnTo>
                <a:lnTo>
                  <a:pt x="50150" y="8920"/>
                </a:lnTo>
                <a:lnTo>
                  <a:pt x="50150" y="8930"/>
                </a:lnTo>
                <a:lnTo>
                  <a:pt x="50140" y="8930"/>
                </a:lnTo>
                <a:lnTo>
                  <a:pt x="50150" y="8930"/>
                </a:lnTo>
                <a:lnTo>
                  <a:pt x="50140" y="8930"/>
                </a:lnTo>
                <a:lnTo>
                  <a:pt x="50140" y="8940"/>
                </a:lnTo>
                <a:lnTo>
                  <a:pt x="50130" y="8940"/>
                </a:lnTo>
                <a:lnTo>
                  <a:pt x="50120" y="8940"/>
                </a:lnTo>
                <a:lnTo>
                  <a:pt x="50120" y="8930"/>
                </a:lnTo>
                <a:lnTo>
                  <a:pt x="50110" y="8930"/>
                </a:lnTo>
                <a:lnTo>
                  <a:pt x="50110" y="8920"/>
                </a:lnTo>
                <a:lnTo>
                  <a:pt x="50100" y="8920"/>
                </a:lnTo>
                <a:lnTo>
                  <a:pt x="50100" y="8930"/>
                </a:lnTo>
                <a:lnTo>
                  <a:pt x="50090" y="8930"/>
                </a:lnTo>
                <a:lnTo>
                  <a:pt x="50080" y="8930"/>
                </a:lnTo>
                <a:lnTo>
                  <a:pt x="50080" y="8920"/>
                </a:lnTo>
                <a:lnTo>
                  <a:pt x="50070" y="8920"/>
                </a:lnTo>
                <a:lnTo>
                  <a:pt x="50070" y="8930"/>
                </a:lnTo>
                <a:lnTo>
                  <a:pt x="50070" y="8940"/>
                </a:lnTo>
                <a:lnTo>
                  <a:pt x="50060" y="8940"/>
                </a:lnTo>
                <a:lnTo>
                  <a:pt x="50060" y="8950"/>
                </a:lnTo>
                <a:lnTo>
                  <a:pt x="50060" y="8960"/>
                </a:lnTo>
                <a:lnTo>
                  <a:pt x="50060" y="8970"/>
                </a:lnTo>
                <a:lnTo>
                  <a:pt x="50060" y="8980"/>
                </a:lnTo>
                <a:lnTo>
                  <a:pt x="50070" y="8980"/>
                </a:lnTo>
                <a:lnTo>
                  <a:pt x="50060" y="8980"/>
                </a:lnTo>
                <a:lnTo>
                  <a:pt x="50070" y="8980"/>
                </a:lnTo>
                <a:lnTo>
                  <a:pt x="50060" y="8980"/>
                </a:lnTo>
                <a:lnTo>
                  <a:pt x="50050" y="8970"/>
                </a:lnTo>
                <a:lnTo>
                  <a:pt x="50040" y="8970"/>
                </a:lnTo>
                <a:lnTo>
                  <a:pt x="50030" y="8970"/>
                </a:lnTo>
                <a:lnTo>
                  <a:pt x="50030" y="8980"/>
                </a:lnTo>
                <a:lnTo>
                  <a:pt x="50030" y="8970"/>
                </a:lnTo>
                <a:lnTo>
                  <a:pt x="50020" y="8970"/>
                </a:lnTo>
                <a:lnTo>
                  <a:pt x="50020" y="8980"/>
                </a:lnTo>
                <a:lnTo>
                  <a:pt x="50020" y="8970"/>
                </a:lnTo>
                <a:lnTo>
                  <a:pt x="50010" y="8970"/>
                </a:lnTo>
                <a:lnTo>
                  <a:pt x="50000" y="8970"/>
                </a:lnTo>
                <a:lnTo>
                  <a:pt x="50000" y="8980"/>
                </a:lnTo>
                <a:lnTo>
                  <a:pt x="50000" y="8990"/>
                </a:lnTo>
                <a:lnTo>
                  <a:pt x="49990" y="8990"/>
                </a:lnTo>
                <a:lnTo>
                  <a:pt x="49990" y="9000"/>
                </a:lnTo>
                <a:lnTo>
                  <a:pt x="49990" y="9010"/>
                </a:lnTo>
                <a:lnTo>
                  <a:pt x="49990" y="9020"/>
                </a:lnTo>
                <a:lnTo>
                  <a:pt x="49990" y="9030"/>
                </a:lnTo>
                <a:lnTo>
                  <a:pt x="49990" y="9040"/>
                </a:lnTo>
                <a:lnTo>
                  <a:pt x="49980" y="9040"/>
                </a:lnTo>
                <a:lnTo>
                  <a:pt x="49980" y="9050"/>
                </a:lnTo>
                <a:lnTo>
                  <a:pt x="49980" y="9060"/>
                </a:lnTo>
                <a:lnTo>
                  <a:pt x="49970" y="9060"/>
                </a:lnTo>
                <a:lnTo>
                  <a:pt x="49970" y="9070"/>
                </a:lnTo>
                <a:lnTo>
                  <a:pt x="49980" y="9070"/>
                </a:lnTo>
                <a:lnTo>
                  <a:pt x="49980" y="9080"/>
                </a:lnTo>
                <a:lnTo>
                  <a:pt x="49980" y="9090"/>
                </a:lnTo>
                <a:lnTo>
                  <a:pt x="49990" y="9090"/>
                </a:lnTo>
                <a:lnTo>
                  <a:pt x="49980" y="9100"/>
                </a:lnTo>
                <a:lnTo>
                  <a:pt x="49990" y="9100"/>
                </a:lnTo>
                <a:lnTo>
                  <a:pt x="49990" y="9110"/>
                </a:lnTo>
                <a:lnTo>
                  <a:pt x="49990" y="9120"/>
                </a:lnTo>
                <a:lnTo>
                  <a:pt x="50000" y="9120"/>
                </a:lnTo>
                <a:lnTo>
                  <a:pt x="49990" y="9120"/>
                </a:lnTo>
                <a:lnTo>
                  <a:pt x="49990" y="9130"/>
                </a:lnTo>
                <a:lnTo>
                  <a:pt x="49980" y="9130"/>
                </a:lnTo>
                <a:lnTo>
                  <a:pt x="49980" y="9120"/>
                </a:lnTo>
                <a:lnTo>
                  <a:pt x="49970" y="9110"/>
                </a:lnTo>
                <a:lnTo>
                  <a:pt x="49970" y="9100"/>
                </a:lnTo>
                <a:lnTo>
                  <a:pt x="49980" y="9100"/>
                </a:lnTo>
                <a:lnTo>
                  <a:pt x="49980" y="9090"/>
                </a:lnTo>
                <a:lnTo>
                  <a:pt x="49980" y="9080"/>
                </a:lnTo>
                <a:lnTo>
                  <a:pt x="49970" y="9080"/>
                </a:lnTo>
                <a:lnTo>
                  <a:pt x="49970" y="9090"/>
                </a:lnTo>
                <a:lnTo>
                  <a:pt x="49960" y="9090"/>
                </a:lnTo>
                <a:lnTo>
                  <a:pt x="49960" y="9080"/>
                </a:lnTo>
                <a:lnTo>
                  <a:pt x="49960" y="9070"/>
                </a:lnTo>
                <a:lnTo>
                  <a:pt x="49960" y="9060"/>
                </a:lnTo>
                <a:lnTo>
                  <a:pt x="49950" y="9060"/>
                </a:lnTo>
                <a:lnTo>
                  <a:pt x="49960" y="9060"/>
                </a:lnTo>
                <a:lnTo>
                  <a:pt x="49960" y="9070"/>
                </a:lnTo>
                <a:lnTo>
                  <a:pt x="49960" y="9060"/>
                </a:lnTo>
                <a:lnTo>
                  <a:pt x="49970" y="9060"/>
                </a:lnTo>
                <a:lnTo>
                  <a:pt x="49970" y="9070"/>
                </a:lnTo>
                <a:lnTo>
                  <a:pt x="49970" y="9060"/>
                </a:lnTo>
                <a:lnTo>
                  <a:pt x="49980" y="9060"/>
                </a:lnTo>
                <a:lnTo>
                  <a:pt x="49980" y="9050"/>
                </a:lnTo>
                <a:lnTo>
                  <a:pt x="49970" y="9040"/>
                </a:lnTo>
                <a:lnTo>
                  <a:pt x="49970" y="9030"/>
                </a:lnTo>
                <a:lnTo>
                  <a:pt x="49960" y="9030"/>
                </a:lnTo>
                <a:lnTo>
                  <a:pt x="49960" y="9040"/>
                </a:lnTo>
                <a:lnTo>
                  <a:pt x="49960" y="9050"/>
                </a:lnTo>
                <a:lnTo>
                  <a:pt x="49950" y="9050"/>
                </a:lnTo>
                <a:lnTo>
                  <a:pt x="49940" y="9050"/>
                </a:lnTo>
                <a:lnTo>
                  <a:pt x="49940" y="9040"/>
                </a:lnTo>
                <a:lnTo>
                  <a:pt x="49930" y="9040"/>
                </a:lnTo>
                <a:lnTo>
                  <a:pt x="49930" y="9030"/>
                </a:lnTo>
                <a:lnTo>
                  <a:pt x="49930" y="9020"/>
                </a:lnTo>
                <a:lnTo>
                  <a:pt x="49920" y="9020"/>
                </a:lnTo>
                <a:lnTo>
                  <a:pt x="49920" y="9010"/>
                </a:lnTo>
                <a:lnTo>
                  <a:pt x="49920" y="9020"/>
                </a:lnTo>
                <a:lnTo>
                  <a:pt x="49930" y="9020"/>
                </a:lnTo>
                <a:lnTo>
                  <a:pt x="49940" y="9020"/>
                </a:lnTo>
                <a:lnTo>
                  <a:pt x="49940" y="9030"/>
                </a:lnTo>
                <a:lnTo>
                  <a:pt x="49940" y="9020"/>
                </a:lnTo>
                <a:lnTo>
                  <a:pt x="49940" y="9010"/>
                </a:lnTo>
                <a:lnTo>
                  <a:pt x="49930" y="9010"/>
                </a:lnTo>
                <a:lnTo>
                  <a:pt x="49930" y="9000"/>
                </a:lnTo>
                <a:lnTo>
                  <a:pt x="49920" y="9000"/>
                </a:lnTo>
                <a:lnTo>
                  <a:pt x="49920" y="8990"/>
                </a:lnTo>
                <a:lnTo>
                  <a:pt x="49920" y="9000"/>
                </a:lnTo>
                <a:lnTo>
                  <a:pt x="49910" y="8990"/>
                </a:lnTo>
                <a:lnTo>
                  <a:pt x="49920" y="8990"/>
                </a:lnTo>
                <a:lnTo>
                  <a:pt x="49910" y="8990"/>
                </a:lnTo>
                <a:lnTo>
                  <a:pt x="49920" y="8990"/>
                </a:lnTo>
                <a:lnTo>
                  <a:pt x="49930" y="8990"/>
                </a:lnTo>
                <a:lnTo>
                  <a:pt x="49920" y="8990"/>
                </a:lnTo>
                <a:lnTo>
                  <a:pt x="49920" y="8980"/>
                </a:lnTo>
                <a:lnTo>
                  <a:pt x="49920" y="8970"/>
                </a:lnTo>
                <a:lnTo>
                  <a:pt x="49920" y="8980"/>
                </a:lnTo>
                <a:lnTo>
                  <a:pt x="49920" y="8970"/>
                </a:lnTo>
                <a:lnTo>
                  <a:pt x="49920" y="8960"/>
                </a:lnTo>
                <a:lnTo>
                  <a:pt x="49910" y="8960"/>
                </a:lnTo>
                <a:lnTo>
                  <a:pt x="49910" y="8970"/>
                </a:lnTo>
                <a:lnTo>
                  <a:pt x="49910" y="8960"/>
                </a:lnTo>
                <a:lnTo>
                  <a:pt x="49910" y="8950"/>
                </a:lnTo>
                <a:lnTo>
                  <a:pt x="49910" y="8940"/>
                </a:lnTo>
                <a:lnTo>
                  <a:pt x="49900" y="8940"/>
                </a:lnTo>
                <a:lnTo>
                  <a:pt x="49910" y="8940"/>
                </a:lnTo>
                <a:lnTo>
                  <a:pt x="49910" y="8950"/>
                </a:lnTo>
                <a:lnTo>
                  <a:pt x="49920" y="8950"/>
                </a:lnTo>
                <a:lnTo>
                  <a:pt x="49920" y="8940"/>
                </a:lnTo>
                <a:lnTo>
                  <a:pt x="49910" y="8940"/>
                </a:lnTo>
                <a:lnTo>
                  <a:pt x="49910" y="8930"/>
                </a:lnTo>
                <a:lnTo>
                  <a:pt x="49900" y="8930"/>
                </a:lnTo>
                <a:lnTo>
                  <a:pt x="49900" y="8920"/>
                </a:lnTo>
                <a:lnTo>
                  <a:pt x="49900" y="8910"/>
                </a:lnTo>
                <a:lnTo>
                  <a:pt x="49900" y="8900"/>
                </a:lnTo>
                <a:lnTo>
                  <a:pt x="49900" y="8890"/>
                </a:lnTo>
                <a:lnTo>
                  <a:pt x="49890" y="8890"/>
                </a:lnTo>
                <a:lnTo>
                  <a:pt x="49890" y="8880"/>
                </a:lnTo>
                <a:lnTo>
                  <a:pt x="49880" y="8880"/>
                </a:lnTo>
                <a:lnTo>
                  <a:pt x="49880" y="8870"/>
                </a:lnTo>
                <a:lnTo>
                  <a:pt x="49880" y="8860"/>
                </a:lnTo>
                <a:lnTo>
                  <a:pt x="49890" y="8860"/>
                </a:lnTo>
                <a:lnTo>
                  <a:pt x="49890" y="8850"/>
                </a:lnTo>
                <a:lnTo>
                  <a:pt x="49900" y="8850"/>
                </a:lnTo>
                <a:lnTo>
                  <a:pt x="49910" y="8850"/>
                </a:lnTo>
                <a:lnTo>
                  <a:pt x="49920" y="8850"/>
                </a:lnTo>
                <a:lnTo>
                  <a:pt x="49930" y="8860"/>
                </a:lnTo>
                <a:lnTo>
                  <a:pt x="49940" y="8860"/>
                </a:lnTo>
                <a:lnTo>
                  <a:pt x="49940" y="8850"/>
                </a:lnTo>
                <a:lnTo>
                  <a:pt x="49940" y="8840"/>
                </a:lnTo>
                <a:lnTo>
                  <a:pt x="49950" y="8840"/>
                </a:lnTo>
                <a:lnTo>
                  <a:pt x="49950" y="8830"/>
                </a:lnTo>
                <a:lnTo>
                  <a:pt x="49950" y="8820"/>
                </a:lnTo>
                <a:lnTo>
                  <a:pt x="49960" y="8820"/>
                </a:lnTo>
                <a:lnTo>
                  <a:pt x="49970" y="8820"/>
                </a:lnTo>
                <a:lnTo>
                  <a:pt x="49970" y="8810"/>
                </a:lnTo>
                <a:lnTo>
                  <a:pt x="49980" y="8810"/>
                </a:lnTo>
                <a:lnTo>
                  <a:pt x="49980" y="8820"/>
                </a:lnTo>
                <a:lnTo>
                  <a:pt x="49970" y="8820"/>
                </a:lnTo>
                <a:lnTo>
                  <a:pt x="49980" y="8820"/>
                </a:lnTo>
                <a:lnTo>
                  <a:pt x="49980" y="8830"/>
                </a:lnTo>
                <a:lnTo>
                  <a:pt x="49980" y="8820"/>
                </a:lnTo>
                <a:lnTo>
                  <a:pt x="49990" y="8820"/>
                </a:lnTo>
                <a:lnTo>
                  <a:pt x="49980" y="8820"/>
                </a:lnTo>
                <a:lnTo>
                  <a:pt x="49990" y="8820"/>
                </a:lnTo>
                <a:lnTo>
                  <a:pt x="49990" y="8810"/>
                </a:lnTo>
                <a:lnTo>
                  <a:pt x="50000" y="8810"/>
                </a:lnTo>
                <a:lnTo>
                  <a:pt x="50000" y="8800"/>
                </a:lnTo>
                <a:lnTo>
                  <a:pt x="50000" y="8810"/>
                </a:lnTo>
                <a:lnTo>
                  <a:pt x="49990" y="8810"/>
                </a:lnTo>
                <a:lnTo>
                  <a:pt x="50000" y="8800"/>
                </a:lnTo>
                <a:lnTo>
                  <a:pt x="50010" y="8800"/>
                </a:lnTo>
                <a:lnTo>
                  <a:pt x="50010" y="8790"/>
                </a:lnTo>
                <a:lnTo>
                  <a:pt x="50010" y="8780"/>
                </a:lnTo>
                <a:lnTo>
                  <a:pt x="50020" y="8780"/>
                </a:lnTo>
                <a:lnTo>
                  <a:pt x="50010" y="8770"/>
                </a:lnTo>
                <a:lnTo>
                  <a:pt x="50020" y="8770"/>
                </a:lnTo>
                <a:lnTo>
                  <a:pt x="50020" y="8760"/>
                </a:lnTo>
                <a:lnTo>
                  <a:pt x="50020" y="8770"/>
                </a:lnTo>
                <a:lnTo>
                  <a:pt x="50030" y="8770"/>
                </a:lnTo>
                <a:lnTo>
                  <a:pt x="50030" y="8780"/>
                </a:lnTo>
                <a:lnTo>
                  <a:pt x="50040" y="8780"/>
                </a:lnTo>
                <a:lnTo>
                  <a:pt x="50040" y="8790"/>
                </a:lnTo>
                <a:lnTo>
                  <a:pt x="50040" y="8780"/>
                </a:lnTo>
                <a:lnTo>
                  <a:pt x="50050" y="8780"/>
                </a:lnTo>
                <a:lnTo>
                  <a:pt x="50050" y="8790"/>
                </a:lnTo>
                <a:lnTo>
                  <a:pt x="50060" y="8790"/>
                </a:lnTo>
                <a:lnTo>
                  <a:pt x="50060" y="8780"/>
                </a:lnTo>
                <a:lnTo>
                  <a:pt x="50060" y="8770"/>
                </a:lnTo>
                <a:lnTo>
                  <a:pt x="50070" y="8770"/>
                </a:lnTo>
                <a:lnTo>
                  <a:pt x="50070" y="8760"/>
                </a:lnTo>
                <a:lnTo>
                  <a:pt x="50070" y="8770"/>
                </a:lnTo>
                <a:lnTo>
                  <a:pt x="50080" y="8770"/>
                </a:lnTo>
                <a:lnTo>
                  <a:pt x="50070" y="8760"/>
                </a:lnTo>
                <a:lnTo>
                  <a:pt x="50070" y="8750"/>
                </a:lnTo>
                <a:lnTo>
                  <a:pt x="50080" y="8750"/>
                </a:lnTo>
                <a:lnTo>
                  <a:pt x="50070" y="8750"/>
                </a:lnTo>
                <a:lnTo>
                  <a:pt x="50060" y="8750"/>
                </a:lnTo>
                <a:lnTo>
                  <a:pt x="50060" y="8740"/>
                </a:lnTo>
                <a:lnTo>
                  <a:pt x="50050" y="8740"/>
                </a:lnTo>
                <a:lnTo>
                  <a:pt x="50050" y="8750"/>
                </a:lnTo>
                <a:lnTo>
                  <a:pt x="50050" y="8740"/>
                </a:lnTo>
                <a:lnTo>
                  <a:pt x="50050" y="8730"/>
                </a:lnTo>
                <a:lnTo>
                  <a:pt x="50040" y="8730"/>
                </a:lnTo>
                <a:lnTo>
                  <a:pt x="50040" y="8720"/>
                </a:lnTo>
                <a:lnTo>
                  <a:pt x="50030" y="8720"/>
                </a:lnTo>
                <a:lnTo>
                  <a:pt x="50020" y="8720"/>
                </a:lnTo>
                <a:lnTo>
                  <a:pt x="50020" y="8710"/>
                </a:lnTo>
                <a:lnTo>
                  <a:pt x="50020" y="8700"/>
                </a:lnTo>
                <a:lnTo>
                  <a:pt x="50010" y="8700"/>
                </a:lnTo>
                <a:lnTo>
                  <a:pt x="50010" y="8690"/>
                </a:lnTo>
                <a:lnTo>
                  <a:pt x="50020" y="8690"/>
                </a:lnTo>
                <a:lnTo>
                  <a:pt x="50030" y="8690"/>
                </a:lnTo>
                <a:lnTo>
                  <a:pt x="50040" y="8690"/>
                </a:lnTo>
                <a:lnTo>
                  <a:pt x="50050" y="8690"/>
                </a:lnTo>
                <a:lnTo>
                  <a:pt x="50050" y="8700"/>
                </a:lnTo>
                <a:lnTo>
                  <a:pt x="50050" y="8690"/>
                </a:lnTo>
                <a:lnTo>
                  <a:pt x="50060" y="8690"/>
                </a:lnTo>
                <a:lnTo>
                  <a:pt x="50050" y="8690"/>
                </a:lnTo>
                <a:lnTo>
                  <a:pt x="50060" y="8690"/>
                </a:lnTo>
                <a:lnTo>
                  <a:pt x="50060" y="8680"/>
                </a:lnTo>
                <a:lnTo>
                  <a:pt x="50060" y="8690"/>
                </a:lnTo>
                <a:lnTo>
                  <a:pt x="50070" y="8690"/>
                </a:lnTo>
                <a:lnTo>
                  <a:pt x="50070" y="8680"/>
                </a:lnTo>
                <a:lnTo>
                  <a:pt x="50070" y="8690"/>
                </a:lnTo>
                <a:lnTo>
                  <a:pt x="50080" y="8690"/>
                </a:lnTo>
                <a:lnTo>
                  <a:pt x="50090" y="8690"/>
                </a:lnTo>
                <a:lnTo>
                  <a:pt x="50090" y="8680"/>
                </a:lnTo>
                <a:lnTo>
                  <a:pt x="50080" y="8680"/>
                </a:lnTo>
                <a:lnTo>
                  <a:pt x="50080" y="8670"/>
                </a:lnTo>
                <a:lnTo>
                  <a:pt x="50080" y="8680"/>
                </a:lnTo>
                <a:lnTo>
                  <a:pt x="50090" y="8680"/>
                </a:lnTo>
                <a:lnTo>
                  <a:pt x="50100" y="8680"/>
                </a:lnTo>
                <a:lnTo>
                  <a:pt x="50100" y="8690"/>
                </a:lnTo>
                <a:lnTo>
                  <a:pt x="50100" y="8700"/>
                </a:lnTo>
                <a:lnTo>
                  <a:pt x="50110" y="8700"/>
                </a:lnTo>
                <a:lnTo>
                  <a:pt x="50110" y="8710"/>
                </a:lnTo>
                <a:lnTo>
                  <a:pt x="50110" y="8720"/>
                </a:lnTo>
                <a:lnTo>
                  <a:pt x="50110" y="8710"/>
                </a:lnTo>
                <a:lnTo>
                  <a:pt x="50120" y="8710"/>
                </a:lnTo>
                <a:lnTo>
                  <a:pt x="50120" y="8700"/>
                </a:lnTo>
                <a:lnTo>
                  <a:pt x="50120" y="8710"/>
                </a:lnTo>
                <a:lnTo>
                  <a:pt x="50130" y="8710"/>
                </a:lnTo>
                <a:lnTo>
                  <a:pt x="50120" y="8710"/>
                </a:lnTo>
                <a:lnTo>
                  <a:pt x="50120" y="8720"/>
                </a:lnTo>
                <a:lnTo>
                  <a:pt x="50120" y="8710"/>
                </a:lnTo>
                <a:lnTo>
                  <a:pt x="50120" y="8720"/>
                </a:lnTo>
                <a:lnTo>
                  <a:pt x="50130" y="8720"/>
                </a:lnTo>
                <a:lnTo>
                  <a:pt x="50130" y="8710"/>
                </a:lnTo>
                <a:lnTo>
                  <a:pt x="50130" y="8720"/>
                </a:lnTo>
                <a:lnTo>
                  <a:pt x="50140" y="8720"/>
                </a:lnTo>
                <a:lnTo>
                  <a:pt x="50140" y="8710"/>
                </a:lnTo>
                <a:lnTo>
                  <a:pt x="50140" y="8720"/>
                </a:lnTo>
                <a:lnTo>
                  <a:pt x="50150" y="8720"/>
                </a:lnTo>
                <a:lnTo>
                  <a:pt x="50150" y="8710"/>
                </a:lnTo>
                <a:lnTo>
                  <a:pt x="50150" y="8720"/>
                </a:lnTo>
                <a:lnTo>
                  <a:pt x="50160" y="8720"/>
                </a:lnTo>
                <a:lnTo>
                  <a:pt x="50160" y="8710"/>
                </a:lnTo>
                <a:lnTo>
                  <a:pt x="50160" y="8720"/>
                </a:lnTo>
                <a:lnTo>
                  <a:pt x="50160" y="8710"/>
                </a:lnTo>
                <a:lnTo>
                  <a:pt x="50160" y="8700"/>
                </a:lnTo>
                <a:lnTo>
                  <a:pt x="50150" y="8700"/>
                </a:lnTo>
                <a:lnTo>
                  <a:pt x="50150" y="8710"/>
                </a:lnTo>
                <a:lnTo>
                  <a:pt x="50140" y="8710"/>
                </a:lnTo>
                <a:lnTo>
                  <a:pt x="50140" y="8700"/>
                </a:lnTo>
                <a:lnTo>
                  <a:pt x="50140" y="8710"/>
                </a:lnTo>
                <a:lnTo>
                  <a:pt x="50140" y="8700"/>
                </a:lnTo>
                <a:lnTo>
                  <a:pt x="50130" y="8700"/>
                </a:lnTo>
                <a:lnTo>
                  <a:pt x="50130" y="8690"/>
                </a:lnTo>
                <a:lnTo>
                  <a:pt x="50120" y="8690"/>
                </a:lnTo>
                <a:lnTo>
                  <a:pt x="50130" y="8690"/>
                </a:lnTo>
                <a:lnTo>
                  <a:pt x="50140" y="8690"/>
                </a:lnTo>
                <a:lnTo>
                  <a:pt x="50140" y="8680"/>
                </a:lnTo>
                <a:lnTo>
                  <a:pt x="50130" y="8680"/>
                </a:lnTo>
                <a:lnTo>
                  <a:pt x="50120" y="8680"/>
                </a:lnTo>
                <a:lnTo>
                  <a:pt x="50120" y="8670"/>
                </a:lnTo>
                <a:lnTo>
                  <a:pt x="50110" y="8670"/>
                </a:lnTo>
                <a:lnTo>
                  <a:pt x="50110" y="8660"/>
                </a:lnTo>
                <a:lnTo>
                  <a:pt x="50110" y="8650"/>
                </a:lnTo>
                <a:lnTo>
                  <a:pt x="50110" y="8660"/>
                </a:lnTo>
                <a:lnTo>
                  <a:pt x="50100" y="8660"/>
                </a:lnTo>
                <a:lnTo>
                  <a:pt x="50100" y="8650"/>
                </a:lnTo>
                <a:lnTo>
                  <a:pt x="50110" y="8650"/>
                </a:lnTo>
                <a:lnTo>
                  <a:pt x="50100" y="8650"/>
                </a:lnTo>
                <a:lnTo>
                  <a:pt x="50110" y="8650"/>
                </a:lnTo>
                <a:lnTo>
                  <a:pt x="50110" y="8640"/>
                </a:lnTo>
                <a:lnTo>
                  <a:pt x="50110" y="8630"/>
                </a:lnTo>
                <a:lnTo>
                  <a:pt x="50100" y="8630"/>
                </a:lnTo>
                <a:lnTo>
                  <a:pt x="50090" y="8630"/>
                </a:lnTo>
                <a:lnTo>
                  <a:pt x="50080" y="8620"/>
                </a:lnTo>
                <a:lnTo>
                  <a:pt x="50080" y="8630"/>
                </a:lnTo>
                <a:lnTo>
                  <a:pt x="50080" y="8620"/>
                </a:lnTo>
                <a:lnTo>
                  <a:pt x="50080" y="8610"/>
                </a:lnTo>
                <a:lnTo>
                  <a:pt x="50080" y="8600"/>
                </a:lnTo>
                <a:lnTo>
                  <a:pt x="50070" y="8600"/>
                </a:lnTo>
                <a:lnTo>
                  <a:pt x="50070" y="8610"/>
                </a:lnTo>
                <a:lnTo>
                  <a:pt x="50070" y="8620"/>
                </a:lnTo>
                <a:lnTo>
                  <a:pt x="50070" y="8610"/>
                </a:lnTo>
                <a:lnTo>
                  <a:pt x="50060" y="8610"/>
                </a:lnTo>
                <a:lnTo>
                  <a:pt x="50060" y="8620"/>
                </a:lnTo>
                <a:lnTo>
                  <a:pt x="50070" y="8620"/>
                </a:lnTo>
                <a:lnTo>
                  <a:pt x="50060" y="8620"/>
                </a:lnTo>
                <a:lnTo>
                  <a:pt x="50070" y="8620"/>
                </a:lnTo>
                <a:lnTo>
                  <a:pt x="50060" y="8620"/>
                </a:lnTo>
                <a:lnTo>
                  <a:pt x="50060" y="8610"/>
                </a:lnTo>
                <a:lnTo>
                  <a:pt x="50060" y="8600"/>
                </a:lnTo>
                <a:lnTo>
                  <a:pt x="50050" y="8600"/>
                </a:lnTo>
                <a:lnTo>
                  <a:pt x="50050" y="8590"/>
                </a:lnTo>
                <a:lnTo>
                  <a:pt x="50050" y="8600"/>
                </a:lnTo>
                <a:lnTo>
                  <a:pt x="50040" y="8600"/>
                </a:lnTo>
                <a:lnTo>
                  <a:pt x="50050" y="8600"/>
                </a:lnTo>
                <a:lnTo>
                  <a:pt x="50040" y="8600"/>
                </a:lnTo>
                <a:lnTo>
                  <a:pt x="50050" y="8600"/>
                </a:lnTo>
                <a:lnTo>
                  <a:pt x="50050" y="8610"/>
                </a:lnTo>
                <a:lnTo>
                  <a:pt x="50040" y="8610"/>
                </a:lnTo>
                <a:lnTo>
                  <a:pt x="50040" y="8600"/>
                </a:lnTo>
                <a:lnTo>
                  <a:pt x="50040" y="8610"/>
                </a:lnTo>
                <a:lnTo>
                  <a:pt x="50030" y="8610"/>
                </a:lnTo>
                <a:lnTo>
                  <a:pt x="50020" y="8610"/>
                </a:lnTo>
                <a:lnTo>
                  <a:pt x="50020" y="8620"/>
                </a:lnTo>
                <a:lnTo>
                  <a:pt x="50020" y="8630"/>
                </a:lnTo>
                <a:lnTo>
                  <a:pt x="50010" y="8630"/>
                </a:lnTo>
                <a:lnTo>
                  <a:pt x="50010" y="8620"/>
                </a:lnTo>
                <a:lnTo>
                  <a:pt x="50010" y="8610"/>
                </a:lnTo>
                <a:lnTo>
                  <a:pt x="50010" y="8600"/>
                </a:lnTo>
                <a:lnTo>
                  <a:pt x="50020" y="8610"/>
                </a:lnTo>
                <a:lnTo>
                  <a:pt x="50020" y="8600"/>
                </a:lnTo>
                <a:lnTo>
                  <a:pt x="50030" y="8600"/>
                </a:lnTo>
                <a:lnTo>
                  <a:pt x="50020" y="8600"/>
                </a:lnTo>
                <a:lnTo>
                  <a:pt x="50020" y="8590"/>
                </a:lnTo>
                <a:lnTo>
                  <a:pt x="50020" y="8600"/>
                </a:lnTo>
                <a:lnTo>
                  <a:pt x="50010" y="8600"/>
                </a:lnTo>
                <a:lnTo>
                  <a:pt x="50010" y="8590"/>
                </a:lnTo>
                <a:lnTo>
                  <a:pt x="50010" y="8580"/>
                </a:lnTo>
                <a:lnTo>
                  <a:pt x="50010" y="8570"/>
                </a:lnTo>
                <a:lnTo>
                  <a:pt x="50010" y="8560"/>
                </a:lnTo>
                <a:lnTo>
                  <a:pt x="50010" y="8570"/>
                </a:lnTo>
                <a:lnTo>
                  <a:pt x="50000" y="8570"/>
                </a:lnTo>
                <a:lnTo>
                  <a:pt x="50010" y="8560"/>
                </a:lnTo>
                <a:lnTo>
                  <a:pt x="50000" y="8560"/>
                </a:lnTo>
                <a:lnTo>
                  <a:pt x="50000" y="8550"/>
                </a:lnTo>
                <a:lnTo>
                  <a:pt x="50010" y="8550"/>
                </a:lnTo>
                <a:lnTo>
                  <a:pt x="50020" y="8550"/>
                </a:lnTo>
                <a:lnTo>
                  <a:pt x="50020" y="8540"/>
                </a:lnTo>
                <a:lnTo>
                  <a:pt x="50020" y="8530"/>
                </a:lnTo>
                <a:lnTo>
                  <a:pt x="50010" y="8530"/>
                </a:lnTo>
                <a:lnTo>
                  <a:pt x="50010" y="8520"/>
                </a:lnTo>
                <a:lnTo>
                  <a:pt x="50020" y="8520"/>
                </a:lnTo>
                <a:lnTo>
                  <a:pt x="50020" y="8530"/>
                </a:lnTo>
                <a:lnTo>
                  <a:pt x="50030" y="8530"/>
                </a:lnTo>
                <a:lnTo>
                  <a:pt x="50030" y="8520"/>
                </a:lnTo>
                <a:lnTo>
                  <a:pt x="50040" y="8520"/>
                </a:lnTo>
                <a:lnTo>
                  <a:pt x="50040" y="8530"/>
                </a:lnTo>
                <a:lnTo>
                  <a:pt x="50050" y="8530"/>
                </a:lnTo>
                <a:lnTo>
                  <a:pt x="50060" y="8530"/>
                </a:lnTo>
                <a:lnTo>
                  <a:pt x="50070" y="8530"/>
                </a:lnTo>
                <a:lnTo>
                  <a:pt x="50080" y="8530"/>
                </a:lnTo>
                <a:lnTo>
                  <a:pt x="50080" y="8540"/>
                </a:lnTo>
                <a:lnTo>
                  <a:pt x="50080" y="8550"/>
                </a:lnTo>
                <a:lnTo>
                  <a:pt x="50090" y="8550"/>
                </a:lnTo>
                <a:lnTo>
                  <a:pt x="50090" y="8560"/>
                </a:lnTo>
                <a:lnTo>
                  <a:pt x="50100" y="8560"/>
                </a:lnTo>
                <a:lnTo>
                  <a:pt x="50100" y="8570"/>
                </a:lnTo>
                <a:lnTo>
                  <a:pt x="50100" y="8580"/>
                </a:lnTo>
                <a:lnTo>
                  <a:pt x="50100" y="8590"/>
                </a:lnTo>
                <a:lnTo>
                  <a:pt x="50100" y="8600"/>
                </a:lnTo>
                <a:lnTo>
                  <a:pt x="50110" y="8600"/>
                </a:lnTo>
                <a:lnTo>
                  <a:pt x="50120" y="8610"/>
                </a:lnTo>
                <a:lnTo>
                  <a:pt x="50130" y="8610"/>
                </a:lnTo>
                <a:lnTo>
                  <a:pt x="50130" y="8620"/>
                </a:lnTo>
                <a:lnTo>
                  <a:pt x="50140" y="8620"/>
                </a:lnTo>
                <a:lnTo>
                  <a:pt x="50150" y="8620"/>
                </a:lnTo>
                <a:lnTo>
                  <a:pt x="50150" y="8630"/>
                </a:lnTo>
                <a:lnTo>
                  <a:pt x="50160" y="8630"/>
                </a:lnTo>
                <a:lnTo>
                  <a:pt x="50150" y="8640"/>
                </a:lnTo>
                <a:lnTo>
                  <a:pt x="50160" y="8640"/>
                </a:lnTo>
                <a:lnTo>
                  <a:pt x="50160" y="8650"/>
                </a:lnTo>
                <a:lnTo>
                  <a:pt x="50170" y="8640"/>
                </a:lnTo>
                <a:lnTo>
                  <a:pt x="50180" y="8640"/>
                </a:lnTo>
                <a:lnTo>
                  <a:pt x="50180" y="8630"/>
                </a:lnTo>
                <a:lnTo>
                  <a:pt x="50180" y="8620"/>
                </a:lnTo>
                <a:lnTo>
                  <a:pt x="50190" y="8620"/>
                </a:lnTo>
                <a:lnTo>
                  <a:pt x="50190" y="8610"/>
                </a:lnTo>
                <a:lnTo>
                  <a:pt x="50190" y="8600"/>
                </a:lnTo>
                <a:lnTo>
                  <a:pt x="50190" y="8590"/>
                </a:lnTo>
                <a:lnTo>
                  <a:pt x="50200" y="8590"/>
                </a:lnTo>
                <a:lnTo>
                  <a:pt x="50190" y="8590"/>
                </a:lnTo>
                <a:lnTo>
                  <a:pt x="50190" y="8580"/>
                </a:lnTo>
                <a:lnTo>
                  <a:pt x="50190" y="8590"/>
                </a:lnTo>
                <a:lnTo>
                  <a:pt x="50190" y="8580"/>
                </a:lnTo>
                <a:lnTo>
                  <a:pt x="50180" y="8580"/>
                </a:lnTo>
                <a:lnTo>
                  <a:pt x="50180" y="8570"/>
                </a:lnTo>
                <a:lnTo>
                  <a:pt x="50190" y="8570"/>
                </a:lnTo>
                <a:lnTo>
                  <a:pt x="50190" y="8560"/>
                </a:lnTo>
                <a:lnTo>
                  <a:pt x="50190" y="8570"/>
                </a:lnTo>
                <a:lnTo>
                  <a:pt x="50190" y="8560"/>
                </a:lnTo>
                <a:lnTo>
                  <a:pt x="50190" y="8550"/>
                </a:lnTo>
                <a:lnTo>
                  <a:pt x="50190" y="8540"/>
                </a:lnTo>
                <a:lnTo>
                  <a:pt x="50180" y="8540"/>
                </a:lnTo>
                <a:lnTo>
                  <a:pt x="50180" y="8530"/>
                </a:lnTo>
                <a:lnTo>
                  <a:pt x="50180" y="8520"/>
                </a:lnTo>
                <a:lnTo>
                  <a:pt x="50170" y="8520"/>
                </a:lnTo>
                <a:lnTo>
                  <a:pt x="50170" y="8510"/>
                </a:lnTo>
                <a:lnTo>
                  <a:pt x="50160" y="8510"/>
                </a:lnTo>
                <a:lnTo>
                  <a:pt x="50160" y="8500"/>
                </a:lnTo>
                <a:lnTo>
                  <a:pt x="50150" y="8500"/>
                </a:lnTo>
                <a:lnTo>
                  <a:pt x="50150" y="8490"/>
                </a:lnTo>
                <a:lnTo>
                  <a:pt x="50150" y="8480"/>
                </a:lnTo>
                <a:lnTo>
                  <a:pt x="50140" y="8480"/>
                </a:lnTo>
                <a:lnTo>
                  <a:pt x="50140" y="8470"/>
                </a:lnTo>
                <a:lnTo>
                  <a:pt x="50130" y="8470"/>
                </a:lnTo>
                <a:lnTo>
                  <a:pt x="50130" y="8480"/>
                </a:lnTo>
                <a:lnTo>
                  <a:pt x="50130" y="8470"/>
                </a:lnTo>
                <a:lnTo>
                  <a:pt x="50120" y="8470"/>
                </a:lnTo>
                <a:lnTo>
                  <a:pt x="50110" y="8470"/>
                </a:lnTo>
                <a:lnTo>
                  <a:pt x="50110" y="8480"/>
                </a:lnTo>
                <a:lnTo>
                  <a:pt x="50100" y="8480"/>
                </a:lnTo>
                <a:lnTo>
                  <a:pt x="50100" y="8470"/>
                </a:lnTo>
                <a:lnTo>
                  <a:pt x="50100" y="8460"/>
                </a:lnTo>
                <a:lnTo>
                  <a:pt x="50090" y="8460"/>
                </a:lnTo>
                <a:lnTo>
                  <a:pt x="50080" y="8460"/>
                </a:lnTo>
                <a:lnTo>
                  <a:pt x="50090" y="8460"/>
                </a:lnTo>
                <a:lnTo>
                  <a:pt x="50090" y="8470"/>
                </a:lnTo>
                <a:lnTo>
                  <a:pt x="50080" y="8470"/>
                </a:lnTo>
                <a:lnTo>
                  <a:pt x="50080" y="8460"/>
                </a:lnTo>
                <a:lnTo>
                  <a:pt x="50080" y="8470"/>
                </a:lnTo>
                <a:lnTo>
                  <a:pt x="50070" y="8470"/>
                </a:lnTo>
                <a:lnTo>
                  <a:pt x="50070" y="8460"/>
                </a:lnTo>
                <a:lnTo>
                  <a:pt x="50060" y="8460"/>
                </a:lnTo>
                <a:lnTo>
                  <a:pt x="50060" y="8450"/>
                </a:lnTo>
                <a:lnTo>
                  <a:pt x="50060" y="8440"/>
                </a:lnTo>
                <a:lnTo>
                  <a:pt x="50070" y="8440"/>
                </a:lnTo>
                <a:lnTo>
                  <a:pt x="50060" y="8440"/>
                </a:lnTo>
                <a:lnTo>
                  <a:pt x="50060" y="8430"/>
                </a:lnTo>
                <a:lnTo>
                  <a:pt x="50070" y="8430"/>
                </a:lnTo>
                <a:lnTo>
                  <a:pt x="50060" y="8430"/>
                </a:lnTo>
                <a:lnTo>
                  <a:pt x="50070" y="8430"/>
                </a:lnTo>
                <a:lnTo>
                  <a:pt x="50060" y="8420"/>
                </a:lnTo>
                <a:lnTo>
                  <a:pt x="50070" y="8420"/>
                </a:lnTo>
                <a:lnTo>
                  <a:pt x="50060" y="8420"/>
                </a:lnTo>
                <a:lnTo>
                  <a:pt x="50060" y="8410"/>
                </a:lnTo>
                <a:lnTo>
                  <a:pt x="50070" y="8410"/>
                </a:lnTo>
                <a:lnTo>
                  <a:pt x="50070" y="8420"/>
                </a:lnTo>
                <a:lnTo>
                  <a:pt x="50070" y="8410"/>
                </a:lnTo>
                <a:lnTo>
                  <a:pt x="50070" y="8400"/>
                </a:lnTo>
                <a:lnTo>
                  <a:pt x="50080" y="8400"/>
                </a:lnTo>
                <a:lnTo>
                  <a:pt x="50090" y="8400"/>
                </a:lnTo>
                <a:lnTo>
                  <a:pt x="50090" y="8390"/>
                </a:lnTo>
                <a:lnTo>
                  <a:pt x="50090" y="8380"/>
                </a:lnTo>
                <a:lnTo>
                  <a:pt x="50080" y="8380"/>
                </a:lnTo>
                <a:lnTo>
                  <a:pt x="50080" y="8390"/>
                </a:lnTo>
                <a:lnTo>
                  <a:pt x="50070" y="8390"/>
                </a:lnTo>
                <a:lnTo>
                  <a:pt x="50070" y="8380"/>
                </a:lnTo>
                <a:lnTo>
                  <a:pt x="50080" y="8380"/>
                </a:lnTo>
                <a:lnTo>
                  <a:pt x="50080" y="8370"/>
                </a:lnTo>
                <a:lnTo>
                  <a:pt x="50070" y="8370"/>
                </a:lnTo>
                <a:lnTo>
                  <a:pt x="50060" y="8370"/>
                </a:lnTo>
                <a:lnTo>
                  <a:pt x="50060" y="8360"/>
                </a:lnTo>
                <a:lnTo>
                  <a:pt x="50050" y="8360"/>
                </a:lnTo>
                <a:lnTo>
                  <a:pt x="50040" y="8360"/>
                </a:lnTo>
                <a:lnTo>
                  <a:pt x="50030" y="8360"/>
                </a:lnTo>
                <a:lnTo>
                  <a:pt x="50030" y="8350"/>
                </a:lnTo>
                <a:lnTo>
                  <a:pt x="50040" y="8350"/>
                </a:lnTo>
                <a:lnTo>
                  <a:pt x="50030" y="8350"/>
                </a:lnTo>
                <a:lnTo>
                  <a:pt x="50030" y="8340"/>
                </a:lnTo>
                <a:lnTo>
                  <a:pt x="50020" y="8340"/>
                </a:lnTo>
                <a:lnTo>
                  <a:pt x="50010" y="8340"/>
                </a:lnTo>
                <a:lnTo>
                  <a:pt x="50000" y="8330"/>
                </a:lnTo>
                <a:lnTo>
                  <a:pt x="49990" y="8330"/>
                </a:lnTo>
                <a:lnTo>
                  <a:pt x="49990" y="8320"/>
                </a:lnTo>
                <a:lnTo>
                  <a:pt x="49990" y="8310"/>
                </a:lnTo>
                <a:lnTo>
                  <a:pt x="49980" y="8310"/>
                </a:lnTo>
                <a:lnTo>
                  <a:pt x="49980" y="8320"/>
                </a:lnTo>
                <a:lnTo>
                  <a:pt x="49970" y="8320"/>
                </a:lnTo>
                <a:lnTo>
                  <a:pt x="49960" y="8320"/>
                </a:lnTo>
                <a:lnTo>
                  <a:pt x="49950" y="8320"/>
                </a:lnTo>
                <a:lnTo>
                  <a:pt x="49950" y="8330"/>
                </a:lnTo>
                <a:lnTo>
                  <a:pt x="49950" y="8340"/>
                </a:lnTo>
                <a:lnTo>
                  <a:pt x="49950" y="8350"/>
                </a:lnTo>
                <a:lnTo>
                  <a:pt x="49960" y="8350"/>
                </a:lnTo>
                <a:lnTo>
                  <a:pt x="49960" y="8360"/>
                </a:lnTo>
                <a:lnTo>
                  <a:pt x="49960" y="8370"/>
                </a:lnTo>
                <a:lnTo>
                  <a:pt x="49960" y="8380"/>
                </a:lnTo>
                <a:lnTo>
                  <a:pt x="49970" y="8380"/>
                </a:lnTo>
                <a:lnTo>
                  <a:pt x="49960" y="8380"/>
                </a:lnTo>
                <a:lnTo>
                  <a:pt x="49960" y="8390"/>
                </a:lnTo>
                <a:lnTo>
                  <a:pt x="49960" y="8380"/>
                </a:lnTo>
                <a:lnTo>
                  <a:pt x="49960" y="8370"/>
                </a:lnTo>
                <a:lnTo>
                  <a:pt x="49950" y="8370"/>
                </a:lnTo>
                <a:lnTo>
                  <a:pt x="49940" y="8370"/>
                </a:lnTo>
                <a:lnTo>
                  <a:pt x="49940" y="8360"/>
                </a:lnTo>
                <a:lnTo>
                  <a:pt x="49950" y="8360"/>
                </a:lnTo>
                <a:lnTo>
                  <a:pt x="49950" y="8350"/>
                </a:lnTo>
                <a:lnTo>
                  <a:pt x="49950" y="8340"/>
                </a:lnTo>
                <a:lnTo>
                  <a:pt x="49940" y="8340"/>
                </a:lnTo>
                <a:lnTo>
                  <a:pt x="49940" y="8330"/>
                </a:lnTo>
                <a:lnTo>
                  <a:pt x="49940" y="8320"/>
                </a:lnTo>
                <a:lnTo>
                  <a:pt x="49940" y="8310"/>
                </a:lnTo>
                <a:lnTo>
                  <a:pt x="49940" y="8300"/>
                </a:lnTo>
                <a:lnTo>
                  <a:pt x="49940" y="8290"/>
                </a:lnTo>
                <a:lnTo>
                  <a:pt x="49930" y="8290"/>
                </a:lnTo>
                <a:lnTo>
                  <a:pt x="49920" y="8290"/>
                </a:lnTo>
                <a:lnTo>
                  <a:pt x="49930" y="8290"/>
                </a:lnTo>
                <a:lnTo>
                  <a:pt x="49920" y="8290"/>
                </a:lnTo>
                <a:lnTo>
                  <a:pt x="49910" y="8290"/>
                </a:lnTo>
                <a:lnTo>
                  <a:pt x="49910" y="8280"/>
                </a:lnTo>
                <a:lnTo>
                  <a:pt x="49910" y="8270"/>
                </a:lnTo>
                <a:lnTo>
                  <a:pt x="49920" y="8270"/>
                </a:lnTo>
                <a:lnTo>
                  <a:pt x="49930" y="8270"/>
                </a:lnTo>
                <a:lnTo>
                  <a:pt x="49930" y="8260"/>
                </a:lnTo>
                <a:lnTo>
                  <a:pt x="49930" y="8250"/>
                </a:lnTo>
                <a:lnTo>
                  <a:pt x="49920" y="8250"/>
                </a:lnTo>
                <a:lnTo>
                  <a:pt x="49920" y="8240"/>
                </a:lnTo>
                <a:lnTo>
                  <a:pt x="49930" y="8240"/>
                </a:lnTo>
                <a:lnTo>
                  <a:pt x="49920" y="8240"/>
                </a:lnTo>
                <a:lnTo>
                  <a:pt x="49920" y="8250"/>
                </a:lnTo>
                <a:lnTo>
                  <a:pt x="49910" y="8250"/>
                </a:lnTo>
                <a:lnTo>
                  <a:pt x="49920" y="8240"/>
                </a:lnTo>
                <a:lnTo>
                  <a:pt x="49910" y="8240"/>
                </a:lnTo>
                <a:lnTo>
                  <a:pt x="49920" y="8240"/>
                </a:lnTo>
                <a:lnTo>
                  <a:pt x="49920" y="8230"/>
                </a:lnTo>
                <a:lnTo>
                  <a:pt x="49920" y="8220"/>
                </a:lnTo>
                <a:lnTo>
                  <a:pt x="49920" y="8230"/>
                </a:lnTo>
                <a:lnTo>
                  <a:pt x="49910" y="8230"/>
                </a:lnTo>
                <a:lnTo>
                  <a:pt x="49900" y="8230"/>
                </a:lnTo>
                <a:lnTo>
                  <a:pt x="49890" y="8230"/>
                </a:lnTo>
                <a:lnTo>
                  <a:pt x="49890" y="8220"/>
                </a:lnTo>
                <a:lnTo>
                  <a:pt x="49880" y="8220"/>
                </a:lnTo>
                <a:lnTo>
                  <a:pt x="49870" y="8220"/>
                </a:lnTo>
                <a:lnTo>
                  <a:pt x="49860" y="8220"/>
                </a:lnTo>
                <a:lnTo>
                  <a:pt x="49860" y="8230"/>
                </a:lnTo>
                <a:lnTo>
                  <a:pt x="49850" y="8230"/>
                </a:lnTo>
                <a:lnTo>
                  <a:pt x="49850" y="8220"/>
                </a:lnTo>
                <a:lnTo>
                  <a:pt x="49860" y="8220"/>
                </a:lnTo>
                <a:lnTo>
                  <a:pt x="49850" y="8220"/>
                </a:lnTo>
                <a:lnTo>
                  <a:pt x="49850" y="8210"/>
                </a:lnTo>
                <a:lnTo>
                  <a:pt x="49840" y="8210"/>
                </a:lnTo>
                <a:lnTo>
                  <a:pt x="49830" y="8210"/>
                </a:lnTo>
                <a:lnTo>
                  <a:pt x="49820" y="8210"/>
                </a:lnTo>
                <a:lnTo>
                  <a:pt x="49820" y="8200"/>
                </a:lnTo>
                <a:lnTo>
                  <a:pt x="49810" y="8200"/>
                </a:lnTo>
                <a:lnTo>
                  <a:pt x="49810" y="8210"/>
                </a:lnTo>
                <a:lnTo>
                  <a:pt x="49820" y="8220"/>
                </a:lnTo>
                <a:lnTo>
                  <a:pt x="49810" y="8220"/>
                </a:lnTo>
                <a:lnTo>
                  <a:pt x="49800" y="8220"/>
                </a:lnTo>
                <a:lnTo>
                  <a:pt x="49800" y="8230"/>
                </a:lnTo>
                <a:lnTo>
                  <a:pt x="49790" y="8230"/>
                </a:lnTo>
                <a:lnTo>
                  <a:pt x="49790" y="8240"/>
                </a:lnTo>
                <a:lnTo>
                  <a:pt x="49790" y="8250"/>
                </a:lnTo>
                <a:lnTo>
                  <a:pt x="49790" y="8260"/>
                </a:lnTo>
                <a:lnTo>
                  <a:pt x="49780" y="8260"/>
                </a:lnTo>
                <a:lnTo>
                  <a:pt x="49770" y="8260"/>
                </a:lnTo>
                <a:lnTo>
                  <a:pt x="49760" y="8260"/>
                </a:lnTo>
                <a:lnTo>
                  <a:pt x="49750" y="8260"/>
                </a:lnTo>
                <a:lnTo>
                  <a:pt x="49740" y="8260"/>
                </a:lnTo>
                <a:lnTo>
                  <a:pt x="49730" y="8250"/>
                </a:lnTo>
                <a:lnTo>
                  <a:pt x="49730" y="8240"/>
                </a:lnTo>
                <a:lnTo>
                  <a:pt x="49720" y="8240"/>
                </a:lnTo>
                <a:lnTo>
                  <a:pt x="49730" y="8240"/>
                </a:lnTo>
                <a:lnTo>
                  <a:pt x="49720" y="8240"/>
                </a:lnTo>
                <a:lnTo>
                  <a:pt x="49720" y="8230"/>
                </a:lnTo>
                <a:lnTo>
                  <a:pt x="49710" y="8230"/>
                </a:lnTo>
                <a:lnTo>
                  <a:pt x="49700" y="8230"/>
                </a:lnTo>
                <a:lnTo>
                  <a:pt x="49700" y="8220"/>
                </a:lnTo>
                <a:lnTo>
                  <a:pt x="49700" y="8210"/>
                </a:lnTo>
                <a:lnTo>
                  <a:pt x="49700" y="8200"/>
                </a:lnTo>
                <a:lnTo>
                  <a:pt x="49710" y="8200"/>
                </a:lnTo>
                <a:lnTo>
                  <a:pt x="49710" y="8190"/>
                </a:lnTo>
                <a:lnTo>
                  <a:pt x="49720" y="8190"/>
                </a:lnTo>
                <a:lnTo>
                  <a:pt x="49730" y="8190"/>
                </a:lnTo>
                <a:lnTo>
                  <a:pt x="49740" y="8190"/>
                </a:lnTo>
                <a:lnTo>
                  <a:pt x="49750" y="8190"/>
                </a:lnTo>
                <a:lnTo>
                  <a:pt x="49750" y="8180"/>
                </a:lnTo>
                <a:lnTo>
                  <a:pt x="49760" y="8180"/>
                </a:lnTo>
                <a:lnTo>
                  <a:pt x="49760" y="8190"/>
                </a:lnTo>
                <a:lnTo>
                  <a:pt x="49770" y="8190"/>
                </a:lnTo>
                <a:lnTo>
                  <a:pt x="49780" y="8190"/>
                </a:lnTo>
                <a:lnTo>
                  <a:pt x="49780" y="8180"/>
                </a:lnTo>
                <a:lnTo>
                  <a:pt x="49770" y="8180"/>
                </a:lnTo>
                <a:lnTo>
                  <a:pt x="49770" y="8170"/>
                </a:lnTo>
                <a:lnTo>
                  <a:pt x="49780" y="8160"/>
                </a:lnTo>
                <a:lnTo>
                  <a:pt x="49770" y="8160"/>
                </a:lnTo>
                <a:lnTo>
                  <a:pt x="49770" y="8150"/>
                </a:lnTo>
                <a:lnTo>
                  <a:pt x="49770" y="8140"/>
                </a:lnTo>
                <a:lnTo>
                  <a:pt x="49780" y="8140"/>
                </a:lnTo>
                <a:lnTo>
                  <a:pt x="49790" y="8140"/>
                </a:lnTo>
                <a:lnTo>
                  <a:pt x="49790" y="8130"/>
                </a:lnTo>
                <a:lnTo>
                  <a:pt x="49790" y="8120"/>
                </a:lnTo>
                <a:lnTo>
                  <a:pt x="49800" y="8120"/>
                </a:lnTo>
                <a:lnTo>
                  <a:pt x="49790" y="8120"/>
                </a:lnTo>
                <a:lnTo>
                  <a:pt x="49790" y="8110"/>
                </a:lnTo>
                <a:lnTo>
                  <a:pt x="49780" y="8110"/>
                </a:lnTo>
                <a:lnTo>
                  <a:pt x="49770" y="8110"/>
                </a:lnTo>
                <a:lnTo>
                  <a:pt x="49770" y="8120"/>
                </a:lnTo>
                <a:lnTo>
                  <a:pt x="49760" y="8120"/>
                </a:lnTo>
                <a:lnTo>
                  <a:pt x="49750" y="8120"/>
                </a:lnTo>
                <a:lnTo>
                  <a:pt x="49760" y="8120"/>
                </a:lnTo>
                <a:lnTo>
                  <a:pt x="49750" y="8120"/>
                </a:lnTo>
                <a:lnTo>
                  <a:pt x="49750" y="8110"/>
                </a:lnTo>
                <a:lnTo>
                  <a:pt x="49740" y="8110"/>
                </a:lnTo>
                <a:lnTo>
                  <a:pt x="49740" y="8100"/>
                </a:lnTo>
                <a:lnTo>
                  <a:pt x="49730" y="8100"/>
                </a:lnTo>
                <a:lnTo>
                  <a:pt x="49730" y="8090"/>
                </a:lnTo>
                <a:lnTo>
                  <a:pt x="49720" y="8090"/>
                </a:lnTo>
                <a:lnTo>
                  <a:pt x="49730" y="8090"/>
                </a:lnTo>
                <a:lnTo>
                  <a:pt x="49730" y="8080"/>
                </a:lnTo>
                <a:lnTo>
                  <a:pt x="49730" y="8070"/>
                </a:lnTo>
                <a:lnTo>
                  <a:pt x="49740" y="8070"/>
                </a:lnTo>
                <a:lnTo>
                  <a:pt x="49740" y="8060"/>
                </a:lnTo>
                <a:lnTo>
                  <a:pt x="49730" y="8060"/>
                </a:lnTo>
                <a:lnTo>
                  <a:pt x="49730" y="8050"/>
                </a:lnTo>
                <a:lnTo>
                  <a:pt x="49740" y="8050"/>
                </a:lnTo>
                <a:lnTo>
                  <a:pt x="49740" y="8060"/>
                </a:lnTo>
                <a:lnTo>
                  <a:pt x="49750" y="8060"/>
                </a:lnTo>
                <a:lnTo>
                  <a:pt x="49750" y="8070"/>
                </a:lnTo>
                <a:lnTo>
                  <a:pt x="49760" y="8070"/>
                </a:lnTo>
                <a:lnTo>
                  <a:pt x="49760" y="8060"/>
                </a:lnTo>
                <a:lnTo>
                  <a:pt x="49760" y="8070"/>
                </a:lnTo>
                <a:lnTo>
                  <a:pt x="49770" y="8070"/>
                </a:lnTo>
                <a:lnTo>
                  <a:pt x="49780" y="8070"/>
                </a:lnTo>
                <a:lnTo>
                  <a:pt x="49790" y="8060"/>
                </a:lnTo>
                <a:lnTo>
                  <a:pt x="49800" y="8060"/>
                </a:lnTo>
                <a:lnTo>
                  <a:pt x="49800" y="8050"/>
                </a:lnTo>
                <a:lnTo>
                  <a:pt x="49810" y="8040"/>
                </a:lnTo>
                <a:lnTo>
                  <a:pt x="49820" y="8040"/>
                </a:lnTo>
                <a:lnTo>
                  <a:pt x="49820" y="8030"/>
                </a:lnTo>
                <a:lnTo>
                  <a:pt x="49820" y="8040"/>
                </a:lnTo>
                <a:lnTo>
                  <a:pt x="49830" y="8040"/>
                </a:lnTo>
                <a:lnTo>
                  <a:pt x="49830" y="8050"/>
                </a:lnTo>
                <a:close/>
                <a:moveTo>
                  <a:pt x="48850" y="13230"/>
                </a:moveTo>
                <a:lnTo>
                  <a:pt x="48830" y="13170"/>
                </a:lnTo>
                <a:lnTo>
                  <a:pt x="48830" y="13150"/>
                </a:lnTo>
                <a:lnTo>
                  <a:pt x="48840" y="13080"/>
                </a:lnTo>
                <a:lnTo>
                  <a:pt x="48840" y="13040"/>
                </a:lnTo>
                <a:lnTo>
                  <a:pt x="48890" y="13020"/>
                </a:lnTo>
                <a:lnTo>
                  <a:pt x="48900" y="12990"/>
                </a:lnTo>
                <a:lnTo>
                  <a:pt x="48990" y="12970"/>
                </a:lnTo>
                <a:lnTo>
                  <a:pt x="48990" y="12950"/>
                </a:lnTo>
                <a:lnTo>
                  <a:pt x="48990" y="12920"/>
                </a:lnTo>
                <a:lnTo>
                  <a:pt x="48990" y="12890"/>
                </a:lnTo>
                <a:lnTo>
                  <a:pt x="48980" y="12860"/>
                </a:lnTo>
                <a:lnTo>
                  <a:pt x="48890" y="12780"/>
                </a:lnTo>
                <a:lnTo>
                  <a:pt x="48890" y="12790"/>
                </a:lnTo>
                <a:lnTo>
                  <a:pt x="48850" y="12790"/>
                </a:lnTo>
                <a:lnTo>
                  <a:pt x="48830" y="12760"/>
                </a:lnTo>
                <a:lnTo>
                  <a:pt x="48790" y="12710"/>
                </a:lnTo>
                <a:lnTo>
                  <a:pt x="48770" y="12690"/>
                </a:lnTo>
                <a:lnTo>
                  <a:pt x="48740" y="12650"/>
                </a:lnTo>
                <a:lnTo>
                  <a:pt x="48710" y="12620"/>
                </a:lnTo>
                <a:lnTo>
                  <a:pt x="48700" y="12600"/>
                </a:lnTo>
                <a:lnTo>
                  <a:pt x="48670" y="12610"/>
                </a:lnTo>
                <a:lnTo>
                  <a:pt x="48630" y="12570"/>
                </a:lnTo>
                <a:lnTo>
                  <a:pt x="48600" y="12540"/>
                </a:lnTo>
                <a:lnTo>
                  <a:pt x="48620" y="12470"/>
                </a:lnTo>
                <a:lnTo>
                  <a:pt x="48620" y="12390"/>
                </a:lnTo>
                <a:lnTo>
                  <a:pt x="48560" y="12360"/>
                </a:lnTo>
                <a:lnTo>
                  <a:pt x="48490" y="12340"/>
                </a:lnTo>
                <a:lnTo>
                  <a:pt x="48480" y="12330"/>
                </a:lnTo>
                <a:lnTo>
                  <a:pt x="48450" y="12320"/>
                </a:lnTo>
                <a:lnTo>
                  <a:pt x="48420" y="12320"/>
                </a:lnTo>
                <a:lnTo>
                  <a:pt x="48320" y="12310"/>
                </a:lnTo>
                <a:lnTo>
                  <a:pt x="48310" y="12310"/>
                </a:lnTo>
                <a:lnTo>
                  <a:pt x="48180" y="12300"/>
                </a:lnTo>
                <a:lnTo>
                  <a:pt x="48160" y="12300"/>
                </a:lnTo>
                <a:lnTo>
                  <a:pt x="48150" y="12290"/>
                </a:lnTo>
                <a:lnTo>
                  <a:pt x="48060" y="12270"/>
                </a:lnTo>
                <a:lnTo>
                  <a:pt x="48000" y="12250"/>
                </a:lnTo>
                <a:lnTo>
                  <a:pt x="47950" y="12240"/>
                </a:lnTo>
                <a:lnTo>
                  <a:pt x="47850" y="12220"/>
                </a:lnTo>
                <a:lnTo>
                  <a:pt x="47820" y="12210"/>
                </a:lnTo>
                <a:lnTo>
                  <a:pt x="47780" y="12180"/>
                </a:lnTo>
                <a:lnTo>
                  <a:pt x="47740" y="12270"/>
                </a:lnTo>
                <a:lnTo>
                  <a:pt x="47730" y="12270"/>
                </a:lnTo>
                <a:lnTo>
                  <a:pt x="47720" y="12270"/>
                </a:lnTo>
                <a:lnTo>
                  <a:pt x="47720" y="12260"/>
                </a:lnTo>
                <a:lnTo>
                  <a:pt x="47710" y="12260"/>
                </a:lnTo>
                <a:lnTo>
                  <a:pt x="47710" y="12250"/>
                </a:lnTo>
                <a:lnTo>
                  <a:pt x="47700" y="12240"/>
                </a:lnTo>
                <a:lnTo>
                  <a:pt x="47710" y="12240"/>
                </a:lnTo>
                <a:lnTo>
                  <a:pt x="47700" y="12240"/>
                </a:lnTo>
                <a:lnTo>
                  <a:pt x="47700" y="12230"/>
                </a:lnTo>
                <a:lnTo>
                  <a:pt x="47690" y="12230"/>
                </a:lnTo>
                <a:lnTo>
                  <a:pt x="47690" y="12220"/>
                </a:lnTo>
                <a:lnTo>
                  <a:pt x="47680" y="12220"/>
                </a:lnTo>
                <a:lnTo>
                  <a:pt x="47680" y="12210"/>
                </a:lnTo>
                <a:lnTo>
                  <a:pt x="47680" y="12220"/>
                </a:lnTo>
                <a:lnTo>
                  <a:pt x="47680" y="12210"/>
                </a:lnTo>
                <a:lnTo>
                  <a:pt x="47680" y="12200"/>
                </a:lnTo>
                <a:lnTo>
                  <a:pt x="47670" y="12200"/>
                </a:lnTo>
                <a:lnTo>
                  <a:pt x="47670" y="12190"/>
                </a:lnTo>
                <a:lnTo>
                  <a:pt x="47660" y="12190"/>
                </a:lnTo>
                <a:lnTo>
                  <a:pt x="47660" y="12200"/>
                </a:lnTo>
                <a:lnTo>
                  <a:pt x="47660" y="12190"/>
                </a:lnTo>
                <a:lnTo>
                  <a:pt x="47650" y="12190"/>
                </a:lnTo>
                <a:lnTo>
                  <a:pt x="47650" y="12200"/>
                </a:lnTo>
                <a:lnTo>
                  <a:pt x="47650" y="12190"/>
                </a:lnTo>
                <a:lnTo>
                  <a:pt x="47660" y="12190"/>
                </a:lnTo>
                <a:lnTo>
                  <a:pt x="47660" y="12180"/>
                </a:lnTo>
                <a:lnTo>
                  <a:pt x="47650" y="12180"/>
                </a:lnTo>
                <a:lnTo>
                  <a:pt x="47650" y="12170"/>
                </a:lnTo>
                <a:lnTo>
                  <a:pt x="47640" y="12170"/>
                </a:lnTo>
                <a:lnTo>
                  <a:pt x="47640" y="12160"/>
                </a:lnTo>
                <a:lnTo>
                  <a:pt x="47630" y="12160"/>
                </a:lnTo>
                <a:lnTo>
                  <a:pt x="47620" y="12160"/>
                </a:lnTo>
                <a:lnTo>
                  <a:pt x="47620" y="12170"/>
                </a:lnTo>
                <a:lnTo>
                  <a:pt x="47610" y="12170"/>
                </a:lnTo>
                <a:lnTo>
                  <a:pt x="47610" y="12180"/>
                </a:lnTo>
                <a:lnTo>
                  <a:pt x="47600" y="12190"/>
                </a:lnTo>
                <a:lnTo>
                  <a:pt x="47600" y="12180"/>
                </a:lnTo>
                <a:lnTo>
                  <a:pt x="47610" y="12170"/>
                </a:lnTo>
                <a:lnTo>
                  <a:pt x="47590" y="12140"/>
                </a:lnTo>
                <a:lnTo>
                  <a:pt x="47580" y="12130"/>
                </a:lnTo>
                <a:lnTo>
                  <a:pt x="47580" y="12140"/>
                </a:lnTo>
                <a:lnTo>
                  <a:pt x="47580" y="12130"/>
                </a:lnTo>
                <a:lnTo>
                  <a:pt x="47570" y="12140"/>
                </a:lnTo>
                <a:lnTo>
                  <a:pt x="47560" y="12150"/>
                </a:lnTo>
                <a:lnTo>
                  <a:pt x="47590" y="12200"/>
                </a:lnTo>
                <a:lnTo>
                  <a:pt x="47560" y="12150"/>
                </a:lnTo>
                <a:lnTo>
                  <a:pt x="47550" y="12150"/>
                </a:lnTo>
                <a:lnTo>
                  <a:pt x="47560" y="12150"/>
                </a:lnTo>
                <a:lnTo>
                  <a:pt x="47560" y="12140"/>
                </a:lnTo>
                <a:lnTo>
                  <a:pt x="47570" y="12140"/>
                </a:lnTo>
                <a:lnTo>
                  <a:pt x="47570" y="12130"/>
                </a:lnTo>
                <a:lnTo>
                  <a:pt x="47550" y="12120"/>
                </a:lnTo>
                <a:lnTo>
                  <a:pt x="47540" y="12140"/>
                </a:lnTo>
                <a:lnTo>
                  <a:pt x="47540" y="12130"/>
                </a:lnTo>
                <a:lnTo>
                  <a:pt x="47520" y="12160"/>
                </a:lnTo>
                <a:lnTo>
                  <a:pt x="47510" y="12160"/>
                </a:lnTo>
                <a:lnTo>
                  <a:pt x="47500" y="12170"/>
                </a:lnTo>
                <a:lnTo>
                  <a:pt x="47500" y="12180"/>
                </a:lnTo>
                <a:lnTo>
                  <a:pt x="47490" y="12180"/>
                </a:lnTo>
                <a:lnTo>
                  <a:pt x="47500" y="12170"/>
                </a:lnTo>
                <a:lnTo>
                  <a:pt x="47510" y="12160"/>
                </a:lnTo>
                <a:lnTo>
                  <a:pt x="47510" y="12150"/>
                </a:lnTo>
                <a:lnTo>
                  <a:pt x="47520" y="12150"/>
                </a:lnTo>
                <a:lnTo>
                  <a:pt x="47530" y="12140"/>
                </a:lnTo>
                <a:lnTo>
                  <a:pt x="47530" y="12130"/>
                </a:lnTo>
                <a:lnTo>
                  <a:pt x="47520" y="12130"/>
                </a:lnTo>
                <a:lnTo>
                  <a:pt x="47520" y="12120"/>
                </a:lnTo>
                <a:lnTo>
                  <a:pt x="47530" y="12120"/>
                </a:lnTo>
                <a:lnTo>
                  <a:pt x="47530" y="12110"/>
                </a:lnTo>
                <a:lnTo>
                  <a:pt x="47530" y="12100"/>
                </a:lnTo>
                <a:lnTo>
                  <a:pt x="47540" y="12100"/>
                </a:lnTo>
                <a:lnTo>
                  <a:pt x="47540" y="12090"/>
                </a:lnTo>
                <a:lnTo>
                  <a:pt x="47540" y="12080"/>
                </a:lnTo>
                <a:lnTo>
                  <a:pt x="47530" y="12070"/>
                </a:lnTo>
                <a:lnTo>
                  <a:pt x="47530" y="12060"/>
                </a:lnTo>
                <a:lnTo>
                  <a:pt x="47520" y="12060"/>
                </a:lnTo>
                <a:lnTo>
                  <a:pt x="47520" y="12050"/>
                </a:lnTo>
                <a:lnTo>
                  <a:pt x="47510" y="12050"/>
                </a:lnTo>
                <a:lnTo>
                  <a:pt x="47510" y="12040"/>
                </a:lnTo>
                <a:lnTo>
                  <a:pt x="47500" y="12040"/>
                </a:lnTo>
                <a:lnTo>
                  <a:pt x="47500" y="12030"/>
                </a:lnTo>
                <a:lnTo>
                  <a:pt x="47500" y="12020"/>
                </a:lnTo>
                <a:lnTo>
                  <a:pt x="47490" y="12020"/>
                </a:lnTo>
                <a:lnTo>
                  <a:pt x="47490" y="12010"/>
                </a:lnTo>
                <a:lnTo>
                  <a:pt x="47480" y="12010"/>
                </a:lnTo>
                <a:lnTo>
                  <a:pt x="47480" y="12000"/>
                </a:lnTo>
                <a:lnTo>
                  <a:pt x="47480" y="11990"/>
                </a:lnTo>
                <a:lnTo>
                  <a:pt x="47470" y="11990"/>
                </a:lnTo>
                <a:lnTo>
                  <a:pt x="47470" y="11980"/>
                </a:lnTo>
                <a:lnTo>
                  <a:pt x="47470" y="11970"/>
                </a:lnTo>
                <a:lnTo>
                  <a:pt x="47480" y="11970"/>
                </a:lnTo>
                <a:lnTo>
                  <a:pt x="47490" y="11970"/>
                </a:lnTo>
                <a:lnTo>
                  <a:pt x="47490" y="11980"/>
                </a:lnTo>
                <a:lnTo>
                  <a:pt x="47490" y="11970"/>
                </a:lnTo>
                <a:lnTo>
                  <a:pt x="47500" y="11970"/>
                </a:lnTo>
                <a:lnTo>
                  <a:pt x="47510" y="11970"/>
                </a:lnTo>
                <a:lnTo>
                  <a:pt x="47510" y="11960"/>
                </a:lnTo>
                <a:lnTo>
                  <a:pt x="47510" y="11950"/>
                </a:lnTo>
                <a:lnTo>
                  <a:pt x="47520" y="11940"/>
                </a:lnTo>
                <a:lnTo>
                  <a:pt x="47530" y="11940"/>
                </a:lnTo>
                <a:lnTo>
                  <a:pt x="47540" y="11940"/>
                </a:lnTo>
                <a:lnTo>
                  <a:pt x="47550" y="11940"/>
                </a:lnTo>
                <a:lnTo>
                  <a:pt x="47550" y="11930"/>
                </a:lnTo>
                <a:lnTo>
                  <a:pt x="47550" y="11920"/>
                </a:lnTo>
                <a:lnTo>
                  <a:pt x="47550" y="11910"/>
                </a:lnTo>
                <a:lnTo>
                  <a:pt x="47560" y="11910"/>
                </a:lnTo>
                <a:lnTo>
                  <a:pt x="47560" y="11900"/>
                </a:lnTo>
                <a:lnTo>
                  <a:pt x="47560" y="11890"/>
                </a:lnTo>
                <a:lnTo>
                  <a:pt x="47560" y="11880"/>
                </a:lnTo>
                <a:lnTo>
                  <a:pt x="47560" y="11870"/>
                </a:lnTo>
                <a:lnTo>
                  <a:pt x="47570" y="11870"/>
                </a:lnTo>
                <a:lnTo>
                  <a:pt x="47570" y="11860"/>
                </a:lnTo>
                <a:lnTo>
                  <a:pt x="47570" y="11850"/>
                </a:lnTo>
                <a:lnTo>
                  <a:pt x="47570" y="11840"/>
                </a:lnTo>
                <a:lnTo>
                  <a:pt x="47570" y="11830"/>
                </a:lnTo>
                <a:lnTo>
                  <a:pt x="47560" y="11830"/>
                </a:lnTo>
                <a:lnTo>
                  <a:pt x="47560" y="11820"/>
                </a:lnTo>
                <a:lnTo>
                  <a:pt x="47570" y="11820"/>
                </a:lnTo>
                <a:lnTo>
                  <a:pt x="47570" y="11810"/>
                </a:lnTo>
                <a:lnTo>
                  <a:pt x="47570" y="11800"/>
                </a:lnTo>
                <a:lnTo>
                  <a:pt x="47570" y="11790"/>
                </a:lnTo>
                <a:lnTo>
                  <a:pt x="47560" y="11780"/>
                </a:lnTo>
                <a:lnTo>
                  <a:pt x="47560" y="11770"/>
                </a:lnTo>
                <a:lnTo>
                  <a:pt x="47560" y="11760"/>
                </a:lnTo>
                <a:lnTo>
                  <a:pt x="47550" y="11750"/>
                </a:lnTo>
                <a:lnTo>
                  <a:pt x="47550" y="11740"/>
                </a:lnTo>
                <a:lnTo>
                  <a:pt x="47550" y="11730"/>
                </a:lnTo>
                <a:lnTo>
                  <a:pt x="47550" y="11720"/>
                </a:lnTo>
                <a:lnTo>
                  <a:pt x="47550" y="11710"/>
                </a:lnTo>
                <a:lnTo>
                  <a:pt x="47540" y="11710"/>
                </a:lnTo>
                <a:lnTo>
                  <a:pt x="47540" y="11700"/>
                </a:lnTo>
                <a:lnTo>
                  <a:pt x="47540" y="11690"/>
                </a:lnTo>
                <a:lnTo>
                  <a:pt x="47530" y="11690"/>
                </a:lnTo>
                <a:lnTo>
                  <a:pt x="47530" y="11680"/>
                </a:lnTo>
                <a:lnTo>
                  <a:pt x="47530" y="11670"/>
                </a:lnTo>
                <a:lnTo>
                  <a:pt x="47520" y="11670"/>
                </a:lnTo>
                <a:lnTo>
                  <a:pt x="47520" y="11660"/>
                </a:lnTo>
                <a:lnTo>
                  <a:pt x="47520" y="11650"/>
                </a:lnTo>
                <a:lnTo>
                  <a:pt x="47510" y="11650"/>
                </a:lnTo>
                <a:lnTo>
                  <a:pt x="47510" y="11640"/>
                </a:lnTo>
                <a:lnTo>
                  <a:pt x="47510" y="11630"/>
                </a:lnTo>
                <a:lnTo>
                  <a:pt x="47500" y="11630"/>
                </a:lnTo>
                <a:lnTo>
                  <a:pt x="47500" y="11620"/>
                </a:lnTo>
                <a:lnTo>
                  <a:pt x="47490" y="11610"/>
                </a:lnTo>
                <a:lnTo>
                  <a:pt x="47490" y="11600"/>
                </a:lnTo>
                <a:lnTo>
                  <a:pt x="47480" y="11600"/>
                </a:lnTo>
                <a:lnTo>
                  <a:pt x="47470" y="11600"/>
                </a:lnTo>
                <a:lnTo>
                  <a:pt x="47470" y="11590"/>
                </a:lnTo>
                <a:lnTo>
                  <a:pt x="47460" y="11590"/>
                </a:lnTo>
                <a:lnTo>
                  <a:pt x="47450" y="11590"/>
                </a:lnTo>
                <a:lnTo>
                  <a:pt x="47440" y="11580"/>
                </a:lnTo>
                <a:lnTo>
                  <a:pt x="47440" y="11590"/>
                </a:lnTo>
                <a:lnTo>
                  <a:pt x="47430" y="11590"/>
                </a:lnTo>
                <a:lnTo>
                  <a:pt x="47420" y="11590"/>
                </a:lnTo>
                <a:lnTo>
                  <a:pt x="47420" y="11600"/>
                </a:lnTo>
                <a:lnTo>
                  <a:pt x="47410" y="11600"/>
                </a:lnTo>
                <a:lnTo>
                  <a:pt x="47400" y="11600"/>
                </a:lnTo>
                <a:lnTo>
                  <a:pt x="47390" y="11610"/>
                </a:lnTo>
                <a:lnTo>
                  <a:pt x="47380" y="11610"/>
                </a:lnTo>
                <a:lnTo>
                  <a:pt x="47380" y="11620"/>
                </a:lnTo>
                <a:lnTo>
                  <a:pt x="47370" y="11630"/>
                </a:lnTo>
                <a:lnTo>
                  <a:pt x="47380" y="11630"/>
                </a:lnTo>
                <a:lnTo>
                  <a:pt x="47380" y="11640"/>
                </a:lnTo>
                <a:lnTo>
                  <a:pt x="47370" y="11640"/>
                </a:lnTo>
                <a:lnTo>
                  <a:pt x="47370" y="11630"/>
                </a:lnTo>
                <a:lnTo>
                  <a:pt x="47370" y="11640"/>
                </a:lnTo>
                <a:lnTo>
                  <a:pt x="47370" y="11630"/>
                </a:lnTo>
                <a:lnTo>
                  <a:pt x="47360" y="11630"/>
                </a:lnTo>
                <a:lnTo>
                  <a:pt x="47370" y="11630"/>
                </a:lnTo>
                <a:lnTo>
                  <a:pt x="47370" y="11620"/>
                </a:lnTo>
                <a:lnTo>
                  <a:pt x="47370" y="11610"/>
                </a:lnTo>
                <a:lnTo>
                  <a:pt x="47370" y="11600"/>
                </a:lnTo>
                <a:lnTo>
                  <a:pt x="47370" y="11590"/>
                </a:lnTo>
                <a:lnTo>
                  <a:pt x="47360" y="11590"/>
                </a:lnTo>
                <a:lnTo>
                  <a:pt x="47360" y="11580"/>
                </a:lnTo>
                <a:lnTo>
                  <a:pt x="47350" y="11580"/>
                </a:lnTo>
                <a:lnTo>
                  <a:pt x="47350" y="11570"/>
                </a:lnTo>
                <a:lnTo>
                  <a:pt x="47350" y="11560"/>
                </a:lnTo>
                <a:lnTo>
                  <a:pt x="47340" y="11550"/>
                </a:lnTo>
                <a:lnTo>
                  <a:pt x="47340" y="11540"/>
                </a:lnTo>
                <a:lnTo>
                  <a:pt x="47340" y="11530"/>
                </a:lnTo>
                <a:lnTo>
                  <a:pt x="47340" y="11520"/>
                </a:lnTo>
                <a:lnTo>
                  <a:pt x="47330" y="11510"/>
                </a:lnTo>
                <a:lnTo>
                  <a:pt x="47330" y="11500"/>
                </a:lnTo>
                <a:lnTo>
                  <a:pt x="47330" y="11490"/>
                </a:lnTo>
                <a:lnTo>
                  <a:pt x="47330" y="11480"/>
                </a:lnTo>
                <a:lnTo>
                  <a:pt x="47330" y="11470"/>
                </a:lnTo>
                <a:lnTo>
                  <a:pt x="47330" y="11460"/>
                </a:lnTo>
                <a:lnTo>
                  <a:pt x="47320" y="11450"/>
                </a:lnTo>
                <a:lnTo>
                  <a:pt x="47320" y="11440"/>
                </a:lnTo>
                <a:lnTo>
                  <a:pt x="47320" y="11430"/>
                </a:lnTo>
                <a:lnTo>
                  <a:pt x="47320" y="11420"/>
                </a:lnTo>
                <a:lnTo>
                  <a:pt x="47320" y="11410"/>
                </a:lnTo>
                <a:lnTo>
                  <a:pt x="47320" y="11400"/>
                </a:lnTo>
                <a:lnTo>
                  <a:pt x="47310" y="11400"/>
                </a:lnTo>
                <a:lnTo>
                  <a:pt x="47310" y="11390"/>
                </a:lnTo>
                <a:lnTo>
                  <a:pt x="47310" y="11380"/>
                </a:lnTo>
                <a:lnTo>
                  <a:pt x="47310" y="11370"/>
                </a:lnTo>
                <a:lnTo>
                  <a:pt x="47300" y="11370"/>
                </a:lnTo>
                <a:lnTo>
                  <a:pt x="47300" y="11360"/>
                </a:lnTo>
                <a:lnTo>
                  <a:pt x="47300" y="11350"/>
                </a:lnTo>
                <a:lnTo>
                  <a:pt x="47290" y="11350"/>
                </a:lnTo>
                <a:lnTo>
                  <a:pt x="47290" y="11340"/>
                </a:lnTo>
                <a:lnTo>
                  <a:pt x="47290" y="11330"/>
                </a:lnTo>
                <a:lnTo>
                  <a:pt x="47280" y="11330"/>
                </a:lnTo>
                <a:lnTo>
                  <a:pt x="47270" y="11330"/>
                </a:lnTo>
                <a:lnTo>
                  <a:pt x="47280" y="11320"/>
                </a:lnTo>
                <a:lnTo>
                  <a:pt x="47290" y="11320"/>
                </a:lnTo>
                <a:lnTo>
                  <a:pt x="47290" y="11310"/>
                </a:lnTo>
                <a:lnTo>
                  <a:pt x="47290" y="11300"/>
                </a:lnTo>
                <a:lnTo>
                  <a:pt x="47280" y="11290"/>
                </a:lnTo>
                <a:lnTo>
                  <a:pt x="47290" y="11290"/>
                </a:lnTo>
                <a:lnTo>
                  <a:pt x="47280" y="11290"/>
                </a:lnTo>
                <a:lnTo>
                  <a:pt x="47290" y="11290"/>
                </a:lnTo>
                <a:lnTo>
                  <a:pt x="47290" y="11280"/>
                </a:lnTo>
                <a:lnTo>
                  <a:pt x="47280" y="11280"/>
                </a:lnTo>
                <a:lnTo>
                  <a:pt x="47280" y="11270"/>
                </a:lnTo>
                <a:lnTo>
                  <a:pt x="47290" y="11270"/>
                </a:lnTo>
                <a:lnTo>
                  <a:pt x="47290" y="11260"/>
                </a:lnTo>
                <a:lnTo>
                  <a:pt x="47280" y="11260"/>
                </a:lnTo>
                <a:lnTo>
                  <a:pt x="47280" y="11250"/>
                </a:lnTo>
                <a:lnTo>
                  <a:pt x="47280" y="11240"/>
                </a:lnTo>
                <a:lnTo>
                  <a:pt x="47280" y="11230"/>
                </a:lnTo>
                <a:lnTo>
                  <a:pt x="47280" y="11220"/>
                </a:lnTo>
                <a:lnTo>
                  <a:pt x="47270" y="11220"/>
                </a:lnTo>
                <a:lnTo>
                  <a:pt x="47270" y="11210"/>
                </a:lnTo>
                <a:lnTo>
                  <a:pt x="47270" y="11200"/>
                </a:lnTo>
                <a:lnTo>
                  <a:pt x="47260" y="11200"/>
                </a:lnTo>
                <a:lnTo>
                  <a:pt x="47260" y="11210"/>
                </a:lnTo>
                <a:lnTo>
                  <a:pt x="47260" y="11200"/>
                </a:lnTo>
                <a:lnTo>
                  <a:pt x="47270" y="11200"/>
                </a:lnTo>
                <a:lnTo>
                  <a:pt x="47270" y="11190"/>
                </a:lnTo>
                <a:lnTo>
                  <a:pt x="47260" y="11190"/>
                </a:lnTo>
                <a:lnTo>
                  <a:pt x="47260" y="11180"/>
                </a:lnTo>
                <a:lnTo>
                  <a:pt x="47260" y="11170"/>
                </a:lnTo>
                <a:lnTo>
                  <a:pt x="47260" y="11160"/>
                </a:lnTo>
                <a:lnTo>
                  <a:pt x="47260" y="11150"/>
                </a:lnTo>
                <a:lnTo>
                  <a:pt x="47260" y="11140"/>
                </a:lnTo>
                <a:lnTo>
                  <a:pt x="47260" y="11130"/>
                </a:lnTo>
                <a:lnTo>
                  <a:pt x="47260" y="11120"/>
                </a:lnTo>
                <a:lnTo>
                  <a:pt x="47270" y="11120"/>
                </a:lnTo>
                <a:lnTo>
                  <a:pt x="47270" y="11110"/>
                </a:lnTo>
                <a:lnTo>
                  <a:pt x="47270" y="11100"/>
                </a:lnTo>
                <a:lnTo>
                  <a:pt x="47270" y="11090"/>
                </a:lnTo>
                <a:lnTo>
                  <a:pt x="47260" y="11090"/>
                </a:lnTo>
                <a:lnTo>
                  <a:pt x="47260" y="11080"/>
                </a:lnTo>
                <a:lnTo>
                  <a:pt x="47250" y="11080"/>
                </a:lnTo>
                <a:lnTo>
                  <a:pt x="47260" y="11080"/>
                </a:lnTo>
                <a:lnTo>
                  <a:pt x="47260" y="11070"/>
                </a:lnTo>
                <a:lnTo>
                  <a:pt x="47260" y="11060"/>
                </a:lnTo>
                <a:lnTo>
                  <a:pt x="47250" y="11060"/>
                </a:lnTo>
                <a:lnTo>
                  <a:pt x="47260" y="11060"/>
                </a:lnTo>
                <a:lnTo>
                  <a:pt x="47260" y="11050"/>
                </a:lnTo>
                <a:lnTo>
                  <a:pt x="47250" y="11050"/>
                </a:lnTo>
                <a:lnTo>
                  <a:pt x="47260" y="11050"/>
                </a:lnTo>
                <a:lnTo>
                  <a:pt x="47250" y="11050"/>
                </a:lnTo>
                <a:lnTo>
                  <a:pt x="47250" y="11040"/>
                </a:lnTo>
                <a:lnTo>
                  <a:pt x="47250" y="11030"/>
                </a:lnTo>
                <a:lnTo>
                  <a:pt x="47240" y="11020"/>
                </a:lnTo>
                <a:lnTo>
                  <a:pt x="47230" y="11010"/>
                </a:lnTo>
                <a:lnTo>
                  <a:pt x="47240" y="11010"/>
                </a:lnTo>
                <a:lnTo>
                  <a:pt x="47230" y="11010"/>
                </a:lnTo>
                <a:lnTo>
                  <a:pt x="47230" y="11020"/>
                </a:lnTo>
                <a:lnTo>
                  <a:pt x="47230" y="11010"/>
                </a:lnTo>
                <a:lnTo>
                  <a:pt x="47230" y="11000"/>
                </a:lnTo>
                <a:lnTo>
                  <a:pt x="47220" y="11000"/>
                </a:lnTo>
                <a:lnTo>
                  <a:pt x="47220" y="10990"/>
                </a:lnTo>
                <a:lnTo>
                  <a:pt x="47230" y="10990"/>
                </a:lnTo>
                <a:lnTo>
                  <a:pt x="47230" y="11000"/>
                </a:lnTo>
                <a:lnTo>
                  <a:pt x="47230" y="10990"/>
                </a:lnTo>
                <a:lnTo>
                  <a:pt x="47220" y="10990"/>
                </a:lnTo>
                <a:lnTo>
                  <a:pt x="47230" y="10990"/>
                </a:lnTo>
                <a:lnTo>
                  <a:pt x="47230" y="10980"/>
                </a:lnTo>
                <a:lnTo>
                  <a:pt x="47240" y="10980"/>
                </a:lnTo>
                <a:lnTo>
                  <a:pt x="47240" y="10970"/>
                </a:lnTo>
                <a:lnTo>
                  <a:pt x="47240" y="10960"/>
                </a:lnTo>
                <a:lnTo>
                  <a:pt x="47250" y="10960"/>
                </a:lnTo>
                <a:lnTo>
                  <a:pt x="47250" y="10950"/>
                </a:lnTo>
                <a:lnTo>
                  <a:pt x="47260" y="10950"/>
                </a:lnTo>
                <a:lnTo>
                  <a:pt x="47260" y="10940"/>
                </a:lnTo>
                <a:lnTo>
                  <a:pt x="47250" y="10930"/>
                </a:lnTo>
                <a:lnTo>
                  <a:pt x="47240" y="10930"/>
                </a:lnTo>
                <a:lnTo>
                  <a:pt x="47250" y="10930"/>
                </a:lnTo>
                <a:lnTo>
                  <a:pt x="47260" y="10930"/>
                </a:lnTo>
                <a:lnTo>
                  <a:pt x="47260" y="10920"/>
                </a:lnTo>
                <a:lnTo>
                  <a:pt x="47260" y="10910"/>
                </a:lnTo>
                <a:lnTo>
                  <a:pt x="47270" y="10910"/>
                </a:lnTo>
                <a:lnTo>
                  <a:pt x="47270" y="10920"/>
                </a:lnTo>
                <a:lnTo>
                  <a:pt x="47270" y="10910"/>
                </a:lnTo>
                <a:lnTo>
                  <a:pt x="47280" y="10910"/>
                </a:lnTo>
                <a:lnTo>
                  <a:pt x="47280" y="10900"/>
                </a:lnTo>
                <a:lnTo>
                  <a:pt x="47290" y="10900"/>
                </a:lnTo>
                <a:lnTo>
                  <a:pt x="47280" y="10900"/>
                </a:lnTo>
                <a:lnTo>
                  <a:pt x="47280" y="10890"/>
                </a:lnTo>
                <a:lnTo>
                  <a:pt x="47280" y="10880"/>
                </a:lnTo>
                <a:lnTo>
                  <a:pt x="47280" y="10870"/>
                </a:lnTo>
                <a:lnTo>
                  <a:pt x="47280" y="10860"/>
                </a:lnTo>
                <a:lnTo>
                  <a:pt x="47280" y="10850"/>
                </a:lnTo>
                <a:lnTo>
                  <a:pt x="47280" y="10840"/>
                </a:lnTo>
                <a:lnTo>
                  <a:pt x="47280" y="10830"/>
                </a:lnTo>
                <a:lnTo>
                  <a:pt x="47280" y="10820"/>
                </a:lnTo>
                <a:lnTo>
                  <a:pt x="47280" y="10810"/>
                </a:lnTo>
                <a:lnTo>
                  <a:pt x="47280" y="10800"/>
                </a:lnTo>
                <a:lnTo>
                  <a:pt x="47290" y="10800"/>
                </a:lnTo>
                <a:lnTo>
                  <a:pt x="47280" y="10790"/>
                </a:lnTo>
                <a:lnTo>
                  <a:pt x="47280" y="10780"/>
                </a:lnTo>
                <a:lnTo>
                  <a:pt x="47280" y="10770"/>
                </a:lnTo>
                <a:lnTo>
                  <a:pt x="47280" y="10760"/>
                </a:lnTo>
                <a:lnTo>
                  <a:pt x="47280" y="10750"/>
                </a:lnTo>
                <a:lnTo>
                  <a:pt x="47290" y="10750"/>
                </a:lnTo>
                <a:lnTo>
                  <a:pt x="47290" y="10740"/>
                </a:lnTo>
                <a:lnTo>
                  <a:pt x="47290" y="10730"/>
                </a:lnTo>
                <a:lnTo>
                  <a:pt x="47290" y="10720"/>
                </a:lnTo>
                <a:lnTo>
                  <a:pt x="47280" y="10720"/>
                </a:lnTo>
                <a:lnTo>
                  <a:pt x="47270" y="10720"/>
                </a:lnTo>
                <a:lnTo>
                  <a:pt x="47260" y="10720"/>
                </a:lnTo>
                <a:lnTo>
                  <a:pt x="47250" y="10720"/>
                </a:lnTo>
                <a:lnTo>
                  <a:pt x="47240" y="10720"/>
                </a:lnTo>
                <a:lnTo>
                  <a:pt x="47240" y="10730"/>
                </a:lnTo>
                <a:lnTo>
                  <a:pt x="47230" y="10730"/>
                </a:lnTo>
                <a:lnTo>
                  <a:pt x="47230" y="10720"/>
                </a:lnTo>
                <a:lnTo>
                  <a:pt x="47220" y="10720"/>
                </a:lnTo>
                <a:lnTo>
                  <a:pt x="47210" y="10720"/>
                </a:lnTo>
                <a:lnTo>
                  <a:pt x="47200" y="10720"/>
                </a:lnTo>
                <a:lnTo>
                  <a:pt x="47190" y="10720"/>
                </a:lnTo>
                <a:lnTo>
                  <a:pt x="47180" y="10720"/>
                </a:lnTo>
                <a:lnTo>
                  <a:pt x="47170" y="10720"/>
                </a:lnTo>
                <a:lnTo>
                  <a:pt x="47170" y="10730"/>
                </a:lnTo>
                <a:lnTo>
                  <a:pt x="47160" y="10730"/>
                </a:lnTo>
                <a:lnTo>
                  <a:pt x="47150" y="10730"/>
                </a:lnTo>
                <a:lnTo>
                  <a:pt x="47140" y="10730"/>
                </a:lnTo>
                <a:lnTo>
                  <a:pt x="47140" y="10720"/>
                </a:lnTo>
                <a:lnTo>
                  <a:pt x="47150" y="10720"/>
                </a:lnTo>
                <a:lnTo>
                  <a:pt x="47150" y="10730"/>
                </a:lnTo>
                <a:lnTo>
                  <a:pt x="47160" y="10730"/>
                </a:lnTo>
                <a:lnTo>
                  <a:pt x="47160" y="10720"/>
                </a:lnTo>
                <a:lnTo>
                  <a:pt x="47170" y="10720"/>
                </a:lnTo>
                <a:lnTo>
                  <a:pt x="47180" y="10720"/>
                </a:lnTo>
                <a:lnTo>
                  <a:pt x="47190" y="10720"/>
                </a:lnTo>
                <a:lnTo>
                  <a:pt x="47200" y="10720"/>
                </a:lnTo>
                <a:lnTo>
                  <a:pt x="47210" y="10720"/>
                </a:lnTo>
                <a:lnTo>
                  <a:pt x="47220" y="10720"/>
                </a:lnTo>
                <a:lnTo>
                  <a:pt x="47230" y="10720"/>
                </a:lnTo>
                <a:lnTo>
                  <a:pt x="47240" y="10720"/>
                </a:lnTo>
                <a:lnTo>
                  <a:pt x="47250" y="10720"/>
                </a:lnTo>
                <a:lnTo>
                  <a:pt x="47260" y="10720"/>
                </a:lnTo>
                <a:lnTo>
                  <a:pt x="47270" y="10720"/>
                </a:lnTo>
                <a:lnTo>
                  <a:pt x="47280" y="10720"/>
                </a:lnTo>
                <a:lnTo>
                  <a:pt x="47290" y="10720"/>
                </a:lnTo>
                <a:lnTo>
                  <a:pt x="47290" y="10710"/>
                </a:lnTo>
                <a:lnTo>
                  <a:pt x="47290" y="10700"/>
                </a:lnTo>
                <a:lnTo>
                  <a:pt x="47290" y="10690"/>
                </a:lnTo>
                <a:lnTo>
                  <a:pt x="47290" y="10680"/>
                </a:lnTo>
                <a:lnTo>
                  <a:pt x="47290" y="10670"/>
                </a:lnTo>
                <a:lnTo>
                  <a:pt x="47290" y="10660"/>
                </a:lnTo>
                <a:lnTo>
                  <a:pt x="47280" y="10660"/>
                </a:lnTo>
                <a:lnTo>
                  <a:pt x="47270" y="10660"/>
                </a:lnTo>
                <a:lnTo>
                  <a:pt x="47280" y="10660"/>
                </a:lnTo>
                <a:lnTo>
                  <a:pt x="47280" y="10650"/>
                </a:lnTo>
                <a:lnTo>
                  <a:pt x="47280" y="10640"/>
                </a:lnTo>
                <a:lnTo>
                  <a:pt x="47280" y="10630"/>
                </a:lnTo>
                <a:lnTo>
                  <a:pt x="47270" y="10630"/>
                </a:lnTo>
                <a:lnTo>
                  <a:pt x="47270" y="10620"/>
                </a:lnTo>
                <a:lnTo>
                  <a:pt x="47270" y="10610"/>
                </a:lnTo>
                <a:lnTo>
                  <a:pt x="47260" y="10610"/>
                </a:lnTo>
                <a:lnTo>
                  <a:pt x="47270" y="10610"/>
                </a:lnTo>
                <a:lnTo>
                  <a:pt x="47260" y="10610"/>
                </a:lnTo>
                <a:lnTo>
                  <a:pt x="47260" y="10600"/>
                </a:lnTo>
                <a:lnTo>
                  <a:pt x="47260" y="10590"/>
                </a:lnTo>
                <a:lnTo>
                  <a:pt x="47260" y="10580"/>
                </a:lnTo>
                <a:lnTo>
                  <a:pt x="47250" y="10580"/>
                </a:lnTo>
                <a:lnTo>
                  <a:pt x="47250" y="10570"/>
                </a:lnTo>
                <a:lnTo>
                  <a:pt x="47250" y="10560"/>
                </a:lnTo>
                <a:lnTo>
                  <a:pt x="47260" y="10550"/>
                </a:lnTo>
                <a:lnTo>
                  <a:pt x="47260" y="10540"/>
                </a:lnTo>
                <a:lnTo>
                  <a:pt x="47270" y="10540"/>
                </a:lnTo>
                <a:lnTo>
                  <a:pt x="47280" y="10540"/>
                </a:lnTo>
                <a:lnTo>
                  <a:pt x="47280" y="10530"/>
                </a:lnTo>
                <a:lnTo>
                  <a:pt x="47280" y="10520"/>
                </a:lnTo>
                <a:lnTo>
                  <a:pt x="47270" y="10520"/>
                </a:lnTo>
                <a:lnTo>
                  <a:pt x="47280" y="10520"/>
                </a:lnTo>
                <a:lnTo>
                  <a:pt x="47280" y="10510"/>
                </a:lnTo>
                <a:lnTo>
                  <a:pt x="47270" y="10510"/>
                </a:lnTo>
                <a:lnTo>
                  <a:pt x="47260" y="10510"/>
                </a:lnTo>
                <a:lnTo>
                  <a:pt x="47260" y="10500"/>
                </a:lnTo>
                <a:lnTo>
                  <a:pt x="47250" y="10500"/>
                </a:lnTo>
                <a:lnTo>
                  <a:pt x="47250" y="10490"/>
                </a:lnTo>
                <a:lnTo>
                  <a:pt x="47250" y="10480"/>
                </a:lnTo>
                <a:lnTo>
                  <a:pt x="47260" y="10480"/>
                </a:lnTo>
                <a:lnTo>
                  <a:pt x="47260" y="10490"/>
                </a:lnTo>
                <a:lnTo>
                  <a:pt x="47250" y="10490"/>
                </a:lnTo>
                <a:lnTo>
                  <a:pt x="47260" y="10490"/>
                </a:lnTo>
                <a:lnTo>
                  <a:pt x="47250" y="10490"/>
                </a:lnTo>
                <a:lnTo>
                  <a:pt x="47250" y="10500"/>
                </a:lnTo>
                <a:lnTo>
                  <a:pt x="47260" y="10500"/>
                </a:lnTo>
                <a:lnTo>
                  <a:pt x="47270" y="10500"/>
                </a:lnTo>
                <a:lnTo>
                  <a:pt x="47280" y="10500"/>
                </a:lnTo>
                <a:lnTo>
                  <a:pt x="47280" y="10490"/>
                </a:lnTo>
                <a:lnTo>
                  <a:pt x="47270" y="10490"/>
                </a:lnTo>
                <a:lnTo>
                  <a:pt x="47270" y="10480"/>
                </a:lnTo>
                <a:lnTo>
                  <a:pt x="47270" y="10490"/>
                </a:lnTo>
                <a:lnTo>
                  <a:pt x="47280" y="10490"/>
                </a:lnTo>
                <a:lnTo>
                  <a:pt x="47280" y="10480"/>
                </a:lnTo>
                <a:lnTo>
                  <a:pt x="47270" y="10480"/>
                </a:lnTo>
                <a:lnTo>
                  <a:pt x="47280" y="10480"/>
                </a:lnTo>
                <a:lnTo>
                  <a:pt x="47280" y="10470"/>
                </a:lnTo>
                <a:lnTo>
                  <a:pt x="47290" y="10470"/>
                </a:lnTo>
                <a:lnTo>
                  <a:pt x="47300" y="10470"/>
                </a:lnTo>
                <a:lnTo>
                  <a:pt x="47290" y="10470"/>
                </a:lnTo>
                <a:lnTo>
                  <a:pt x="47290" y="10460"/>
                </a:lnTo>
                <a:lnTo>
                  <a:pt x="47300" y="10460"/>
                </a:lnTo>
                <a:lnTo>
                  <a:pt x="47290" y="10460"/>
                </a:lnTo>
                <a:lnTo>
                  <a:pt x="47290" y="10450"/>
                </a:lnTo>
                <a:lnTo>
                  <a:pt x="47300" y="10450"/>
                </a:lnTo>
                <a:lnTo>
                  <a:pt x="47300" y="10460"/>
                </a:lnTo>
                <a:lnTo>
                  <a:pt x="47300" y="10450"/>
                </a:lnTo>
                <a:lnTo>
                  <a:pt x="47290" y="10450"/>
                </a:lnTo>
                <a:lnTo>
                  <a:pt x="47300" y="10450"/>
                </a:lnTo>
                <a:lnTo>
                  <a:pt x="47300" y="10440"/>
                </a:lnTo>
                <a:lnTo>
                  <a:pt x="47290" y="10440"/>
                </a:lnTo>
                <a:lnTo>
                  <a:pt x="47290" y="10430"/>
                </a:lnTo>
                <a:lnTo>
                  <a:pt x="47290" y="10420"/>
                </a:lnTo>
                <a:lnTo>
                  <a:pt x="47290" y="10410"/>
                </a:lnTo>
                <a:lnTo>
                  <a:pt x="47280" y="10410"/>
                </a:lnTo>
                <a:lnTo>
                  <a:pt x="47280" y="10400"/>
                </a:lnTo>
                <a:lnTo>
                  <a:pt x="47290" y="10400"/>
                </a:lnTo>
                <a:lnTo>
                  <a:pt x="47300" y="10400"/>
                </a:lnTo>
                <a:lnTo>
                  <a:pt x="47300" y="10390"/>
                </a:lnTo>
                <a:lnTo>
                  <a:pt x="47290" y="10390"/>
                </a:lnTo>
                <a:lnTo>
                  <a:pt x="47280" y="10390"/>
                </a:lnTo>
                <a:lnTo>
                  <a:pt x="47280" y="10400"/>
                </a:lnTo>
                <a:lnTo>
                  <a:pt x="47270" y="10400"/>
                </a:lnTo>
                <a:lnTo>
                  <a:pt x="47270" y="10390"/>
                </a:lnTo>
                <a:lnTo>
                  <a:pt x="47280" y="10390"/>
                </a:lnTo>
                <a:lnTo>
                  <a:pt x="47290" y="10390"/>
                </a:lnTo>
                <a:lnTo>
                  <a:pt x="47290" y="10380"/>
                </a:lnTo>
                <a:lnTo>
                  <a:pt x="47300" y="10380"/>
                </a:lnTo>
                <a:lnTo>
                  <a:pt x="47300" y="10370"/>
                </a:lnTo>
                <a:lnTo>
                  <a:pt x="47300" y="10360"/>
                </a:lnTo>
                <a:lnTo>
                  <a:pt x="47290" y="10360"/>
                </a:lnTo>
                <a:lnTo>
                  <a:pt x="47290" y="10350"/>
                </a:lnTo>
                <a:lnTo>
                  <a:pt x="47290" y="10340"/>
                </a:lnTo>
                <a:lnTo>
                  <a:pt x="47280" y="10340"/>
                </a:lnTo>
                <a:lnTo>
                  <a:pt x="47270" y="10330"/>
                </a:lnTo>
                <a:lnTo>
                  <a:pt x="47270" y="10320"/>
                </a:lnTo>
                <a:lnTo>
                  <a:pt x="47270" y="10330"/>
                </a:lnTo>
                <a:lnTo>
                  <a:pt x="47280" y="10330"/>
                </a:lnTo>
                <a:lnTo>
                  <a:pt x="47290" y="10330"/>
                </a:lnTo>
                <a:lnTo>
                  <a:pt x="47290" y="10320"/>
                </a:lnTo>
                <a:lnTo>
                  <a:pt x="47290" y="10310"/>
                </a:lnTo>
                <a:lnTo>
                  <a:pt x="47290" y="10300"/>
                </a:lnTo>
                <a:lnTo>
                  <a:pt x="47280" y="10300"/>
                </a:lnTo>
                <a:lnTo>
                  <a:pt x="47270" y="10300"/>
                </a:lnTo>
                <a:lnTo>
                  <a:pt x="47280" y="10300"/>
                </a:lnTo>
                <a:lnTo>
                  <a:pt x="47280" y="10290"/>
                </a:lnTo>
                <a:lnTo>
                  <a:pt x="47270" y="10280"/>
                </a:lnTo>
                <a:lnTo>
                  <a:pt x="47280" y="10280"/>
                </a:lnTo>
                <a:lnTo>
                  <a:pt x="47280" y="10290"/>
                </a:lnTo>
                <a:lnTo>
                  <a:pt x="47290" y="10290"/>
                </a:lnTo>
                <a:lnTo>
                  <a:pt x="47290" y="10280"/>
                </a:lnTo>
                <a:lnTo>
                  <a:pt x="47280" y="10280"/>
                </a:lnTo>
                <a:lnTo>
                  <a:pt x="47280" y="10270"/>
                </a:lnTo>
                <a:lnTo>
                  <a:pt x="47280" y="10280"/>
                </a:lnTo>
                <a:lnTo>
                  <a:pt x="47290" y="10280"/>
                </a:lnTo>
                <a:lnTo>
                  <a:pt x="47290" y="10270"/>
                </a:lnTo>
                <a:lnTo>
                  <a:pt x="47290" y="10260"/>
                </a:lnTo>
                <a:lnTo>
                  <a:pt x="47290" y="10250"/>
                </a:lnTo>
                <a:lnTo>
                  <a:pt x="47290" y="10240"/>
                </a:lnTo>
                <a:lnTo>
                  <a:pt x="47290" y="10230"/>
                </a:lnTo>
                <a:lnTo>
                  <a:pt x="47290" y="10220"/>
                </a:lnTo>
                <a:lnTo>
                  <a:pt x="47290" y="10210"/>
                </a:lnTo>
                <a:lnTo>
                  <a:pt x="47290" y="10200"/>
                </a:lnTo>
                <a:lnTo>
                  <a:pt x="47290" y="10190"/>
                </a:lnTo>
                <a:lnTo>
                  <a:pt x="47290" y="10180"/>
                </a:lnTo>
                <a:lnTo>
                  <a:pt x="47300" y="10180"/>
                </a:lnTo>
                <a:lnTo>
                  <a:pt x="47310" y="10180"/>
                </a:lnTo>
                <a:lnTo>
                  <a:pt x="47310" y="10170"/>
                </a:lnTo>
                <a:lnTo>
                  <a:pt x="47310" y="10160"/>
                </a:lnTo>
                <a:lnTo>
                  <a:pt x="47310" y="10150"/>
                </a:lnTo>
                <a:lnTo>
                  <a:pt x="47310" y="10140"/>
                </a:lnTo>
                <a:lnTo>
                  <a:pt x="47310" y="10130"/>
                </a:lnTo>
                <a:lnTo>
                  <a:pt x="47320" y="10140"/>
                </a:lnTo>
                <a:lnTo>
                  <a:pt x="47320" y="10150"/>
                </a:lnTo>
                <a:lnTo>
                  <a:pt x="47320" y="10160"/>
                </a:lnTo>
                <a:lnTo>
                  <a:pt x="47320" y="10170"/>
                </a:lnTo>
                <a:lnTo>
                  <a:pt x="47330" y="10170"/>
                </a:lnTo>
                <a:lnTo>
                  <a:pt x="47330" y="10180"/>
                </a:lnTo>
                <a:lnTo>
                  <a:pt x="47330" y="10190"/>
                </a:lnTo>
                <a:lnTo>
                  <a:pt x="47340" y="10190"/>
                </a:lnTo>
                <a:lnTo>
                  <a:pt x="47340" y="10200"/>
                </a:lnTo>
                <a:lnTo>
                  <a:pt x="47330" y="10200"/>
                </a:lnTo>
                <a:lnTo>
                  <a:pt x="47330" y="10210"/>
                </a:lnTo>
                <a:lnTo>
                  <a:pt x="47330" y="10220"/>
                </a:lnTo>
                <a:lnTo>
                  <a:pt x="47330" y="10230"/>
                </a:lnTo>
                <a:lnTo>
                  <a:pt x="47330" y="10220"/>
                </a:lnTo>
                <a:lnTo>
                  <a:pt x="47330" y="10230"/>
                </a:lnTo>
                <a:lnTo>
                  <a:pt x="47320" y="10230"/>
                </a:lnTo>
                <a:lnTo>
                  <a:pt x="47320" y="10240"/>
                </a:lnTo>
                <a:lnTo>
                  <a:pt x="47320" y="10250"/>
                </a:lnTo>
                <a:lnTo>
                  <a:pt x="47320" y="10260"/>
                </a:lnTo>
                <a:lnTo>
                  <a:pt x="47320" y="10270"/>
                </a:lnTo>
                <a:lnTo>
                  <a:pt x="47320" y="10280"/>
                </a:lnTo>
                <a:lnTo>
                  <a:pt x="47330" y="10290"/>
                </a:lnTo>
                <a:lnTo>
                  <a:pt x="47340" y="10290"/>
                </a:lnTo>
                <a:lnTo>
                  <a:pt x="47350" y="10290"/>
                </a:lnTo>
                <a:lnTo>
                  <a:pt x="47340" y="10290"/>
                </a:lnTo>
                <a:lnTo>
                  <a:pt x="47330" y="10290"/>
                </a:lnTo>
                <a:lnTo>
                  <a:pt x="47330" y="10300"/>
                </a:lnTo>
                <a:lnTo>
                  <a:pt x="47340" y="10300"/>
                </a:lnTo>
                <a:lnTo>
                  <a:pt x="47340" y="10290"/>
                </a:lnTo>
                <a:lnTo>
                  <a:pt x="47340" y="10300"/>
                </a:lnTo>
                <a:lnTo>
                  <a:pt x="47340" y="10310"/>
                </a:lnTo>
                <a:lnTo>
                  <a:pt x="47350" y="10310"/>
                </a:lnTo>
                <a:lnTo>
                  <a:pt x="47350" y="10320"/>
                </a:lnTo>
                <a:lnTo>
                  <a:pt x="47360" y="10320"/>
                </a:lnTo>
                <a:lnTo>
                  <a:pt x="47360" y="10330"/>
                </a:lnTo>
                <a:lnTo>
                  <a:pt x="47370" y="10330"/>
                </a:lnTo>
                <a:lnTo>
                  <a:pt x="47380" y="10330"/>
                </a:lnTo>
                <a:lnTo>
                  <a:pt x="47380" y="10340"/>
                </a:lnTo>
                <a:lnTo>
                  <a:pt x="47390" y="10340"/>
                </a:lnTo>
                <a:lnTo>
                  <a:pt x="47400" y="10340"/>
                </a:lnTo>
                <a:lnTo>
                  <a:pt x="47410" y="10340"/>
                </a:lnTo>
                <a:lnTo>
                  <a:pt x="47420" y="10340"/>
                </a:lnTo>
                <a:lnTo>
                  <a:pt x="47430" y="10340"/>
                </a:lnTo>
                <a:lnTo>
                  <a:pt x="47430" y="10330"/>
                </a:lnTo>
                <a:lnTo>
                  <a:pt x="47440" y="10330"/>
                </a:lnTo>
                <a:lnTo>
                  <a:pt x="47430" y="10330"/>
                </a:lnTo>
                <a:lnTo>
                  <a:pt x="47430" y="10340"/>
                </a:lnTo>
                <a:lnTo>
                  <a:pt x="47430" y="10350"/>
                </a:lnTo>
                <a:lnTo>
                  <a:pt x="47440" y="10350"/>
                </a:lnTo>
                <a:lnTo>
                  <a:pt x="47440" y="10360"/>
                </a:lnTo>
                <a:lnTo>
                  <a:pt x="47440" y="10370"/>
                </a:lnTo>
                <a:lnTo>
                  <a:pt x="47450" y="10370"/>
                </a:lnTo>
                <a:lnTo>
                  <a:pt x="47460" y="10380"/>
                </a:lnTo>
                <a:lnTo>
                  <a:pt x="47470" y="10380"/>
                </a:lnTo>
                <a:lnTo>
                  <a:pt x="47480" y="10380"/>
                </a:lnTo>
                <a:lnTo>
                  <a:pt x="47480" y="10390"/>
                </a:lnTo>
                <a:lnTo>
                  <a:pt x="47490" y="10390"/>
                </a:lnTo>
                <a:lnTo>
                  <a:pt x="47500" y="10390"/>
                </a:lnTo>
                <a:lnTo>
                  <a:pt x="47510" y="10390"/>
                </a:lnTo>
                <a:lnTo>
                  <a:pt x="47520" y="10390"/>
                </a:lnTo>
                <a:lnTo>
                  <a:pt x="47530" y="10390"/>
                </a:lnTo>
                <a:lnTo>
                  <a:pt x="47540" y="10390"/>
                </a:lnTo>
                <a:lnTo>
                  <a:pt x="47550" y="10390"/>
                </a:lnTo>
                <a:lnTo>
                  <a:pt x="47560" y="10390"/>
                </a:lnTo>
                <a:lnTo>
                  <a:pt x="47570" y="10390"/>
                </a:lnTo>
                <a:lnTo>
                  <a:pt x="47580" y="10390"/>
                </a:lnTo>
                <a:lnTo>
                  <a:pt x="47590" y="10390"/>
                </a:lnTo>
                <a:lnTo>
                  <a:pt x="47590" y="10400"/>
                </a:lnTo>
                <a:lnTo>
                  <a:pt x="47600" y="10400"/>
                </a:lnTo>
                <a:lnTo>
                  <a:pt x="47610" y="10400"/>
                </a:lnTo>
                <a:lnTo>
                  <a:pt x="47620" y="10400"/>
                </a:lnTo>
                <a:lnTo>
                  <a:pt x="47630" y="10400"/>
                </a:lnTo>
                <a:lnTo>
                  <a:pt x="47630" y="10410"/>
                </a:lnTo>
                <a:lnTo>
                  <a:pt x="47640" y="10410"/>
                </a:lnTo>
                <a:lnTo>
                  <a:pt x="47650" y="10410"/>
                </a:lnTo>
                <a:lnTo>
                  <a:pt x="47660" y="10410"/>
                </a:lnTo>
                <a:lnTo>
                  <a:pt x="47670" y="10420"/>
                </a:lnTo>
                <a:lnTo>
                  <a:pt x="47680" y="10420"/>
                </a:lnTo>
                <a:lnTo>
                  <a:pt x="47690" y="10420"/>
                </a:lnTo>
                <a:lnTo>
                  <a:pt x="47690" y="10430"/>
                </a:lnTo>
                <a:lnTo>
                  <a:pt x="47690" y="10440"/>
                </a:lnTo>
                <a:lnTo>
                  <a:pt x="47700" y="10440"/>
                </a:lnTo>
                <a:lnTo>
                  <a:pt x="47710" y="10450"/>
                </a:lnTo>
                <a:lnTo>
                  <a:pt x="47710" y="10460"/>
                </a:lnTo>
                <a:lnTo>
                  <a:pt x="47720" y="10460"/>
                </a:lnTo>
                <a:lnTo>
                  <a:pt x="47720" y="10470"/>
                </a:lnTo>
                <a:lnTo>
                  <a:pt x="47720" y="10480"/>
                </a:lnTo>
                <a:lnTo>
                  <a:pt x="47730" y="10490"/>
                </a:lnTo>
                <a:lnTo>
                  <a:pt x="47730" y="10500"/>
                </a:lnTo>
                <a:lnTo>
                  <a:pt x="47720" y="10500"/>
                </a:lnTo>
                <a:lnTo>
                  <a:pt x="47720" y="10510"/>
                </a:lnTo>
                <a:lnTo>
                  <a:pt x="47710" y="10510"/>
                </a:lnTo>
                <a:lnTo>
                  <a:pt x="47710" y="10520"/>
                </a:lnTo>
                <a:lnTo>
                  <a:pt x="47710" y="10530"/>
                </a:lnTo>
                <a:lnTo>
                  <a:pt x="47710" y="10540"/>
                </a:lnTo>
                <a:lnTo>
                  <a:pt x="47710" y="10550"/>
                </a:lnTo>
                <a:lnTo>
                  <a:pt x="47720" y="10550"/>
                </a:lnTo>
                <a:lnTo>
                  <a:pt x="47720" y="10560"/>
                </a:lnTo>
                <a:lnTo>
                  <a:pt x="47720" y="10570"/>
                </a:lnTo>
                <a:lnTo>
                  <a:pt x="47730" y="10570"/>
                </a:lnTo>
                <a:lnTo>
                  <a:pt x="47730" y="10580"/>
                </a:lnTo>
                <a:lnTo>
                  <a:pt x="47740" y="10590"/>
                </a:lnTo>
                <a:lnTo>
                  <a:pt x="47750" y="10590"/>
                </a:lnTo>
                <a:lnTo>
                  <a:pt x="47760" y="10600"/>
                </a:lnTo>
                <a:lnTo>
                  <a:pt x="47770" y="10600"/>
                </a:lnTo>
                <a:lnTo>
                  <a:pt x="47780" y="10610"/>
                </a:lnTo>
                <a:lnTo>
                  <a:pt x="47790" y="10610"/>
                </a:lnTo>
                <a:lnTo>
                  <a:pt x="47790" y="10620"/>
                </a:lnTo>
                <a:lnTo>
                  <a:pt x="47800" y="10620"/>
                </a:lnTo>
                <a:lnTo>
                  <a:pt x="47810" y="10620"/>
                </a:lnTo>
                <a:lnTo>
                  <a:pt x="47820" y="10630"/>
                </a:lnTo>
                <a:lnTo>
                  <a:pt x="47830" y="10630"/>
                </a:lnTo>
                <a:lnTo>
                  <a:pt x="47840" y="10630"/>
                </a:lnTo>
                <a:lnTo>
                  <a:pt x="47850" y="10630"/>
                </a:lnTo>
                <a:lnTo>
                  <a:pt x="47860" y="10630"/>
                </a:lnTo>
                <a:lnTo>
                  <a:pt x="47870" y="10630"/>
                </a:lnTo>
                <a:lnTo>
                  <a:pt x="47880" y="10630"/>
                </a:lnTo>
                <a:lnTo>
                  <a:pt x="47890" y="10630"/>
                </a:lnTo>
                <a:lnTo>
                  <a:pt x="47900" y="10630"/>
                </a:lnTo>
                <a:lnTo>
                  <a:pt x="47910" y="10630"/>
                </a:lnTo>
                <a:lnTo>
                  <a:pt x="47920" y="10630"/>
                </a:lnTo>
                <a:lnTo>
                  <a:pt x="47920" y="10620"/>
                </a:lnTo>
                <a:lnTo>
                  <a:pt x="47920" y="10610"/>
                </a:lnTo>
                <a:lnTo>
                  <a:pt x="47920" y="10600"/>
                </a:lnTo>
                <a:lnTo>
                  <a:pt x="47920" y="10590"/>
                </a:lnTo>
                <a:lnTo>
                  <a:pt x="47920" y="10580"/>
                </a:lnTo>
                <a:lnTo>
                  <a:pt x="47930" y="10580"/>
                </a:lnTo>
                <a:lnTo>
                  <a:pt x="47930" y="10590"/>
                </a:lnTo>
                <a:lnTo>
                  <a:pt x="47920" y="10600"/>
                </a:lnTo>
                <a:lnTo>
                  <a:pt x="47920" y="10610"/>
                </a:lnTo>
                <a:lnTo>
                  <a:pt x="47920" y="10600"/>
                </a:lnTo>
                <a:lnTo>
                  <a:pt x="47930" y="10600"/>
                </a:lnTo>
                <a:lnTo>
                  <a:pt x="47930" y="10610"/>
                </a:lnTo>
                <a:lnTo>
                  <a:pt x="47920" y="10610"/>
                </a:lnTo>
                <a:lnTo>
                  <a:pt x="47930" y="10610"/>
                </a:lnTo>
                <a:lnTo>
                  <a:pt x="47920" y="10620"/>
                </a:lnTo>
                <a:lnTo>
                  <a:pt x="47930" y="10620"/>
                </a:lnTo>
                <a:lnTo>
                  <a:pt x="47930" y="10630"/>
                </a:lnTo>
                <a:lnTo>
                  <a:pt x="47930" y="10640"/>
                </a:lnTo>
                <a:lnTo>
                  <a:pt x="47940" y="10640"/>
                </a:lnTo>
                <a:lnTo>
                  <a:pt x="47940" y="10650"/>
                </a:lnTo>
                <a:lnTo>
                  <a:pt x="47950" y="10650"/>
                </a:lnTo>
                <a:lnTo>
                  <a:pt x="47960" y="10650"/>
                </a:lnTo>
                <a:lnTo>
                  <a:pt x="47960" y="10660"/>
                </a:lnTo>
                <a:lnTo>
                  <a:pt x="47970" y="10660"/>
                </a:lnTo>
                <a:lnTo>
                  <a:pt x="47980" y="10660"/>
                </a:lnTo>
                <a:lnTo>
                  <a:pt x="47990" y="10660"/>
                </a:lnTo>
                <a:lnTo>
                  <a:pt x="47990" y="10650"/>
                </a:lnTo>
                <a:lnTo>
                  <a:pt x="48000" y="10650"/>
                </a:lnTo>
                <a:lnTo>
                  <a:pt x="48010" y="10650"/>
                </a:lnTo>
                <a:lnTo>
                  <a:pt x="48020" y="10650"/>
                </a:lnTo>
                <a:lnTo>
                  <a:pt x="48020" y="10640"/>
                </a:lnTo>
                <a:lnTo>
                  <a:pt x="48030" y="10640"/>
                </a:lnTo>
                <a:lnTo>
                  <a:pt x="48040" y="10640"/>
                </a:lnTo>
                <a:lnTo>
                  <a:pt x="48050" y="10640"/>
                </a:lnTo>
                <a:lnTo>
                  <a:pt x="48060" y="10640"/>
                </a:lnTo>
                <a:lnTo>
                  <a:pt x="48070" y="10640"/>
                </a:lnTo>
                <a:lnTo>
                  <a:pt x="48070" y="10630"/>
                </a:lnTo>
                <a:lnTo>
                  <a:pt x="48080" y="10630"/>
                </a:lnTo>
                <a:lnTo>
                  <a:pt x="48080" y="10620"/>
                </a:lnTo>
                <a:lnTo>
                  <a:pt x="48080" y="10610"/>
                </a:lnTo>
                <a:lnTo>
                  <a:pt x="48090" y="10610"/>
                </a:lnTo>
                <a:lnTo>
                  <a:pt x="48090" y="10600"/>
                </a:lnTo>
                <a:lnTo>
                  <a:pt x="48090" y="10610"/>
                </a:lnTo>
                <a:lnTo>
                  <a:pt x="48090" y="10620"/>
                </a:lnTo>
                <a:lnTo>
                  <a:pt x="48090" y="10630"/>
                </a:lnTo>
                <a:lnTo>
                  <a:pt x="48080" y="10630"/>
                </a:lnTo>
                <a:lnTo>
                  <a:pt x="48080" y="10640"/>
                </a:lnTo>
                <a:lnTo>
                  <a:pt x="48090" y="10640"/>
                </a:lnTo>
                <a:lnTo>
                  <a:pt x="48080" y="10640"/>
                </a:lnTo>
                <a:lnTo>
                  <a:pt x="48080" y="10650"/>
                </a:lnTo>
                <a:lnTo>
                  <a:pt x="48090" y="10650"/>
                </a:lnTo>
                <a:lnTo>
                  <a:pt x="48080" y="10650"/>
                </a:lnTo>
                <a:lnTo>
                  <a:pt x="48080" y="10660"/>
                </a:lnTo>
                <a:lnTo>
                  <a:pt x="48090" y="10660"/>
                </a:lnTo>
                <a:lnTo>
                  <a:pt x="48090" y="10670"/>
                </a:lnTo>
                <a:lnTo>
                  <a:pt x="48090" y="10680"/>
                </a:lnTo>
                <a:lnTo>
                  <a:pt x="48100" y="10680"/>
                </a:lnTo>
                <a:lnTo>
                  <a:pt x="48100" y="10690"/>
                </a:lnTo>
                <a:lnTo>
                  <a:pt x="48100" y="10700"/>
                </a:lnTo>
                <a:lnTo>
                  <a:pt x="48100" y="10710"/>
                </a:lnTo>
                <a:lnTo>
                  <a:pt x="48110" y="10710"/>
                </a:lnTo>
                <a:lnTo>
                  <a:pt x="48110" y="10720"/>
                </a:lnTo>
                <a:lnTo>
                  <a:pt x="48120" y="10720"/>
                </a:lnTo>
                <a:lnTo>
                  <a:pt x="48120" y="10730"/>
                </a:lnTo>
                <a:lnTo>
                  <a:pt x="48130" y="10740"/>
                </a:lnTo>
                <a:lnTo>
                  <a:pt x="48130" y="10750"/>
                </a:lnTo>
                <a:lnTo>
                  <a:pt x="48140" y="10750"/>
                </a:lnTo>
                <a:lnTo>
                  <a:pt x="48140" y="10760"/>
                </a:lnTo>
                <a:lnTo>
                  <a:pt x="48150" y="10760"/>
                </a:lnTo>
                <a:lnTo>
                  <a:pt x="48150" y="10770"/>
                </a:lnTo>
                <a:lnTo>
                  <a:pt x="48160" y="10770"/>
                </a:lnTo>
                <a:lnTo>
                  <a:pt x="48160" y="10780"/>
                </a:lnTo>
                <a:lnTo>
                  <a:pt x="48170" y="10780"/>
                </a:lnTo>
                <a:lnTo>
                  <a:pt x="48180" y="10780"/>
                </a:lnTo>
                <a:lnTo>
                  <a:pt x="48190" y="10780"/>
                </a:lnTo>
                <a:lnTo>
                  <a:pt x="48190" y="10790"/>
                </a:lnTo>
                <a:lnTo>
                  <a:pt x="48190" y="10780"/>
                </a:lnTo>
                <a:lnTo>
                  <a:pt x="48200" y="10780"/>
                </a:lnTo>
                <a:lnTo>
                  <a:pt x="48210" y="10770"/>
                </a:lnTo>
                <a:lnTo>
                  <a:pt x="48220" y="10770"/>
                </a:lnTo>
                <a:lnTo>
                  <a:pt x="48220" y="10760"/>
                </a:lnTo>
                <a:lnTo>
                  <a:pt x="48220" y="10750"/>
                </a:lnTo>
                <a:lnTo>
                  <a:pt x="48230" y="10760"/>
                </a:lnTo>
                <a:lnTo>
                  <a:pt x="48240" y="10760"/>
                </a:lnTo>
                <a:lnTo>
                  <a:pt x="48240" y="10750"/>
                </a:lnTo>
                <a:lnTo>
                  <a:pt x="48250" y="10750"/>
                </a:lnTo>
                <a:lnTo>
                  <a:pt x="48250" y="10740"/>
                </a:lnTo>
                <a:lnTo>
                  <a:pt x="48240" y="10740"/>
                </a:lnTo>
                <a:lnTo>
                  <a:pt x="48240" y="10730"/>
                </a:lnTo>
                <a:lnTo>
                  <a:pt x="48240" y="10720"/>
                </a:lnTo>
                <a:lnTo>
                  <a:pt x="48230" y="10720"/>
                </a:lnTo>
                <a:lnTo>
                  <a:pt x="48230" y="10710"/>
                </a:lnTo>
                <a:lnTo>
                  <a:pt x="48220" y="10710"/>
                </a:lnTo>
                <a:lnTo>
                  <a:pt x="48220" y="10700"/>
                </a:lnTo>
                <a:lnTo>
                  <a:pt x="48230" y="10700"/>
                </a:lnTo>
                <a:lnTo>
                  <a:pt x="48240" y="10700"/>
                </a:lnTo>
                <a:lnTo>
                  <a:pt x="48250" y="10700"/>
                </a:lnTo>
                <a:lnTo>
                  <a:pt x="48260" y="10700"/>
                </a:lnTo>
                <a:lnTo>
                  <a:pt x="48260" y="10690"/>
                </a:lnTo>
                <a:lnTo>
                  <a:pt x="48270" y="10690"/>
                </a:lnTo>
                <a:lnTo>
                  <a:pt x="48270" y="10680"/>
                </a:lnTo>
                <a:lnTo>
                  <a:pt x="48280" y="10680"/>
                </a:lnTo>
                <a:lnTo>
                  <a:pt x="48280" y="10670"/>
                </a:lnTo>
                <a:lnTo>
                  <a:pt x="48290" y="10670"/>
                </a:lnTo>
                <a:lnTo>
                  <a:pt x="48280" y="10670"/>
                </a:lnTo>
                <a:lnTo>
                  <a:pt x="48280" y="10680"/>
                </a:lnTo>
                <a:lnTo>
                  <a:pt x="48290" y="10680"/>
                </a:lnTo>
                <a:lnTo>
                  <a:pt x="48290" y="10690"/>
                </a:lnTo>
                <a:lnTo>
                  <a:pt x="48300" y="10690"/>
                </a:lnTo>
                <a:lnTo>
                  <a:pt x="48300" y="10700"/>
                </a:lnTo>
                <a:lnTo>
                  <a:pt x="48310" y="10700"/>
                </a:lnTo>
                <a:lnTo>
                  <a:pt x="48310" y="10690"/>
                </a:lnTo>
                <a:lnTo>
                  <a:pt x="48320" y="10690"/>
                </a:lnTo>
                <a:lnTo>
                  <a:pt x="48330" y="10680"/>
                </a:lnTo>
                <a:lnTo>
                  <a:pt x="48340" y="10670"/>
                </a:lnTo>
                <a:lnTo>
                  <a:pt x="48350" y="10670"/>
                </a:lnTo>
                <a:lnTo>
                  <a:pt x="48340" y="10670"/>
                </a:lnTo>
                <a:lnTo>
                  <a:pt x="48330" y="10690"/>
                </a:lnTo>
                <a:lnTo>
                  <a:pt x="48320" y="10690"/>
                </a:lnTo>
                <a:lnTo>
                  <a:pt x="48320" y="10700"/>
                </a:lnTo>
                <a:lnTo>
                  <a:pt x="48320" y="10690"/>
                </a:lnTo>
                <a:lnTo>
                  <a:pt x="48310" y="10700"/>
                </a:lnTo>
                <a:lnTo>
                  <a:pt x="48310" y="10710"/>
                </a:lnTo>
                <a:lnTo>
                  <a:pt x="48310" y="10700"/>
                </a:lnTo>
                <a:lnTo>
                  <a:pt x="48320" y="10700"/>
                </a:lnTo>
                <a:lnTo>
                  <a:pt x="48310" y="10710"/>
                </a:lnTo>
                <a:lnTo>
                  <a:pt x="48310" y="10720"/>
                </a:lnTo>
                <a:lnTo>
                  <a:pt x="48320" y="10720"/>
                </a:lnTo>
                <a:lnTo>
                  <a:pt x="48330" y="10710"/>
                </a:lnTo>
                <a:lnTo>
                  <a:pt x="48340" y="10710"/>
                </a:lnTo>
                <a:lnTo>
                  <a:pt x="48340" y="10720"/>
                </a:lnTo>
                <a:lnTo>
                  <a:pt x="48330" y="10720"/>
                </a:lnTo>
                <a:lnTo>
                  <a:pt x="48320" y="10730"/>
                </a:lnTo>
                <a:lnTo>
                  <a:pt x="48320" y="10740"/>
                </a:lnTo>
                <a:lnTo>
                  <a:pt x="48310" y="10740"/>
                </a:lnTo>
                <a:lnTo>
                  <a:pt x="48320" y="10740"/>
                </a:lnTo>
                <a:lnTo>
                  <a:pt x="48320" y="10750"/>
                </a:lnTo>
                <a:lnTo>
                  <a:pt x="48320" y="10760"/>
                </a:lnTo>
                <a:lnTo>
                  <a:pt x="48320" y="10770"/>
                </a:lnTo>
                <a:lnTo>
                  <a:pt x="48330" y="10770"/>
                </a:lnTo>
                <a:lnTo>
                  <a:pt x="48340" y="10770"/>
                </a:lnTo>
                <a:lnTo>
                  <a:pt x="48350" y="10770"/>
                </a:lnTo>
                <a:lnTo>
                  <a:pt x="48350" y="10760"/>
                </a:lnTo>
                <a:lnTo>
                  <a:pt x="48360" y="10750"/>
                </a:lnTo>
                <a:lnTo>
                  <a:pt x="48360" y="10740"/>
                </a:lnTo>
                <a:lnTo>
                  <a:pt x="48370" y="10740"/>
                </a:lnTo>
                <a:lnTo>
                  <a:pt x="48380" y="10740"/>
                </a:lnTo>
                <a:lnTo>
                  <a:pt x="48380" y="10730"/>
                </a:lnTo>
                <a:lnTo>
                  <a:pt x="48390" y="10730"/>
                </a:lnTo>
                <a:lnTo>
                  <a:pt x="48380" y="10730"/>
                </a:lnTo>
                <a:lnTo>
                  <a:pt x="48390" y="10730"/>
                </a:lnTo>
                <a:lnTo>
                  <a:pt x="48390" y="10720"/>
                </a:lnTo>
                <a:lnTo>
                  <a:pt x="48400" y="10720"/>
                </a:lnTo>
                <a:lnTo>
                  <a:pt x="48400" y="10710"/>
                </a:lnTo>
                <a:lnTo>
                  <a:pt x="48390" y="10710"/>
                </a:lnTo>
                <a:lnTo>
                  <a:pt x="48400" y="10710"/>
                </a:lnTo>
                <a:lnTo>
                  <a:pt x="48400" y="10700"/>
                </a:lnTo>
                <a:lnTo>
                  <a:pt x="48400" y="10690"/>
                </a:lnTo>
                <a:lnTo>
                  <a:pt x="48410" y="10690"/>
                </a:lnTo>
                <a:lnTo>
                  <a:pt x="48410" y="10700"/>
                </a:lnTo>
                <a:lnTo>
                  <a:pt x="48400" y="10700"/>
                </a:lnTo>
                <a:lnTo>
                  <a:pt x="48400" y="10710"/>
                </a:lnTo>
                <a:lnTo>
                  <a:pt x="48410" y="10710"/>
                </a:lnTo>
                <a:lnTo>
                  <a:pt x="48410" y="10720"/>
                </a:lnTo>
                <a:lnTo>
                  <a:pt x="48420" y="10720"/>
                </a:lnTo>
                <a:lnTo>
                  <a:pt x="48430" y="10720"/>
                </a:lnTo>
                <a:lnTo>
                  <a:pt x="48430" y="10730"/>
                </a:lnTo>
                <a:lnTo>
                  <a:pt x="48430" y="10740"/>
                </a:lnTo>
                <a:lnTo>
                  <a:pt x="48430" y="10730"/>
                </a:lnTo>
                <a:lnTo>
                  <a:pt x="48440" y="10730"/>
                </a:lnTo>
                <a:lnTo>
                  <a:pt x="48450" y="10730"/>
                </a:lnTo>
                <a:lnTo>
                  <a:pt x="48450" y="10720"/>
                </a:lnTo>
                <a:lnTo>
                  <a:pt x="48450" y="10710"/>
                </a:lnTo>
                <a:lnTo>
                  <a:pt x="48460" y="10710"/>
                </a:lnTo>
                <a:lnTo>
                  <a:pt x="48450" y="10710"/>
                </a:lnTo>
                <a:lnTo>
                  <a:pt x="48460" y="10710"/>
                </a:lnTo>
                <a:lnTo>
                  <a:pt x="48450" y="10710"/>
                </a:lnTo>
                <a:lnTo>
                  <a:pt x="48450" y="10700"/>
                </a:lnTo>
                <a:lnTo>
                  <a:pt x="48460" y="10700"/>
                </a:lnTo>
                <a:lnTo>
                  <a:pt x="48460" y="10710"/>
                </a:lnTo>
                <a:lnTo>
                  <a:pt x="48460" y="10720"/>
                </a:lnTo>
                <a:lnTo>
                  <a:pt x="48470" y="10720"/>
                </a:lnTo>
                <a:lnTo>
                  <a:pt x="48470" y="10730"/>
                </a:lnTo>
                <a:lnTo>
                  <a:pt x="48480" y="10730"/>
                </a:lnTo>
                <a:lnTo>
                  <a:pt x="48490" y="10730"/>
                </a:lnTo>
                <a:lnTo>
                  <a:pt x="48490" y="10720"/>
                </a:lnTo>
                <a:lnTo>
                  <a:pt x="48480" y="10720"/>
                </a:lnTo>
                <a:lnTo>
                  <a:pt x="48490" y="10720"/>
                </a:lnTo>
                <a:lnTo>
                  <a:pt x="48490" y="10710"/>
                </a:lnTo>
                <a:lnTo>
                  <a:pt x="48480" y="10710"/>
                </a:lnTo>
                <a:lnTo>
                  <a:pt x="48490" y="10710"/>
                </a:lnTo>
                <a:lnTo>
                  <a:pt x="48490" y="10720"/>
                </a:lnTo>
                <a:lnTo>
                  <a:pt x="48500" y="10720"/>
                </a:lnTo>
                <a:lnTo>
                  <a:pt x="48510" y="10720"/>
                </a:lnTo>
                <a:lnTo>
                  <a:pt x="48520" y="10720"/>
                </a:lnTo>
                <a:lnTo>
                  <a:pt x="48520" y="10730"/>
                </a:lnTo>
                <a:lnTo>
                  <a:pt x="48530" y="10730"/>
                </a:lnTo>
                <a:lnTo>
                  <a:pt x="48530" y="10740"/>
                </a:lnTo>
                <a:lnTo>
                  <a:pt x="48540" y="10740"/>
                </a:lnTo>
                <a:lnTo>
                  <a:pt x="48540" y="10750"/>
                </a:lnTo>
                <a:lnTo>
                  <a:pt x="48550" y="10750"/>
                </a:lnTo>
                <a:lnTo>
                  <a:pt x="48550" y="10760"/>
                </a:lnTo>
                <a:lnTo>
                  <a:pt x="48550" y="10770"/>
                </a:lnTo>
                <a:lnTo>
                  <a:pt x="48560" y="10770"/>
                </a:lnTo>
                <a:lnTo>
                  <a:pt x="48560" y="10780"/>
                </a:lnTo>
                <a:lnTo>
                  <a:pt x="48570" y="10780"/>
                </a:lnTo>
                <a:lnTo>
                  <a:pt x="48580" y="10780"/>
                </a:lnTo>
                <a:lnTo>
                  <a:pt x="48590" y="10780"/>
                </a:lnTo>
                <a:lnTo>
                  <a:pt x="48590" y="10790"/>
                </a:lnTo>
                <a:lnTo>
                  <a:pt x="48600" y="10790"/>
                </a:lnTo>
                <a:lnTo>
                  <a:pt x="48590" y="10800"/>
                </a:lnTo>
                <a:lnTo>
                  <a:pt x="48590" y="10810"/>
                </a:lnTo>
                <a:lnTo>
                  <a:pt x="48590" y="10820"/>
                </a:lnTo>
                <a:lnTo>
                  <a:pt x="48580" y="10820"/>
                </a:lnTo>
                <a:lnTo>
                  <a:pt x="48580" y="10830"/>
                </a:lnTo>
                <a:lnTo>
                  <a:pt x="48580" y="10840"/>
                </a:lnTo>
                <a:lnTo>
                  <a:pt x="48580" y="10830"/>
                </a:lnTo>
                <a:lnTo>
                  <a:pt x="48580" y="10840"/>
                </a:lnTo>
                <a:lnTo>
                  <a:pt x="48580" y="10850"/>
                </a:lnTo>
                <a:lnTo>
                  <a:pt x="48590" y="10850"/>
                </a:lnTo>
                <a:lnTo>
                  <a:pt x="48590" y="10860"/>
                </a:lnTo>
                <a:lnTo>
                  <a:pt x="48590" y="10870"/>
                </a:lnTo>
                <a:lnTo>
                  <a:pt x="48600" y="10870"/>
                </a:lnTo>
                <a:lnTo>
                  <a:pt x="48600" y="10880"/>
                </a:lnTo>
                <a:lnTo>
                  <a:pt x="48590" y="10880"/>
                </a:lnTo>
                <a:lnTo>
                  <a:pt x="48590" y="10890"/>
                </a:lnTo>
                <a:lnTo>
                  <a:pt x="48590" y="10900"/>
                </a:lnTo>
                <a:lnTo>
                  <a:pt x="48580" y="10900"/>
                </a:lnTo>
                <a:lnTo>
                  <a:pt x="48580" y="10910"/>
                </a:lnTo>
                <a:lnTo>
                  <a:pt x="48580" y="10920"/>
                </a:lnTo>
                <a:lnTo>
                  <a:pt x="48580" y="10930"/>
                </a:lnTo>
                <a:lnTo>
                  <a:pt x="48590" y="10930"/>
                </a:lnTo>
                <a:lnTo>
                  <a:pt x="48590" y="10940"/>
                </a:lnTo>
                <a:lnTo>
                  <a:pt x="48590" y="10950"/>
                </a:lnTo>
                <a:lnTo>
                  <a:pt x="48600" y="10950"/>
                </a:lnTo>
                <a:lnTo>
                  <a:pt x="48590" y="10960"/>
                </a:lnTo>
                <a:lnTo>
                  <a:pt x="48600" y="10960"/>
                </a:lnTo>
                <a:lnTo>
                  <a:pt x="48600" y="10970"/>
                </a:lnTo>
                <a:lnTo>
                  <a:pt x="48610" y="10970"/>
                </a:lnTo>
                <a:lnTo>
                  <a:pt x="48610" y="10980"/>
                </a:lnTo>
                <a:lnTo>
                  <a:pt x="48610" y="10990"/>
                </a:lnTo>
                <a:lnTo>
                  <a:pt x="48620" y="10990"/>
                </a:lnTo>
                <a:lnTo>
                  <a:pt x="48620" y="11000"/>
                </a:lnTo>
                <a:lnTo>
                  <a:pt x="48630" y="11000"/>
                </a:lnTo>
                <a:lnTo>
                  <a:pt x="48640" y="11000"/>
                </a:lnTo>
                <a:lnTo>
                  <a:pt x="48640" y="10990"/>
                </a:lnTo>
                <a:lnTo>
                  <a:pt x="48640" y="10980"/>
                </a:lnTo>
                <a:lnTo>
                  <a:pt x="48650" y="10980"/>
                </a:lnTo>
                <a:lnTo>
                  <a:pt x="48660" y="10980"/>
                </a:lnTo>
                <a:lnTo>
                  <a:pt x="48660" y="10970"/>
                </a:lnTo>
                <a:lnTo>
                  <a:pt x="48660" y="10960"/>
                </a:lnTo>
                <a:lnTo>
                  <a:pt x="48670" y="10960"/>
                </a:lnTo>
                <a:lnTo>
                  <a:pt x="48670" y="10950"/>
                </a:lnTo>
                <a:lnTo>
                  <a:pt x="48670" y="10960"/>
                </a:lnTo>
                <a:lnTo>
                  <a:pt x="48680" y="10960"/>
                </a:lnTo>
                <a:lnTo>
                  <a:pt x="48680" y="10970"/>
                </a:lnTo>
                <a:lnTo>
                  <a:pt x="48670" y="10970"/>
                </a:lnTo>
                <a:lnTo>
                  <a:pt x="48680" y="10970"/>
                </a:lnTo>
                <a:lnTo>
                  <a:pt x="48680" y="10980"/>
                </a:lnTo>
                <a:lnTo>
                  <a:pt x="48680" y="10990"/>
                </a:lnTo>
                <a:lnTo>
                  <a:pt x="48680" y="11000"/>
                </a:lnTo>
                <a:lnTo>
                  <a:pt x="48690" y="11000"/>
                </a:lnTo>
                <a:lnTo>
                  <a:pt x="48700" y="11010"/>
                </a:lnTo>
                <a:lnTo>
                  <a:pt x="48710" y="11010"/>
                </a:lnTo>
                <a:lnTo>
                  <a:pt x="48710" y="11020"/>
                </a:lnTo>
                <a:lnTo>
                  <a:pt x="48720" y="11020"/>
                </a:lnTo>
                <a:lnTo>
                  <a:pt x="48710" y="11020"/>
                </a:lnTo>
                <a:lnTo>
                  <a:pt x="48710" y="11030"/>
                </a:lnTo>
                <a:lnTo>
                  <a:pt x="48710" y="11040"/>
                </a:lnTo>
                <a:lnTo>
                  <a:pt x="48720" y="11040"/>
                </a:lnTo>
                <a:lnTo>
                  <a:pt x="48720" y="11050"/>
                </a:lnTo>
                <a:lnTo>
                  <a:pt x="48720" y="11060"/>
                </a:lnTo>
                <a:lnTo>
                  <a:pt x="48730" y="11060"/>
                </a:lnTo>
                <a:lnTo>
                  <a:pt x="48730" y="11070"/>
                </a:lnTo>
                <a:lnTo>
                  <a:pt x="48720" y="11070"/>
                </a:lnTo>
                <a:lnTo>
                  <a:pt x="48720" y="11080"/>
                </a:lnTo>
                <a:lnTo>
                  <a:pt x="48710" y="11080"/>
                </a:lnTo>
                <a:lnTo>
                  <a:pt x="48710" y="11090"/>
                </a:lnTo>
                <a:lnTo>
                  <a:pt x="48700" y="11090"/>
                </a:lnTo>
                <a:lnTo>
                  <a:pt x="48690" y="11090"/>
                </a:lnTo>
                <a:lnTo>
                  <a:pt x="48690" y="11100"/>
                </a:lnTo>
                <a:lnTo>
                  <a:pt x="48680" y="11100"/>
                </a:lnTo>
                <a:lnTo>
                  <a:pt x="48680" y="11110"/>
                </a:lnTo>
                <a:lnTo>
                  <a:pt x="48680" y="11120"/>
                </a:lnTo>
                <a:lnTo>
                  <a:pt x="48670" y="11120"/>
                </a:lnTo>
                <a:lnTo>
                  <a:pt x="48660" y="11120"/>
                </a:lnTo>
                <a:lnTo>
                  <a:pt x="48660" y="11130"/>
                </a:lnTo>
                <a:lnTo>
                  <a:pt x="48660" y="11140"/>
                </a:lnTo>
                <a:lnTo>
                  <a:pt x="48650" y="11140"/>
                </a:lnTo>
                <a:lnTo>
                  <a:pt x="48650" y="11150"/>
                </a:lnTo>
                <a:lnTo>
                  <a:pt x="48640" y="11150"/>
                </a:lnTo>
                <a:lnTo>
                  <a:pt x="48630" y="11150"/>
                </a:lnTo>
                <a:lnTo>
                  <a:pt x="48630" y="11160"/>
                </a:lnTo>
                <a:lnTo>
                  <a:pt x="48630" y="11170"/>
                </a:lnTo>
                <a:lnTo>
                  <a:pt x="48630" y="11180"/>
                </a:lnTo>
                <a:lnTo>
                  <a:pt x="48630" y="11190"/>
                </a:lnTo>
                <a:lnTo>
                  <a:pt x="48630" y="11200"/>
                </a:lnTo>
                <a:lnTo>
                  <a:pt x="48630" y="11210"/>
                </a:lnTo>
                <a:lnTo>
                  <a:pt x="48630" y="11220"/>
                </a:lnTo>
                <a:lnTo>
                  <a:pt x="48630" y="11230"/>
                </a:lnTo>
                <a:lnTo>
                  <a:pt x="48640" y="11240"/>
                </a:lnTo>
                <a:lnTo>
                  <a:pt x="48640" y="11250"/>
                </a:lnTo>
                <a:lnTo>
                  <a:pt x="48640" y="11260"/>
                </a:lnTo>
                <a:lnTo>
                  <a:pt x="48650" y="11260"/>
                </a:lnTo>
                <a:lnTo>
                  <a:pt x="48650" y="11270"/>
                </a:lnTo>
                <a:lnTo>
                  <a:pt x="48660" y="11280"/>
                </a:lnTo>
                <a:lnTo>
                  <a:pt x="48660" y="11290"/>
                </a:lnTo>
                <a:lnTo>
                  <a:pt x="48670" y="11300"/>
                </a:lnTo>
                <a:lnTo>
                  <a:pt x="48670" y="11310"/>
                </a:lnTo>
                <a:lnTo>
                  <a:pt x="48680" y="11320"/>
                </a:lnTo>
                <a:lnTo>
                  <a:pt x="48690" y="11330"/>
                </a:lnTo>
                <a:lnTo>
                  <a:pt x="48700" y="11340"/>
                </a:lnTo>
                <a:lnTo>
                  <a:pt x="48700" y="11350"/>
                </a:lnTo>
                <a:lnTo>
                  <a:pt x="48710" y="11350"/>
                </a:lnTo>
                <a:lnTo>
                  <a:pt x="48710" y="11360"/>
                </a:lnTo>
                <a:lnTo>
                  <a:pt x="48720" y="11360"/>
                </a:lnTo>
                <a:lnTo>
                  <a:pt x="48720" y="11370"/>
                </a:lnTo>
                <a:lnTo>
                  <a:pt x="48730" y="11370"/>
                </a:lnTo>
                <a:lnTo>
                  <a:pt x="48730" y="11380"/>
                </a:lnTo>
                <a:lnTo>
                  <a:pt x="48740" y="11380"/>
                </a:lnTo>
                <a:lnTo>
                  <a:pt x="48750" y="11390"/>
                </a:lnTo>
                <a:lnTo>
                  <a:pt x="48760" y="11390"/>
                </a:lnTo>
                <a:lnTo>
                  <a:pt x="48760" y="11400"/>
                </a:lnTo>
                <a:lnTo>
                  <a:pt x="48770" y="11400"/>
                </a:lnTo>
                <a:lnTo>
                  <a:pt x="48770" y="11410"/>
                </a:lnTo>
                <a:lnTo>
                  <a:pt x="48780" y="11410"/>
                </a:lnTo>
                <a:lnTo>
                  <a:pt x="48780" y="11420"/>
                </a:lnTo>
                <a:lnTo>
                  <a:pt x="48790" y="11420"/>
                </a:lnTo>
                <a:lnTo>
                  <a:pt x="48800" y="11420"/>
                </a:lnTo>
                <a:lnTo>
                  <a:pt x="48800" y="11430"/>
                </a:lnTo>
                <a:lnTo>
                  <a:pt x="48810" y="11430"/>
                </a:lnTo>
                <a:lnTo>
                  <a:pt x="48820" y="11430"/>
                </a:lnTo>
                <a:lnTo>
                  <a:pt x="48820" y="11440"/>
                </a:lnTo>
                <a:lnTo>
                  <a:pt x="48830" y="11440"/>
                </a:lnTo>
                <a:lnTo>
                  <a:pt x="48840" y="11440"/>
                </a:lnTo>
                <a:lnTo>
                  <a:pt x="48850" y="11440"/>
                </a:lnTo>
                <a:lnTo>
                  <a:pt x="48860" y="11440"/>
                </a:lnTo>
                <a:lnTo>
                  <a:pt x="48860" y="11450"/>
                </a:lnTo>
                <a:lnTo>
                  <a:pt x="48850" y="11450"/>
                </a:lnTo>
                <a:lnTo>
                  <a:pt x="48860" y="11450"/>
                </a:lnTo>
                <a:lnTo>
                  <a:pt x="48860" y="11460"/>
                </a:lnTo>
                <a:lnTo>
                  <a:pt x="48870" y="11460"/>
                </a:lnTo>
                <a:lnTo>
                  <a:pt x="48870" y="11470"/>
                </a:lnTo>
                <a:lnTo>
                  <a:pt x="48880" y="11470"/>
                </a:lnTo>
                <a:lnTo>
                  <a:pt x="48880" y="11480"/>
                </a:lnTo>
                <a:lnTo>
                  <a:pt x="48890" y="11480"/>
                </a:lnTo>
                <a:lnTo>
                  <a:pt x="48890" y="11490"/>
                </a:lnTo>
                <a:lnTo>
                  <a:pt x="48900" y="11490"/>
                </a:lnTo>
                <a:lnTo>
                  <a:pt x="48900" y="11500"/>
                </a:lnTo>
                <a:lnTo>
                  <a:pt x="48910" y="11490"/>
                </a:lnTo>
                <a:lnTo>
                  <a:pt x="48910" y="11500"/>
                </a:lnTo>
                <a:lnTo>
                  <a:pt x="48920" y="11500"/>
                </a:lnTo>
                <a:lnTo>
                  <a:pt x="48920" y="11510"/>
                </a:lnTo>
                <a:lnTo>
                  <a:pt x="48930" y="11520"/>
                </a:lnTo>
                <a:lnTo>
                  <a:pt x="48940" y="11520"/>
                </a:lnTo>
                <a:lnTo>
                  <a:pt x="48940" y="11530"/>
                </a:lnTo>
                <a:lnTo>
                  <a:pt x="48940" y="11540"/>
                </a:lnTo>
                <a:lnTo>
                  <a:pt x="48950" y="11540"/>
                </a:lnTo>
                <a:lnTo>
                  <a:pt x="48950" y="11550"/>
                </a:lnTo>
                <a:lnTo>
                  <a:pt x="48950" y="11560"/>
                </a:lnTo>
                <a:lnTo>
                  <a:pt x="48960" y="11570"/>
                </a:lnTo>
                <a:lnTo>
                  <a:pt x="48960" y="11580"/>
                </a:lnTo>
                <a:lnTo>
                  <a:pt x="48960" y="11590"/>
                </a:lnTo>
                <a:lnTo>
                  <a:pt x="48970" y="11590"/>
                </a:lnTo>
                <a:lnTo>
                  <a:pt x="48960" y="11590"/>
                </a:lnTo>
                <a:lnTo>
                  <a:pt x="48960" y="11600"/>
                </a:lnTo>
                <a:lnTo>
                  <a:pt x="48960" y="11610"/>
                </a:lnTo>
                <a:lnTo>
                  <a:pt x="48960" y="11620"/>
                </a:lnTo>
                <a:lnTo>
                  <a:pt x="48960" y="11630"/>
                </a:lnTo>
                <a:lnTo>
                  <a:pt x="48950" y="11630"/>
                </a:lnTo>
                <a:lnTo>
                  <a:pt x="48950" y="11640"/>
                </a:lnTo>
                <a:lnTo>
                  <a:pt x="48960" y="11640"/>
                </a:lnTo>
                <a:lnTo>
                  <a:pt x="48960" y="11650"/>
                </a:lnTo>
                <a:lnTo>
                  <a:pt x="48950" y="11650"/>
                </a:lnTo>
                <a:lnTo>
                  <a:pt x="48950" y="11660"/>
                </a:lnTo>
                <a:lnTo>
                  <a:pt x="48950" y="11670"/>
                </a:lnTo>
                <a:lnTo>
                  <a:pt x="48950" y="11680"/>
                </a:lnTo>
                <a:lnTo>
                  <a:pt x="48950" y="11690"/>
                </a:lnTo>
                <a:lnTo>
                  <a:pt x="48950" y="11700"/>
                </a:lnTo>
                <a:lnTo>
                  <a:pt x="48950" y="11710"/>
                </a:lnTo>
                <a:lnTo>
                  <a:pt x="48950" y="11720"/>
                </a:lnTo>
                <a:lnTo>
                  <a:pt x="48950" y="11730"/>
                </a:lnTo>
                <a:lnTo>
                  <a:pt x="48950" y="11740"/>
                </a:lnTo>
                <a:lnTo>
                  <a:pt x="48940" y="11740"/>
                </a:lnTo>
                <a:lnTo>
                  <a:pt x="48940" y="11750"/>
                </a:lnTo>
                <a:lnTo>
                  <a:pt x="48940" y="11760"/>
                </a:lnTo>
                <a:lnTo>
                  <a:pt x="48950" y="11770"/>
                </a:lnTo>
                <a:lnTo>
                  <a:pt x="48940" y="11770"/>
                </a:lnTo>
                <a:lnTo>
                  <a:pt x="48940" y="11780"/>
                </a:lnTo>
                <a:lnTo>
                  <a:pt x="48940" y="11790"/>
                </a:lnTo>
                <a:lnTo>
                  <a:pt x="48940" y="11800"/>
                </a:lnTo>
                <a:lnTo>
                  <a:pt x="48940" y="11810"/>
                </a:lnTo>
                <a:lnTo>
                  <a:pt x="48940" y="11820"/>
                </a:lnTo>
                <a:lnTo>
                  <a:pt x="48930" y="11820"/>
                </a:lnTo>
                <a:lnTo>
                  <a:pt x="48930" y="11830"/>
                </a:lnTo>
                <a:lnTo>
                  <a:pt x="48930" y="11840"/>
                </a:lnTo>
                <a:lnTo>
                  <a:pt x="48930" y="11850"/>
                </a:lnTo>
                <a:lnTo>
                  <a:pt x="48930" y="11860"/>
                </a:lnTo>
                <a:lnTo>
                  <a:pt x="48930" y="11870"/>
                </a:lnTo>
                <a:lnTo>
                  <a:pt x="48930" y="11880"/>
                </a:lnTo>
                <a:lnTo>
                  <a:pt x="48930" y="11890"/>
                </a:lnTo>
                <a:lnTo>
                  <a:pt x="48930" y="11900"/>
                </a:lnTo>
                <a:lnTo>
                  <a:pt x="48930" y="11910"/>
                </a:lnTo>
                <a:lnTo>
                  <a:pt x="48920" y="11910"/>
                </a:lnTo>
                <a:lnTo>
                  <a:pt x="48920" y="11920"/>
                </a:lnTo>
                <a:lnTo>
                  <a:pt x="48920" y="11930"/>
                </a:lnTo>
                <a:lnTo>
                  <a:pt x="48920" y="11940"/>
                </a:lnTo>
                <a:lnTo>
                  <a:pt x="48920" y="11950"/>
                </a:lnTo>
                <a:lnTo>
                  <a:pt x="48920" y="11960"/>
                </a:lnTo>
                <a:lnTo>
                  <a:pt x="48930" y="11960"/>
                </a:lnTo>
                <a:lnTo>
                  <a:pt x="48930" y="11970"/>
                </a:lnTo>
                <a:lnTo>
                  <a:pt x="48930" y="11980"/>
                </a:lnTo>
                <a:lnTo>
                  <a:pt x="48940" y="11990"/>
                </a:lnTo>
                <a:lnTo>
                  <a:pt x="48940" y="12000"/>
                </a:lnTo>
                <a:lnTo>
                  <a:pt x="48940" y="12010"/>
                </a:lnTo>
                <a:lnTo>
                  <a:pt x="48950" y="12010"/>
                </a:lnTo>
                <a:lnTo>
                  <a:pt x="48960" y="12010"/>
                </a:lnTo>
                <a:lnTo>
                  <a:pt x="48950" y="12010"/>
                </a:lnTo>
                <a:lnTo>
                  <a:pt x="48940" y="12020"/>
                </a:lnTo>
                <a:lnTo>
                  <a:pt x="48940" y="12030"/>
                </a:lnTo>
                <a:lnTo>
                  <a:pt x="48940" y="12040"/>
                </a:lnTo>
                <a:lnTo>
                  <a:pt x="48950" y="12040"/>
                </a:lnTo>
                <a:lnTo>
                  <a:pt x="48960" y="12040"/>
                </a:lnTo>
                <a:lnTo>
                  <a:pt x="48970" y="12040"/>
                </a:lnTo>
                <a:lnTo>
                  <a:pt x="48960" y="12040"/>
                </a:lnTo>
                <a:lnTo>
                  <a:pt x="48960" y="12050"/>
                </a:lnTo>
                <a:lnTo>
                  <a:pt x="48950" y="12050"/>
                </a:lnTo>
                <a:lnTo>
                  <a:pt x="48950" y="12060"/>
                </a:lnTo>
                <a:lnTo>
                  <a:pt x="48950" y="12070"/>
                </a:lnTo>
                <a:lnTo>
                  <a:pt x="48960" y="12070"/>
                </a:lnTo>
                <a:lnTo>
                  <a:pt x="48960" y="12080"/>
                </a:lnTo>
                <a:lnTo>
                  <a:pt x="48970" y="12090"/>
                </a:lnTo>
                <a:lnTo>
                  <a:pt x="48980" y="12090"/>
                </a:lnTo>
                <a:lnTo>
                  <a:pt x="48980" y="12100"/>
                </a:lnTo>
                <a:lnTo>
                  <a:pt x="48980" y="12110"/>
                </a:lnTo>
                <a:lnTo>
                  <a:pt x="48990" y="12120"/>
                </a:lnTo>
                <a:lnTo>
                  <a:pt x="48990" y="12130"/>
                </a:lnTo>
                <a:lnTo>
                  <a:pt x="49000" y="12130"/>
                </a:lnTo>
                <a:lnTo>
                  <a:pt x="49000" y="12140"/>
                </a:lnTo>
                <a:lnTo>
                  <a:pt x="49010" y="12150"/>
                </a:lnTo>
                <a:lnTo>
                  <a:pt x="49010" y="12160"/>
                </a:lnTo>
                <a:lnTo>
                  <a:pt x="49020" y="12160"/>
                </a:lnTo>
                <a:lnTo>
                  <a:pt x="49020" y="12150"/>
                </a:lnTo>
                <a:lnTo>
                  <a:pt x="49030" y="12150"/>
                </a:lnTo>
                <a:lnTo>
                  <a:pt x="49040" y="12150"/>
                </a:lnTo>
                <a:lnTo>
                  <a:pt x="49040" y="12140"/>
                </a:lnTo>
                <a:lnTo>
                  <a:pt x="49040" y="12150"/>
                </a:lnTo>
                <a:lnTo>
                  <a:pt x="49030" y="12150"/>
                </a:lnTo>
                <a:lnTo>
                  <a:pt x="49030" y="12160"/>
                </a:lnTo>
                <a:lnTo>
                  <a:pt x="49020" y="12160"/>
                </a:lnTo>
                <a:lnTo>
                  <a:pt x="49020" y="12170"/>
                </a:lnTo>
                <a:lnTo>
                  <a:pt x="49030" y="12170"/>
                </a:lnTo>
                <a:lnTo>
                  <a:pt x="49030" y="12180"/>
                </a:lnTo>
                <a:lnTo>
                  <a:pt x="49040" y="12180"/>
                </a:lnTo>
                <a:lnTo>
                  <a:pt x="49040" y="12190"/>
                </a:lnTo>
                <a:lnTo>
                  <a:pt x="49050" y="12190"/>
                </a:lnTo>
                <a:lnTo>
                  <a:pt x="49050" y="12200"/>
                </a:lnTo>
                <a:lnTo>
                  <a:pt x="49060" y="12200"/>
                </a:lnTo>
                <a:lnTo>
                  <a:pt x="49060" y="12210"/>
                </a:lnTo>
                <a:lnTo>
                  <a:pt x="49070" y="12210"/>
                </a:lnTo>
                <a:lnTo>
                  <a:pt x="49080" y="12220"/>
                </a:lnTo>
                <a:lnTo>
                  <a:pt x="49090" y="12220"/>
                </a:lnTo>
                <a:lnTo>
                  <a:pt x="49090" y="12230"/>
                </a:lnTo>
                <a:lnTo>
                  <a:pt x="49100" y="12230"/>
                </a:lnTo>
                <a:lnTo>
                  <a:pt x="49110" y="12230"/>
                </a:lnTo>
                <a:lnTo>
                  <a:pt x="49110" y="12240"/>
                </a:lnTo>
                <a:lnTo>
                  <a:pt x="49120" y="12240"/>
                </a:lnTo>
                <a:lnTo>
                  <a:pt x="49120" y="12250"/>
                </a:lnTo>
                <a:lnTo>
                  <a:pt x="49130" y="12250"/>
                </a:lnTo>
                <a:lnTo>
                  <a:pt x="49140" y="12250"/>
                </a:lnTo>
                <a:lnTo>
                  <a:pt x="49140" y="12260"/>
                </a:lnTo>
                <a:lnTo>
                  <a:pt x="49150" y="12260"/>
                </a:lnTo>
                <a:lnTo>
                  <a:pt x="49160" y="12260"/>
                </a:lnTo>
                <a:lnTo>
                  <a:pt x="49160" y="12270"/>
                </a:lnTo>
                <a:lnTo>
                  <a:pt x="49170" y="12270"/>
                </a:lnTo>
                <a:lnTo>
                  <a:pt x="49180" y="12270"/>
                </a:lnTo>
                <a:lnTo>
                  <a:pt x="49190" y="12280"/>
                </a:lnTo>
                <a:lnTo>
                  <a:pt x="49200" y="12280"/>
                </a:lnTo>
                <a:lnTo>
                  <a:pt x="49210" y="12280"/>
                </a:lnTo>
                <a:lnTo>
                  <a:pt x="49220" y="12280"/>
                </a:lnTo>
                <a:lnTo>
                  <a:pt x="49230" y="12280"/>
                </a:lnTo>
                <a:lnTo>
                  <a:pt x="49240" y="12280"/>
                </a:lnTo>
                <a:lnTo>
                  <a:pt x="49240" y="12290"/>
                </a:lnTo>
                <a:lnTo>
                  <a:pt x="49240" y="12280"/>
                </a:lnTo>
                <a:lnTo>
                  <a:pt x="49250" y="12280"/>
                </a:lnTo>
                <a:lnTo>
                  <a:pt x="49250" y="12260"/>
                </a:lnTo>
                <a:lnTo>
                  <a:pt x="49250" y="12250"/>
                </a:lnTo>
                <a:lnTo>
                  <a:pt x="49250" y="12240"/>
                </a:lnTo>
                <a:lnTo>
                  <a:pt x="49240" y="12240"/>
                </a:lnTo>
                <a:lnTo>
                  <a:pt x="49240" y="12230"/>
                </a:lnTo>
                <a:lnTo>
                  <a:pt x="49250" y="12230"/>
                </a:lnTo>
                <a:lnTo>
                  <a:pt x="49250" y="12220"/>
                </a:lnTo>
                <a:lnTo>
                  <a:pt x="49250" y="12200"/>
                </a:lnTo>
                <a:lnTo>
                  <a:pt x="49250" y="12190"/>
                </a:lnTo>
                <a:lnTo>
                  <a:pt x="49260" y="12180"/>
                </a:lnTo>
                <a:lnTo>
                  <a:pt x="49260" y="12170"/>
                </a:lnTo>
                <a:lnTo>
                  <a:pt x="49270" y="12160"/>
                </a:lnTo>
                <a:lnTo>
                  <a:pt x="49280" y="12150"/>
                </a:lnTo>
                <a:lnTo>
                  <a:pt x="49280" y="12140"/>
                </a:lnTo>
                <a:lnTo>
                  <a:pt x="49290" y="12130"/>
                </a:lnTo>
                <a:lnTo>
                  <a:pt x="49300" y="12120"/>
                </a:lnTo>
                <a:lnTo>
                  <a:pt x="49300" y="12110"/>
                </a:lnTo>
                <a:lnTo>
                  <a:pt x="49310" y="12110"/>
                </a:lnTo>
                <a:lnTo>
                  <a:pt x="49310" y="12100"/>
                </a:lnTo>
                <a:lnTo>
                  <a:pt x="49320" y="12090"/>
                </a:lnTo>
                <a:lnTo>
                  <a:pt x="49320" y="12080"/>
                </a:lnTo>
                <a:lnTo>
                  <a:pt x="49330" y="12080"/>
                </a:lnTo>
                <a:lnTo>
                  <a:pt x="49330" y="12070"/>
                </a:lnTo>
                <a:lnTo>
                  <a:pt x="49340" y="12070"/>
                </a:lnTo>
                <a:lnTo>
                  <a:pt x="49340" y="12060"/>
                </a:lnTo>
                <a:lnTo>
                  <a:pt x="49340" y="12050"/>
                </a:lnTo>
                <a:lnTo>
                  <a:pt x="49350" y="12050"/>
                </a:lnTo>
                <a:lnTo>
                  <a:pt x="49380" y="12080"/>
                </a:lnTo>
                <a:lnTo>
                  <a:pt x="49400" y="12100"/>
                </a:lnTo>
                <a:lnTo>
                  <a:pt x="49410" y="12110"/>
                </a:lnTo>
                <a:lnTo>
                  <a:pt x="49420" y="12110"/>
                </a:lnTo>
                <a:lnTo>
                  <a:pt x="49430" y="12120"/>
                </a:lnTo>
                <a:lnTo>
                  <a:pt x="49440" y="12130"/>
                </a:lnTo>
                <a:lnTo>
                  <a:pt x="49450" y="12140"/>
                </a:lnTo>
                <a:lnTo>
                  <a:pt x="49450" y="12150"/>
                </a:lnTo>
                <a:lnTo>
                  <a:pt x="49460" y="12150"/>
                </a:lnTo>
                <a:lnTo>
                  <a:pt x="49460" y="12160"/>
                </a:lnTo>
                <a:lnTo>
                  <a:pt x="49450" y="12160"/>
                </a:lnTo>
                <a:lnTo>
                  <a:pt x="49450" y="12150"/>
                </a:lnTo>
                <a:lnTo>
                  <a:pt x="49440" y="12150"/>
                </a:lnTo>
                <a:lnTo>
                  <a:pt x="49440" y="12140"/>
                </a:lnTo>
                <a:lnTo>
                  <a:pt x="49430" y="12140"/>
                </a:lnTo>
                <a:lnTo>
                  <a:pt x="49430" y="12130"/>
                </a:lnTo>
                <a:lnTo>
                  <a:pt x="49420" y="12130"/>
                </a:lnTo>
                <a:lnTo>
                  <a:pt x="49410" y="12140"/>
                </a:lnTo>
                <a:lnTo>
                  <a:pt x="49420" y="12130"/>
                </a:lnTo>
                <a:lnTo>
                  <a:pt x="49420" y="12120"/>
                </a:lnTo>
                <a:lnTo>
                  <a:pt x="49410" y="12120"/>
                </a:lnTo>
                <a:lnTo>
                  <a:pt x="49400" y="12110"/>
                </a:lnTo>
                <a:lnTo>
                  <a:pt x="49390" y="12110"/>
                </a:lnTo>
                <a:lnTo>
                  <a:pt x="49390" y="12100"/>
                </a:lnTo>
                <a:lnTo>
                  <a:pt x="49380" y="12090"/>
                </a:lnTo>
                <a:lnTo>
                  <a:pt x="49380" y="12100"/>
                </a:lnTo>
                <a:lnTo>
                  <a:pt x="49370" y="12110"/>
                </a:lnTo>
                <a:lnTo>
                  <a:pt x="49360" y="12110"/>
                </a:lnTo>
                <a:lnTo>
                  <a:pt x="49370" y="12110"/>
                </a:lnTo>
                <a:lnTo>
                  <a:pt x="49360" y="12120"/>
                </a:lnTo>
                <a:lnTo>
                  <a:pt x="49350" y="12120"/>
                </a:lnTo>
                <a:lnTo>
                  <a:pt x="49340" y="12130"/>
                </a:lnTo>
                <a:lnTo>
                  <a:pt x="49360" y="12150"/>
                </a:lnTo>
                <a:lnTo>
                  <a:pt x="49370" y="12150"/>
                </a:lnTo>
                <a:lnTo>
                  <a:pt x="49380" y="12160"/>
                </a:lnTo>
                <a:lnTo>
                  <a:pt x="49380" y="12170"/>
                </a:lnTo>
                <a:lnTo>
                  <a:pt x="49370" y="12170"/>
                </a:lnTo>
                <a:lnTo>
                  <a:pt x="49360" y="12160"/>
                </a:lnTo>
                <a:lnTo>
                  <a:pt x="49360" y="12150"/>
                </a:lnTo>
                <a:lnTo>
                  <a:pt x="49340" y="12130"/>
                </a:lnTo>
                <a:lnTo>
                  <a:pt x="49320" y="12170"/>
                </a:lnTo>
                <a:lnTo>
                  <a:pt x="49310" y="12190"/>
                </a:lnTo>
                <a:lnTo>
                  <a:pt x="49300" y="12190"/>
                </a:lnTo>
                <a:lnTo>
                  <a:pt x="49310" y="12190"/>
                </a:lnTo>
                <a:lnTo>
                  <a:pt x="49310" y="12200"/>
                </a:lnTo>
                <a:lnTo>
                  <a:pt x="49320" y="12200"/>
                </a:lnTo>
                <a:lnTo>
                  <a:pt x="49320" y="12210"/>
                </a:lnTo>
                <a:lnTo>
                  <a:pt x="49330" y="12210"/>
                </a:lnTo>
                <a:lnTo>
                  <a:pt x="49340" y="12210"/>
                </a:lnTo>
                <a:lnTo>
                  <a:pt x="49340" y="12220"/>
                </a:lnTo>
                <a:lnTo>
                  <a:pt x="49350" y="12220"/>
                </a:lnTo>
                <a:lnTo>
                  <a:pt x="49350" y="12200"/>
                </a:lnTo>
                <a:lnTo>
                  <a:pt x="49350" y="12190"/>
                </a:lnTo>
                <a:lnTo>
                  <a:pt x="49360" y="12200"/>
                </a:lnTo>
                <a:lnTo>
                  <a:pt x="49360" y="12210"/>
                </a:lnTo>
                <a:lnTo>
                  <a:pt x="49350" y="12200"/>
                </a:lnTo>
                <a:lnTo>
                  <a:pt x="49350" y="12220"/>
                </a:lnTo>
                <a:lnTo>
                  <a:pt x="49350" y="12230"/>
                </a:lnTo>
                <a:lnTo>
                  <a:pt x="49340" y="12230"/>
                </a:lnTo>
                <a:lnTo>
                  <a:pt x="49340" y="12240"/>
                </a:lnTo>
                <a:lnTo>
                  <a:pt x="49360" y="12260"/>
                </a:lnTo>
                <a:lnTo>
                  <a:pt x="49390" y="12290"/>
                </a:lnTo>
                <a:lnTo>
                  <a:pt x="49390" y="12280"/>
                </a:lnTo>
                <a:lnTo>
                  <a:pt x="49400" y="12290"/>
                </a:lnTo>
                <a:lnTo>
                  <a:pt x="49400" y="12280"/>
                </a:lnTo>
                <a:lnTo>
                  <a:pt x="49430" y="12250"/>
                </a:lnTo>
                <a:lnTo>
                  <a:pt x="49450" y="12230"/>
                </a:lnTo>
                <a:lnTo>
                  <a:pt x="49470" y="12200"/>
                </a:lnTo>
                <a:lnTo>
                  <a:pt x="49470" y="12210"/>
                </a:lnTo>
                <a:lnTo>
                  <a:pt x="49520" y="12250"/>
                </a:lnTo>
                <a:lnTo>
                  <a:pt x="49580" y="12300"/>
                </a:lnTo>
                <a:lnTo>
                  <a:pt x="49610" y="12260"/>
                </a:lnTo>
                <a:lnTo>
                  <a:pt x="49620" y="12230"/>
                </a:lnTo>
                <a:lnTo>
                  <a:pt x="49640" y="12210"/>
                </a:lnTo>
                <a:lnTo>
                  <a:pt x="49630" y="12200"/>
                </a:lnTo>
                <a:lnTo>
                  <a:pt x="49650" y="12180"/>
                </a:lnTo>
                <a:lnTo>
                  <a:pt x="49660" y="12190"/>
                </a:lnTo>
                <a:lnTo>
                  <a:pt x="49640" y="12210"/>
                </a:lnTo>
                <a:lnTo>
                  <a:pt x="49630" y="12230"/>
                </a:lnTo>
                <a:lnTo>
                  <a:pt x="49610" y="12260"/>
                </a:lnTo>
                <a:lnTo>
                  <a:pt x="49580" y="12300"/>
                </a:lnTo>
                <a:lnTo>
                  <a:pt x="49590" y="12310"/>
                </a:lnTo>
                <a:lnTo>
                  <a:pt x="49670" y="12380"/>
                </a:lnTo>
                <a:lnTo>
                  <a:pt x="49700" y="12410"/>
                </a:lnTo>
                <a:lnTo>
                  <a:pt x="49710" y="12420"/>
                </a:lnTo>
                <a:lnTo>
                  <a:pt x="49710" y="12430"/>
                </a:lnTo>
                <a:lnTo>
                  <a:pt x="49710" y="12440"/>
                </a:lnTo>
                <a:lnTo>
                  <a:pt x="49700" y="12450"/>
                </a:lnTo>
                <a:lnTo>
                  <a:pt x="49690" y="12460"/>
                </a:lnTo>
                <a:lnTo>
                  <a:pt x="49680" y="12470"/>
                </a:lnTo>
                <a:lnTo>
                  <a:pt x="49670" y="12480"/>
                </a:lnTo>
                <a:lnTo>
                  <a:pt x="49650" y="12500"/>
                </a:lnTo>
                <a:lnTo>
                  <a:pt x="49690" y="12540"/>
                </a:lnTo>
                <a:lnTo>
                  <a:pt x="49660" y="12590"/>
                </a:lnTo>
                <a:lnTo>
                  <a:pt x="49680" y="12600"/>
                </a:lnTo>
                <a:lnTo>
                  <a:pt x="49680" y="12610"/>
                </a:lnTo>
                <a:lnTo>
                  <a:pt x="49670" y="12610"/>
                </a:lnTo>
                <a:lnTo>
                  <a:pt x="49680" y="12620"/>
                </a:lnTo>
                <a:lnTo>
                  <a:pt x="49680" y="12630"/>
                </a:lnTo>
                <a:lnTo>
                  <a:pt x="49690" y="12630"/>
                </a:lnTo>
                <a:lnTo>
                  <a:pt x="49700" y="12690"/>
                </a:lnTo>
                <a:lnTo>
                  <a:pt x="49650" y="12680"/>
                </a:lnTo>
                <a:lnTo>
                  <a:pt x="49590" y="12670"/>
                </a:lnTo>
                <a:lnTo>
                  <a:pt x="49580" y="12670"/>
                </a:lnTo>
                <a:lnTo>
                  <a:pt x="49530" y="12650"/>
                </a:lnTo>
                <a:lnTo>
                  <a:pt x="49520" y="12650"/>
                </a:lnTo>
                <a:lnTo>
                  <a:pt x="49480" y="12640"/>
                </a:lnTo>
                <a:lnTo>
                  <a:pt x="49460" y="12640"/>
                </a:lnTo>
                <a:lnTo>
                  <a:pt x="49450" y="12640"/>
                </a:lnTo>
                <a:lnTo>
                  <a:pt x="49440" y="12610"/>
                </a:lnTo>
                <a:lnTo>
                  <a:pt x="49420" y="12590"/>
                </a:lnTo>
                <a:lnTo>
                  <a:pt x="49410" y="12570"/>
                </a:lnTo>
                <a:lnTo>
                  <a:pt x="49390" y="12560"/>
                </a:lnTo>
                <a:lnTo>
                  <a:pt x="49370" y="12560"/>
                </a:lnTo>
                <a:lnTo>
                  <a:pt x="49340" y="12550"/>
                </a:lnTo>
                <a:lnTo>
                  <a:pt x="49230" y="12540"/>
                </a:lnTo>
                <a:lnTo>
                  <a:pt x="49220" y="12540"/>
                </a:lnTo>
                <a:lnTo>
                  <a:pt x="49220" y="12550"/>
                </a:lnTo>
                <a:lnTo>
                  <a:pt x="49210" y="12570"/>
                </a:lnTo>
                <a:lnTo>
                  <a:pt x="49200" y="12590"/>
                </a:lnTo>
                <a:lnTo>
                  <a:pt x="49190" y="12610"/>
                </a:lnTo>
                <a:lnTo>
                  <a:pt x="49180" y="12620"/>
                </a:lnTo>
                <a:lnTo>
                  <a:pt x="49180" y="12640"/>
                </a:lnTo>
                <a:lnTo>
                  <a:pt x="49180" y="12650"/>
                </a:lnTo>
                <a:lnTo>
                  <a:pt x="49180" y="12660"/>
                </a:lnTo>
                <a:lnTo>
                  <a:pt x="49180" y="12670"/>
                </a:lnTo>
                <a:lnTo>
                  <a:pt x="49180" y="12680"/>
                </a:lnTo>
                <a:lnTo>
                  <a:pt x="49170" y="12680"/>
                </a:lnTo>
                <a:lnTo>
                  <a:pt x="49160" y="12690"/>
                </a:lnTo>
                <a:lnTo>
                  <a:pt x="49130" y="12700"/>
                </a:lnTo>
                <a:lnTo>
                  <a:pt x="49120" y="12710"/>
                </a:lnTo>
                <a:lnTo>
                  <a:pt x="49100" y="12720"/>
                </a:lnTo>
                <a:lnTo>
                  <a:pt x="49080" y="12740"/>
                </a:lnTo>
                <a:lnTo>
                  <a:pt x="49070" y="12750"/>
                </a:lnTo>
                <a:lnTo>
                  <a:pt x="49050" y="12760"/>
                </a:lnTo>
                <a:lnTo>
                  <a:pt x="49010" y="12810"/>
                </a:lnTo>
                <a:lnTo>
                  <a:pt x="48990" y="12840"/>
                </a:lnTo>
                <a:lnTo>
                  <a:pt x="48990" y="12850"/>
                </a:lnTo>
                <a:lnTo>
                  <a:pt x="48980" y="12860"/>
                </a:lnTo>
                <a:lnTo>
                  <a:pt x="48990" y="12860"/>
                </a:lnTo>
                <a:lnTo>
                  <a:pt x="49080" y="12910"/>
                </a:lnTo>
                <a:lnTo>
                  <a:pt x="49100" y="12920"/>
                </a:lnTo>
                <a:lnTo>
                  <a:pt x="49110" y="12920"/>
                </a:lnTo>
                <a:lnTo>
                  <a:pt x="49140" y="12940"/>
                </a:lnTo>
                <a:lnTo>
                  <a:pt x="49150" y="12940"/>
                </a:lnTo>
                <a:lnTo>
                  <a:pt x="49160" y="12940"/>
                </a:lnTo>
                <a:lnTo>
                  <a:pt x="49160" y="12950"/>
                </a:lnTo>
                <a:lnTo>
                  <a:pt x="49220" y="12970"/>
                </a:lnTo>
                <a:lnTo>
                  <a:pt x="49170" y="13030"/>
                </a:lnTo>
                <a:lnTo>
                  <a:pt x="49160" y="13100"/>
                </a:lnTo>
                <a:lnTo>
                  <a:pt x="49100" y="13220"/>
                </a:lnTo>
                <a:lnTo>
                  <a:pt x="49080" y="13210"/>
                </a:lnTo>
                <a:lnTo>
                  <a:pt x="49060" y="13210"/>
                </a:lnTo>
                <a:lnTo>
                  <a:pt x="49020" y="13210"/>
                </a:lnTo>
                <a:lnTo>
                  <a:pt x="49010" y="13210"/>
                </a:lnTo>
                <a:lnTo>
                  <a:pt x="48990" y="13210"/>
                </a:lnTo>
                <a:lnTo>
                  <a:pt x="48960" y="13210"/>
                </a:lnTo>
                <a:lnTo>
                  <a:pt x="48930" y="13210"/>
                </a:lnTo>
                <a:lnTo>
                  <a:pt x="48920" y="13210"/>
                </a:lnTo>
                <a:lnTo>
                  <a:pt x="48890" y="13210"/>
                </a:lnTo>
                <a:lnTo>
                  <a:pt x="48880" y="13220"/>
                </a:lnTo>
                <a:lnTo>
                  <a:pt x="48850" y="13230"/>
                </a:lnTo>
                <a:close/>
                <a:moveTo>
                  <a:pt x="50470" y="6570"/>
                </a:moveTo>
                <a:lnTo>
                  <a:pt x="50480" y="6570"/>
                </a:lnTo>
                <a:lnTo>
                  <a:pt x="50490" y="6570"/>
                </a:lnTo>
                <a:lnTo>
                  <a:pt x="50500" y="6570"/>
                </a:lnTo>
                <a:lnTo>
                  <a:pt x="50500" y="6580"/>
                </a:lnTo>
                <a:lnTo>
                  <a:pt x="50510" y="6580"/>
                </a:lnTo>
                <a:lnTo>
                  <a:pt x="50520" y="6580"/>
                </a:lnTo>
                <a:lnTo>
                  <a:pt x="50530" y="6590"/>
                </a:lnTo>
                <a:lnTo>
                  <a:pt x="50530" y="6600"/>
                </a:lnTo>
                <a:lnTo>
                  <a:pt x="50530" y="6610"/>
                </a:lnTo>
                <a:lnTo>
                  <a:pt x="50520" y="6610"/>
                </a:lnTo>
                <a:lnTo>
                  <a:pt x="50510" y="6610"/>
                </a:lnTo>
                <a:lnTo>
                  <a:pt x="50500" y="6610"/>
                </a:lnTo>
                <a:lnTo>
                  <a:pt x="50500" y="6600"/>
                </a:lnTo>
                <a:lnTo>
                  <a:pt x="50490" y="6600"/>
                </a:lnTo>
                <a:lnTo>
                  <a:pt x="50490" y="6590"/>
                </a:lnTo>
                <a:lnTo>
                  <a:pt x="50480" y="6590"/>
                </a:lnTo>
                <a:lnTo>
                  <a:pt x="50480" y="6580"/>
                </a:lnTo>
                <a:lnTo>
                  <a:pt x="50470" y="6580"/>
                </a:lnTo>
                <a:lnTo>
                  <a:pt x="50460" y="6580"/>
                </a:lnTo>
                <a:lnTo>
                  <a:pt x="50450" y="6570"/>
                </a:lnTo>
                <a:lnTo>
                  <a:pt x="50440" y="6570"/>
                </a:lnTo>
                <a:lnTo>
                  <a:pt x="50440" y="6560"/>
                </a:lnTo>
                <a:lnTo>
                  <a:pt x="50440" y="6550"/>
                </a:lnTo>
                <a:lnTo>
                  <a:pt x="50450" y="6560"/>
                </a:lnTo>
                <a:lnTo>
                  <a:pt x="50460" y="6560"/>
                </a:lnTo>
                <a:lnTo>
                  <a:pt x="50470" y="6570"/>
                </a:lnTo>
                <a:close/>
                <a:moveTo>
                  <a:pt x="43310" y="9200"/>
                </a:moveTo>
                <a:lnTo>
                  <a:pt x="43320" y="9200"/>
                </a:lnTo>
                <a:lnTo>
                  <a:pt x="43320" y="9190"/>
                </a:lnTo>
                <a:lnTo>
                  <a:pt x="43330" y="9200"/>
                </a:lnTo>
                <a:lnTo>
                  <a:pt x="43330" y="9190"/>
                </a:lnTo>
                <a:lnTo>
                  <a:pt x="43340" y="9190"/>
                </a:lnTo>
                <a:lnTo>
                  <a:pt x="43350" y="9190"/>
                </a:lnTo>
                <a:lnTo>
                  <a:pt x="43350" y="9200"/>
                </a:lnTo>
                <a:lnTo>
                  <a:pt x="43350" y="9210"/>
                </a:lnTo>
                <a:lnTo>
                  <a:pt x="43350" y="9220"/>
                </a:lnTo>
                <a:lnTo>
                  <a:pt x="43350" y="9230"/>
                </a:lnTo>
                <a:lnTo>
                  <a:pt x="43340" y="9230"/>
                </a:lnTo>
                <a:lnTo>
                  <a:pt x="43350" y="9240"/>
                </a:lnTo>
                <a:lnTo>
                  <a:pt x="43350" y="9250"/>
                </a:lnTo>
                <a:lnTo>
                  <a:pt x="43350" y="9260"/>
                </a:lnTo>
                <a:lnTo>
                  <a:pt x="43360" y="9260"/>
                </a:lnTo>
                <a:lnTo>
                  <a:pt x="43360" y="9270"/>
                </a:lnTo>
                <a:lnTo>
                  <a:pt x="43370" y="9280"/>
                </a:lnTo>
                <a:lnTo>
                  <a:pt x="43370" y="9290"/>
                </a:lnTo>
                <a:lnTo>
                  <a:pt x="43380" y="9290"/>
                </a:lnTo>
                <a:lnTo>
                  <a:pt x="43380" y="9300"/>
                </a:lnTo>
                <a:lnTo>
                  <a:pt x="43380" y="9310"/>
                </a:lnTo>
                <a:lnTo>
                  <a:pt x="43380" y="9320"/>
                </a:lnTo>
                <a:lnTo>
                  <a:pt x="43390" y="9320"/>
                </a:lnTo>
                <a:lnTo>
                  <a:pt x="43390" y="9330"/>
                </a:lnTo>
                <a:lnTo>
                  <a:pt x="43390" y="9340"/>
                </a:lnTo>
                <a:lnTo>
                  <a:pt x="43390" y="9350"/>
                </a:lnTo>
                <a:lnTo>
                  <a:pt x="43400" y="9360"/>
                </a:lnTo>
                <a:lnTo>
                  <a:pt x="43390" y="9370"/>
                </a:lnTo>
                <a:lnTo>
                  <a:pt x="43390" y="9380"/>
                </a:lnTo>
                <a:lnTo>
                  <a:pt x="43390" y="9390"/>
                </a:lnTo>
                <a:lnTo>
                  <a:pt x="43400" y="9400"/>
                </a:lnTo>
                <a:lnTo>
                  <a:pt x="43400" y="9410"/>
                </a:lnTo>
                <a:lnTo>
                  <a:pt x="43400" y="9420"/>
                </a:lnTo>
                <a:lnTo>
                  <a:pt x="43400" y="9430"/>
                </a:lnTo>
                <a:lnTo>
                  <a:pt x="43400" y="9440"/>
                </a:lnTo>
                <a:lnTo>
                  <a:pt x="43410" y="9440"/>
                </a:lnTo>
                <a:lnTo>
                  <a:pt x="43410" y="9450"/>
                </a:lnTo>
                <a:lnTo>
                  <a:pt x="43410" y="9460"/>
                </a:lnTo>
                <a:lnTo>
                  <a:pt x="43420" y="9460"/>
                </a:lnTo>
                <a:lnTo>
                  <a:pt x="43420" y="9470"/>
                </a:lnTo>
                <a:lnTo>
                  <a:pt x="43420" y="9480"/>
                </a:lnTo>
                <a:lnTo>
                  <a:pt x="43430" y="9480"/>
                </a:lnTo>
                <a:lnTo>
                  <a:pt x="43430" y="9490"/>
                </a:lnTo>
                <a:lnTo>
                  <a:pt x="43430" y="9500"/>
                </a:lnTo>
                <a:lnTo>
                  <a:pt x="43420" y="9500"/>
                </a:lnTo>
                <a:lnTo>
                  <a:pt x="43430" y="9500"/>
                </a:lnTo>
                <a:lnTo>
                  <a:pt x="43420" y="9510"/>
                </a:lnTo>
                <a:lnTo>
                  <a:pt x="43430" y="9510"/>
                </a:lnTo>
                <a:lnTo>
                  <a:pt x="43420" y="9510"/>
                </a:lnTo>
                <a:lnTo>
                  <a:pt x="43430" y="9520"/>
                </a:lnTo>
                <a:lnTo>
                  <a:pt x="43430" y="9530"/>
                </a:lnTo>
                <a:lnTo>
                  <a:pt x="43440" y="9540"/>
                </a:lnTo>
                <a:lnTo>
                  <a:pt x="43440" y="9550"/>
                </a:lnTo>
                <a:lnTo>
                  <a:pt x="43450" y="9550"/>
                </a:lnTo>
                <a:lnTo>
                  <a:pt x="43450" y="9560"/>
                </a:lnTo>
                <a:lnTo>
                  <a:pt x="43460" y="9560"/>
                </a:lnTo>
                <a:lnTo>
                  <a:pt x="43460" y="9570"/>
                </a:lnTo>
                <a:lnTo>
                  <a:pt x="43460" y="9580"/>
                </a:lnTo>
                <a:lnTo>
                  <a:pt x="43460" y="9590"/>
                </a:lnTo>
                <a:lnTo>
                  <a:pt x="43470" y="9590"/>
                </a:lnTo>
                <a:lnTo>
                  <a:pt x="43470" y="9600"/>
                </a:lnTo>
                <a:lnTo>
                  <a:pt x="43470" y="9610"/>
                </a:lnTo>
                <a:lnTo>
                  <a:pt x="43480" y="9610"/>
                </a:lnTo>
                <a:lnTo>
                  <a:pt x="43480" y="9620"/>
                </a:lnTo>
                <a:lnTo>
                  <a:pt x="43480" y="9630"/>
                </a:lnTo>
                <a:lnTo>
                  <a:pt x="43490" y="9640"/>
                </a:lnTo>
                <a:lnTo>
                  <a:pt x="43500" y="9640"/>
                </a:lnTo>
                <a:lnTo>
                  <a:pt x="43500" y="9650"/>
                </a:lnTo>
                <a:lnTo>
                  <a:pt x="43510" y="9650"/>
                </a:lnTo>
                <a:lnTo>
                  <a:pt x="43520" y="9660"/>
                </a:lnTo>
                <a:lnTo>
                  <a:pt x="43520" y="9670"/>
                </a:lnTo>
                <a:lnTo>
                  <a:pt x="43530" y="9670"/>
                </a:lnTo>
                <a:lnTo>
                  <a:pt x="43530" y="9680"/>
                </a:lnTo>
                <a:lnTo>
                  <a:pt x="43540" y="9680"/>
                </a:lnTo>
                <a:lnTo>
                  <a:pt x="43550" y="9690"/>
                </a:lnTo>
                <a:lnTo>
                  <a:pt x="43560" y="9690"/>
                </a:lnTo>
                <a:lnTo>
                  <a:pt x="43560" y="9700"/>
                </a:lnTo>
                <a:lnTo>
                  <a:pt x="43570" y="9700"/>
                </a:lnTo>
                <a:lnTo>
                  <a:pt x="43580" y="9710"/>
                </a:lnTo>
                <a:lnTo>
                  <a:pt x="43580" y="9720"/>
                </a:lnTo>
                <a:lnTo>
                  <a:pt x="43590" y="9720"/>
                </a:lnTo>
                <a:lnTo>
                  <a:pt x="43590" y="9730"/>
                </a:lnTo>
                <a:lnTo>
                  <a:pt x="43590" y="9740"/>
                </a:lnTo>
                <a:lnTo>
                  <a:pt x="43590" y="9750"/>
                </a:lnTo>
                <a:lnTo>
                  <a:pt x="43600" y="9750"/>
                </a:lnTo>
                <a:lnTo>
                  <a:pt x="43600" y="9760"/>
                </a:lnTo>
                <a:lnTo>
                  <a:pt x="43610" y="9760"/>
                </a:lnTo>
                <a:lnTo>
                  <a:pt x="43610" y="9770"/>
                </a:lnTo>
                <a:lnTo>
                  <a:pt x="43610" y="9780"/>
                </a:lnTo>
                <a:lnTo>
                  <a:pt x="43610" y="9790"/>
                </a:lnTo>
                <a:lnTo>
                  <a:pt x="43610" y="9800"/>
                </a:lnTo>
                <a:lnTo>
                  <a:pt x="43620" y="9800"/>
                </a:lnTo>
                <a:lnTo>
                  <a:pt x="43620" y="9810"/>
                </a:lnTo>
                <a:lnTo>
                  <a:pt x="43630" y="9820"/>
                </a:lnTo>
                <a:lnTo>
                  <a:pt x="43630" y="9830"/>
                </a:lnTo>
                <a:lnTo>
                  <a:pt x="43630" y="9840"/>
                </a:lnTo>
                <a:lnTo>
                  <a:pt x="43640" y="9840"/>
                </a:lnTo>
                <a:lnTo>
                  <a:pt x="43640" y="9850"/>
                </a:lnTo>
                <a:lnTo>
                  <a:pt x="43640" y="9860"/>
                </a:lnTo>
                <a:lnTo>
                  <a:pt x="43640" y="9870"/>
                </a:lnTo>
                <a:lnTo>
                  <a:pt x="43640" y="9880"/>
                </a:lnTo>
                <a:lnTo>
                  <a:pt x="43640" y="9890"/>
                </a:lnTo>
                <a:lnTo>
                  <a:pt x="43640" y="9900"/>
                </a:lnTo>
                <a:lnTo>
                  <a:pt x="43640" y="9910"/>
                </a:lnTo>
                <a:lnTo>
                  <a:pt x="43640" y="9920"/>
                </a:lnTo>
                <a:lnTo>
                  <a:pt x="43640" y="9930"/>
                </a:lnTo>
                <a:lnTo>
                  <a:pt x="43640" y="9940"/>
                </a:lnTo>
                <a:lnTo>
                  <a:pt x="43640" y="9950"/>
                </a:lnTo>
                <a:lnTo>
                  <a:pt x="43640" y="9960"/>
                </a:lnTo>
                <a:lnTo>
                  <a:pt x="43640" y="9970"/>
                </a:lnTo>
                <a:lnTo>
                  <a:pt x="43640" y="9980"/>
                </a:lnTo>
                <a:lnTo>
                  <a:pt x="43650" y="9980"/>
                </a:lnTo>
                <a:lnTo>
                  <a:pt x="43650" y="9990"/>
                </a:lnTo>
                <a:lnTo>
                  <a:pt x="43660" y="10000"/>
                </a:lnTo>
                <a:lnTo>
                  <a:pt x="43660" y="10010"/>
                </a:lnTo>
                <a:lnTo>
                  <a:pt x="43670" y="10010"/>
                </a:lnTo>
                <a:lnTo>
                  <a:pt x="43670" y="10020"/>
                </a:lnTo>
                <a:lnTo>
                  <a:pt x="43670" y="10030"/>
                </a:lnTo>
                <a:lnTo>
                  <a:pt x="43680" y="10030"/>
                </a:lnTo>
                <a:lnTo>
                  <a:pt x="43680" y="10040"/>
                </a:lnTo>
                <a:lnTo>
                  <a:pt x="43690" y="10050"/>
                </a:lnTo>
                <a:lnTo>
                  <a:pt x="43690" y="10060"/>
                </a:lnTo>
                <a:lnTo>
                  <a:pt x="43700" y="10070"/>
                </a:lnTo>
                <a:lnTo>
                  <a:pt x="43700" y="10080"/>
                </a:lnTo>
                <a:lnTo>
                  <a:pt x="43710" y="10090"/>
                </a:lnTo>
                <a:lnTo>
                  <a:pt x="43710" y="10100"/>
                </a:lnTo>
                <a:lnTo>
                  <a:pt x="43720" y="10110"/>
                </a:lnTo>
                <a:lnTo>
                  <a:pt x="43720" y="10120"/>
                </a:lnTo>
                <a:lnTo>
                  <a:pt x="43720" y="10130"/>
                </a:lnTo>
                <a:lnTo>
                  <a:pt x="43730" y="10140"/>
                </a:lnTo>
                <a:lnTo>
                  <a:pt x="43730" y="10150"/>
                </a:lnTo>
                <a:lnTo>
                  <a:pt x="43740" y="10160"/>
                </a:lnTo>
                <a:lnTo>
                  <a:pt x="43740" y="10170"/>
                </a:lnTo>
                <a:lnTo>
                  <a:pt x="43740" y="10180"/>
                </a:lnTo>
                <a:lnTo>
                  <a:pt x="43740" y="10190"/>
                </a:lnTo>
                <a:lnTo>
                  <a:pt x="43750" y="10200"/>
                </a:lnTo>
                <a:lnTo>
                  <a:pt x="43750" y="10210"/>
                </a:lnTo>
                <a:lnTo>
                  <a:pt x="43750" y="10220"/>
                </a:lnTo>
                <a:lnTo>
                  <a:pt x="43750" y="10230"/>
                </a:lnTo>
                <a:lnTo>
                  <a:pt x="43760" y="10230"/>
                </a:lnTo>
                <a:lnTo>
                  <a:pt x="43760" y="10240"/>
                </a:lnTo>
                <a:lnTo>
                  <a:pt x="43770" y="10250"/>
                </a:lnTo>
                <a:lnTo>
                  <a:pt x="43770" y="10260"/>
                </a:lnTo>
                <a:lnTo>
                  <a:pt x="43770" y="10270"/>
                </a:lnTo>
                <a:lnTo>
                  <a:pt x="43770" y="10280"/>
                </a:lnTo>
                <a:lnTo>
                  <a:pt x="43780" y="10280"/>
                </a:lnTo>
                <a:lnTo>
                  <a:pt x="43780" y="10290"/>
                </a:lnTo>
                <a:lnTo>
                  <a:pt x="43780" y="10300"/>
                </a:lnTo>
                <a:lnTo>
                  <a:pt x="43780" y="10310"/>
                </a:lnTo>
                <a:lnTo>
                  <a:pt x="43780" y="10320"/>
                </a:lnTo>
                <a:lnTo>
                  <a:pt x="43790" y="10330"/>
                </a:lnTo>
                <a:lnTo>
                  <a:pt x="43790" y="10340"/>
                </a:lnTo>
                <a:lnTo>
                  <a:pt x="43790" y="10350"/>
                </a:lnTo>
                <a:lnTo>
                  <a:pt x="43800" y="10350"/>
                </a:lnTo>
                <a:lnTo>
                  <a:pt x="43800" y="10360"/>
                </a:lnTo>
                <a:lnTo>
                  <a:pt x="43800" y="10370"/>
                </a:lnTo>
                <a:lnTo>
                  <a:pt x="43810" y="10380"/>
                </a:lnTo>
                <a:lnTo>
                  <a:pt x="43810" y="10390"/>
                </a:lnTo>
                <a:lnTo>
                  <a:pt x="43810" y="10400"/>
                </a:lnTo>
                <a:lnTo>
                  <a:pt x="43810" y="10410"/>
                </a:lnTo>
                <a:lnTo>
                  <a:pt x="43820" y="10420"/>
                </a:lnTo>
                <a:lnTo>
                  <a:pt x="43820" y="10430"/>
                </a:lnTo>
                <a:lnTo>
                  <a:pt x="43830" y="10440"/>
                </a:lnTo>
                <a:lnTo>
                  <a:pt x="43830" y="10450"/>
                </a:lnTo>
                <a:lnTo>
                  <a:pt x="43840" y="10450"/>
                </a:lnTo>
                <a:lnTo>
                  <a:pt x="43840" y="10460"/>
                </a:lnTo>
                <a:lnTo>
                  <a:pt x="43840" y="10470"/>
                </a:lnTo>
                <a:lnTo>
                  <a:pt x="43850" y="10470"/>
                </a:lnTo>
                <a:lnTo>
                  <a:pt x="43850" y="10480"/>
                </a:lnTo>
                <a:lnTo>
                  <a:pt x="43850" y="10490"/>
                </a:lnTo>
                <a:lnTo>
                  <a:pt x="43860" y="10500"/>
                </a:lnTo>
                <a:lnTo>
                  <a:pt x="43870" y="10500"/>
                </a:lnTo>
                <a:lnTo>
                  <a:pt x="43870" y="10510"/>
                </a:lnTo>
                <a:lnTo>
                  <a:pt x="43880" y="10510"/>
                </a:lnTo>
                <a:lnTo>
                  <a:pt x="43880" y="10520"/>
                </a:lnTo>
                <a:lnTo>
                  <a:pt x="43890" y="10520"/>
                </a:lnTo>
                <a:lnTo>
                  <a:pt x="43890" y="10530"/>
                </a:lnTo>
                <a:lnTo>
                  <a:pt x="43890" y="10540"/>
                </a:lnTo>
                <a:lnTo>
                  <a:pt x="43900" y="10540"/>
                </a:lnTo>
                <a:lnTo>
                  <a:pt x="43900" y="10550"/>
                </a:lnTo>
                <a:lnTo>
                  <a:pt x="43900" y="10560"/>
                </a:lnTo>
                <a:lnTo>
                  <a:pt x="43900" y="10570"/>
                </a:lnTo>
                <a:lnTo>
                  <a:pt x="43890" y="10570"/>
                </a:lnTo>
                <a:lnTo>
                  <a:pt x="43900" y="10570"/>
                </a:lnTo>
                <a:lnTo>
                  <a:pt x="43900" y="10560"/>
                </a:lnTo>
                <a:lnTo>
                  <a:pt x="43890" y="10550"/>
                </a:lnTo>
                <a:lnTo>
                  <a:pt x="43890" y="10540"/>
                </a:lnTo>
                <a:lnTo>
                  <a:pt x="43890" y="10530"/>
                </a:lnTo>
                <a:lnTo>
                  <a:pt x="43880" y="10520"/>
                </a:lnTo>
                <a:lnTo>
                  <a:pt x="43870" y="10520"/>
                </a:lnTo>
                <a:lnTo>
                  <a:pt x="43860" y="10520"/>
                </a:lnTo>
                <a:lnTo>
                  <a:pt x="43860" y="10530"/>
                </a:lnTo>
                <a:lnTo>
                  <a:pt x="43850" y="10530"/>
                </a:lnTo>
                <a:lnTo>
                  <a:pt x="43850" y="10540"/>
                </a:lnTo>
                <a:lnTo>
                  <a:pt x="43840" y="10540"/>
                </a:lnTo>
                <a:lnTo>
                  <a:pt x="43840" y="10550"/>
                </a:lnTo>
                <a:lnTo>
                  <a:pt x="43840" y="10560"/>
                </a:lnTo>
                <a:lnTo>
                  <a:pt x="43850" y="10560"/>
                </a:lnTo>
                <a:lnTo>
                  <a:pt x="43850" y="10570"/>
                </a:lnTo>
                <a:lnTo>
                  <a:pt x="43850" y="10580"/>
                </a:lnTo>
                <a:lnTo>
                  <a:pt x="43850" y="10590"/>
                </a:lnTo>
                <a:lnTo>
                  <a:pt x="43850" y="10600"/>
                </a:lnTo>
                <a:lnTo>
                  <a:pt x="43850" y="10610"/>
                </a:lnTo>
                <a:lnTo>
                  <a:pt x="43850" y="10620"/>
                </a:lnTo>
                <a:lnTo>
                  <a:pt x="43850" y="10630"/>
                </a:lnTo>
                <a:lnTo>
                  <a:pt x="43850" y="10640"/>
                </a:lnTo>
                <a:lnTo>
                  <a:pt x="43850" y="10650"/>
                </a:lnTo>
                <a:lnTo>
                  <a:pt x="43850" y="10660"/>
                </a:lnTo>
                <a:lnTo>
                  <a:pt x="43850" y="10670"/>
                </a:lnTo>
                <a:lnTo>
                  <a:pt x="43850" y="10680"/>
                </a:lnTo>
                <a:lnTo>
                  <a:pt x="43860" y="10690"/>
                </a:lnTo>
                <a:lnTo>
                  <a:pt x="43860" y="10700"/>
                </a:lnTo>
                <a:lnTo>
                  <a:pt x="43860" y="10710"/>
                </a:lnTo>
                <a:lnTo>
                  <a:pt x="43860" y="10720"/>
                </a:lnTo>
                <a:lnTo>
                  <a:pt x="43860" y="10730"/>
                </a:lnTo>
                <a:lnTo>
                  <a:pt x="43860" y="10740"/>
                </a:lnTo>
                <a:lnTo>
                  <a:pt x="43860" y="10750"/>
                </a:lnTo>
                <a:lnTo>
                  <a:pt x="43870" y="10750"/>
                </a:lnTo>
                <a:lnTo>
                  <a:pt x="43870" y="10760"/>
                </a:lnTo>
                <a:lnTo>
                  <a:pt x="43870" y="10770"/>
                </a:lnTo>
                <a:lnTo>
                  <a:pt x="43880" y="10770"/>
                </a:lnTo>
                <a:lnTo>
                  <a:pt x="43880" y="10780"/>
                </a:lnTo>
                <a:lnTo>
                  <a:pt x="43880" y="10790"/>
                </a:lnTo>
                <a:lnTo>
                  <a:pt x="43890" y="10790"/>
                </a:lnTo>
                <a:lnTo>
                  <a:pt x="43890" y="10800"/>
                </a:lnTo>
                <a:lnTo>
                  <a:pt x="43900" y="10810"/>
                </a:lnTo>
                <a:lnTo>
                  <a:pt x="43900" y="10820"/>
                </a:lnTo>
                <a:lnTo>
                  <a:pt x="43910" y="10820"/>
                </a:lnTo>
                <a:lnTo>
                  <a:pt x="43910" y="10830"/>
                </a:lnTo>
                <a:lnTo>
                  <a:pt x="43910" y="10840"/>
                </a:lnTo>
                <a:lnTo>
                  <a:pt x="43920" y="10840"/>
                </a:lnTo>
                <a:lnTo>
                  <a:pt x="43920" y="10850"/>
                </a:lnTo>
                <a:lnTo>
                  <a:pt x="43930" y="10850"/>
                </a:lnTo>
                <a:lnTo>
                  <a:pt x="43930" y="10860"/>
                </a:lnTo>
                <a:lnTo>
                  <a:pt x="43930" y="10870"/>
                </a:lnTo>
                <a:lnTo>
                  <a:pt x="43940" y="10870"/>
                </a:lnTo>
                <a:lnTo>
                  <a:pt x="43940" y="10880"/>
                </a:lnTo>
                <a:lnTo>
                  <a:pt x="43950" y="10890"/>
                </a:lnTo>
                <a:lnTo>
                  <a:pt x="43960" y="10890"/>
                </a:lnTo>
                <a:lnTo>
                  <a:pt x="43960" y="10900"/>
                </a:lnTo>
                <a:lnTo>
                  <a:pt x="43970" y="10900"/>
                </a:lnTo>
                <a:lnTo>
                  <a:pt x="43970" y="10910"/>
                </a:lnTo>
                <a:lnTo>
                  <a:pt x="43980" y="10920"/>
                </a:lnTo>
                <a:lnTo>
                  <a:pt x="43980" y="10930"/>
                </a:lnTo>
                <a:lnTo>
                  <a:pt x="43990" y="10940"/>
                </a:lnTo>
                <a:lnTo>
                  <a:pt x="43990" y="10950"/>
                </a:lnTo>
                <a:lnTo>
                  <a:pt x="44000" y="10950"/>
                </a:lnTo>
                <a:lnTo>
                  <a:pt x="44000" y="10960"/>
                </a:lnTo>
                <a:lnTo>
                  <a:pt x="44010" y="10960"/>
                </a:lnTo>
                <a:lnTo>
                  <a:pt x="44010" y="10970"/>
                </a:lnTo>
                <a:lnTo>
                  <a:pt x="44020" y="10970"/>
                </a:lnTo>
                <a:lnTo>
                  <a:pt x="44030" y="10980"/>
                </a:lnTo>
                <a:lnTo>
                  <a:pt x="44030" y="10990"/>
                </a:lnTo>
                <a:lnTo>
                  <a:pt x="44040" y="10990"/>
                </a:lnTo>
                <a:lnTo>
                  <a:pt x="44040" y="11000"/>
                </a:lnTo>
                <a:lnTo>
                  <a:pt x="44030" y="11010"/>
                </a:lnTo>
                <a:lnTo>
                  <a:pt x="44020" y="11020"/>
                </a:lnTo>
                <a:lnTo>
                  <a:pt x="44010" y="11030"/>
                </a:lnTo>
                <a:lnTo>
                  <a:pt x="44000" y="11040"/>
                </a:lnTo>
                <a:lnTo>
                  <a:pt x="43990" y="11040"/>
                </a:lnTo>
                <a:lnTo>
                  <a:pt x="43980" y="11050"/>
                </a:lnTo>
                <a:lnTo>
                  <a:pt x="43970" y="11050"/>
                </a:lnTo>
                <a:lnTo>
                  <a:pt x="43960" y="11050"/>
                </a:lnTo>
                <a:lnTo>
                  <a:pt x="43960" y="11060"/>
                </a:lnTo>
                <a:lnTo>
                  <a:pt x="43950" y="11060"/>
                </a:lnTo>
                <a:lnTo>
                  <a:pt x="43940" y="11060"/>
                </a:lnTo>
                <a:lnTo>
                  <a:pt x="43930" y="11070"/>
                </a:lnTo>
                <a:lnTo>
                  <a:pt x="43920" y="11070"/>
                </a:lnTo>
                <a:lnTo>
                  <a:pt x="43910" y="11070"/>
                </a:lnTo>
                <a:lnTo>
                  <a:pt x="43910" y="11060"/>
                </a:lnTo>
                <a:lnTo>
                  <a:pt x="43900" y="11060"/>
                </a:lnTo>
                <a:lnTo>
                  <a:pt x="43890" y="11060"/>
                </a:lnTo>
                <a:lnTo>
                  <a:pt x="43880" y="11060"/>
                </a:lnTo>
                <a:lnTo>
                  <a:pt x="43870" y="11060"/>
                </a:lnTo>
                <a:lnTo>
                  <a:pt x="43860" y="11060"/>
                </a:lnTo>
                <a:lnTo>
                  <a:pt x="43850" y="11060"/>
                </a:lnTo>
                <a:lnTo>
                  <a:pt x="43850" y="11070"/>
                </a:lnTo>
                <a:lnTo>
                  <a:pt x="43840" y="11070"/>
                </a:lnTo>
                <a:lnTo>
                  <a:pt x="43830" y="11070"/>
                </a:lnTo>
                <a:lnTo>
                  <a:pt x="43830" y="11080"/>
                </a:lnTo>
                <a:lnTo>
                  <a:pt x="43840" y="11080"/>
                </a:lnTo>
                <a:lnTo>
                  <a:pt x="43830" y="11080"/>
                </a:lnTo>
                <a:lnTo>
                  <a:pt x="43830" y="11070"/>
                </a:lnTo>
                <a:lnTo>
                  <a:pt x="43820" y="11080"/>
                </a:lnTo>
                <a:lnTo>
                  <a:pt x="43820" y="11070"/>
                </a:lnTo>
                <a:lnTo>
                  <a:pt x="43810" y="11070"/>
                </a:lnTo>
                <a:lnTo>
                  <a:pt x="43800" y="11070"/>
                </a:lnTo>
                <a:lnTo>
                  <a:pt x="43790" y="11070"/>
                </a:lnTo>
                <a:lnTo>
                  <a:pt x="43780" y="11070"/>
                </a:lnTo>
                <a:lnTo>
                  <a:pt x="43770" y="11070"/>
                </a:lnTo>
                <a:lnTo>
                  <a:pt x="43760" y="11070"/>
                </a:lnTo>
                <a:lnTo>
                  <a:pt x="43750" y="11070"/>
                </a:lnTo>
                <a:lnTo>
                  <a:pt x="43740" y="11080"/>
                </a:lnTo>
                <a:lnTo>
                  <a:pt x="43730" y="11090"/>
                </a:lnTo>
                <a:lnTo>
                  <a:pt x="43730" y="11100"/>
                </a:lnTo>
                <a:lnTo>
                  <a:pt x="43740" y="11100"/>
                </a:lnTo>
                <a:lnTo>
                  <a:pt x="43740" y="11110"/>
                </a:lnTo>
                <a:lnTo>
                  <a:pt x="43750" y="11110"/>
                </a:lnTo>
                <a:lnTo>
                  <a:pt x="43740" y="11110"/>
                </a:lnTo>
                <a:lnTo>
                  <a:pt x="43740" y="11120"/>
                </a:lnTo>
                <a:lnTo>
                  <a:pt x="43730" y="11120"/>
                </a:lnTo>
                <a:lnTo>
                  <a:pt x="43730" y="11110"/>
                </a:lnTo>
                <a:lnTo>
                  <a:pt x="43720" y="11110"/>
                </a:lnTo>
                <a:lnTo>
                  <a:pt x="43720" y="11100"/>
                </a:lnTo>
                <a:lnTo>
                  <a:pt x="43710" y="11100"/>
                </a:lnTo>
                <a:lnTo>
                  <a:pt x="43700" y="11100"/>
                </a:lnTo>
                <a:lnTo>
                  <a:pt x="43690" y="11100"/>
                </a:lnTo>
                <a:lnTo>
                  <a:pt x="43680" y="11100"/>
                </a:lnTo>
                <a:lnTo>
                  <a:pt x="43670" y="11100"/>
                </a:lnTo>
                <a:lnTo>
                  <a:pt x="43670" y="11110"/>
                </a:lnTo>
                <a:lnTo>
                  <a:pt x="43660" y="11110"/>
                </a:lnTo>
                <a:lnTo>
                  <a:pt x="43660" y="11100"/>
                </a:lnTo>
                <a:lnTo>
                  <a:pt x="43660" y="11090"/>
                </a:lnTo>
                <a:lnTo>
                  <a:pt x="43650" y="11090"/>
                </a:lnTo>
                <a:lnTo>
                  <a:pt x="43650" y="11080"/>
                </a:lnTo>
                <a:lnTo>
                  <a:pt x="43640" y="11080"/>
                </a:lnTo>
                <a:lnTo>
                  <a:pt x="43630" y="11080"/>
                </a:lnTo>
                <a:lnTo>
                  <a:pt x="43630" y="11070"/>
                </a:lnTo>
                <a:lnTo>
                  <a:pt x="43620" y="11070"/>
                </a:lnTo>
                <a:lnTo>
                  <a:pt x="43610" y="11070"/>
                </a:lnTo>
                <a:lnTo>
                  <a:pt x="43600" y="11070"/>
                </a:lnTo>
                <a:lnTo>
                  <a:pt x="43590" y="11070"/>
                </a:lnTo>
                <a:lnTo>
                  <a:pt x="43590" y="11080"/>
                </a:lnTo>
                <a:lnTo>
                  <a:pt x="43580" y="11080"/>
                </a:lnTo>
                <a:lnTo>
                  <a:pt x="43580" y="11090"/>
                </a:lnTo>
                <a:lnTo>
                  <a:pt x="43590" y="11090"/>
                </a:lnTo>
                <a:lnTo>
                  <a:pt x="43580" y="11100"/>
                </a:lnTo>
                <a:lnTo>
                  <a:pt x="43570" y="11100"/>
                </a:lnTo>
                <a:lnTo>
                  <a:pt x="43570" y="11090"/>
                </a:lnTo>
                <a:lnTo>
                  <a:pt x="43560" y="11090"/>
                </a:lnTo>
                <a:lnTo>
                  <a:pt x="43560" y="11080"/>
                </a:lnTo>
                <a:lnTo>
                  <a:pt x="43550" y="11080"/>
                </a:lnTo>
                <a:lnTo>
                  <a:pt x="43540" y="11080"/>
                </a:lnTo>
                <a:lnTo>
                  <a:pt x="43540" y="11070"/>
                </a:lnTo>
                <a:lnTo>
                  <a:pt x="43530" y="11070"/>
                </a:lnTo>
                <a:lnTo>
                  <a:pt x="43530" y="11060"/>
                </a:lnTo>
                <a:lnTo>
                  <a:pt x="43520" y="11060"/>
                </a:lnTo>
                <a:lnTo>
                  <a:pt x="43510" y="11060"/>
                </a:lnTo>
                <a:lnTo>
                  <a:pt x="43510" y="11050"/>
                </a:lnTo>
                <a:lnTo>
                  <a:pt x="43500" y="11040"/>
                </a:lnTo>
                <a:lnTo>
                  <a:pt x="43490" y="11040"/>
                </a:lnTo>
                <a:lnTo>
                  <a:pt x="43490" y="11030"/>
                </a:lnTo>
                <a:lnTo>
                  <a:pt x="43480" y="11030"/>
                </a:lnTo>
                <a:lnTo>
                  <a:pt x="43470" y="11030"/>
                </a:lnTo>
                <a:lnTo>
                  <a:pt x="43460" y="11030"/>
                </a:lnTo>
                <a:lnTo>
                  <a:pt x="43450" y="11030"/>
                </a:lnTo>
                <a:lnTo>
                  <a:pt x="43450" y="11040"/>
                </a:lnTo>
                <a:lnTo>
                  <a:pt x="43440" y="11040"/>
                </a:lnTo>
                <a:lnTo>
                  <a:pt x="43440" y="11030"/>
                </a:lnTo>
                <a:lnTo>
                  <a:pt x="43430" y="11030"/>
                </a:lnTo>
                <a:lnTo>
                  <a:pt x="43420" y="11030"/>
                </a:lnTo>
                <a:lnTo>
                  <a:pt x="43420" y="11020"/>
                </a:lnTo>
                <a:lnTo>
                  <a:pt x="43410" y="11020"/>
                </a:lnTo>
                <a:lnTo>
                  <a:pt x="43410" y="11010"/>
                </a:lnTo>
                <a:lnTo>
                  <a:pt x="43400" y="11010"/>
                </a:lnTo>
                <a:lnTo>
                  <a:pt x="43400" y="11000"/>
                </a:lnTo>
                <a:lnTo>
                  <a:pt x="43400" y="10990"/>
                </a:lnTo>
                <a:lnTo>
                  <a:pt x="43390" y="10990"/>
                </a:lnTo>
                <a:lnTo>
                  <a:pt x="43390" y="10980"/>
                </a:lnTo>
                <a:lnTo>
                  <a:pt x="43380" y="10980"/>
                </a:lnTo>
                <a:lnTo>
                  <a:pt x="43380" y="10970"/>
                </a:lnTo>
                <a:lnTo>
                  <a:pt x="43380" y="10960"/>
                </a:lnTo>
                <a:lnTo>
                  <a:pt x="43370" y="10960"/>
                </a:lnTo>
                <a:lnTo>
                  <a:pt x="43370" y="10950"/>
                </a:lnTo>
                <a:lnTo>
                  <a:pt x="43360" y="10950"/>
                </a:lnTo>
                <a:lnTo>
                  <a:pt x="43350" y="10950"/>
                </a:lnTo>
                <a:lnTo>
                  <a:pt x="43340" y="10950"/>
                </a:lnTo>
                <a:lnTo>
                  <a:pt x="43340" y="10940"/>
                </a:lnTo>
                <a:lnTo>
                  <a:pt x="43330" y="10940"/>
                </a:lnTo>
                <a:lnTo>
                  <a:pt x="43330" y="10930"/>
                </a:lnTo>
                <a:lnTo>
                  <a:pt x="43320" y="10930"/>
                </a:lnTo>
                <a:lnTo>
                  <a:pt x="43320" y="10920"/>
                </a:lnTo>
                <a:lnTo>
                  <a:pt x="43310" y="10920"/>
                </a:lnTo>
                <a:lnTo>
                  <a:pt x="43300" y="10920"/>
                </a:lnTo>
                <a:lnTo>
                  <a:pt x="43300" y="10910"/>
                </a:lnTo>
                <a:lnTo>
                  <a:pt x="43290" y="10910"/>
                </a:lnTo>
                <a:lnTo>
                  <a:pt x="43290" y="10900"/>
                </a:lnTo>
                <a:lnTo>
                  <a:pt x="43280" y="10900"/>
                </a:lnTo>
                <a:lnTo>
                  <a:pt x="43270" y="10900"/>
                </a:lnTo>
                <a:lnTo>
                  <a:pt x="43270" y="10890"/>
                </a:lnTo>
                <a:lnTo>
                  <a:pt x="43260" y="10890"/>
                </a:lnTo>
                <a:lnTo>
                  <a:pt x="43260" y="10880"/>
                </a:lnTo>
                <a:lnTo>
                  <a:pt x="43260" y="10890"/>
                </a:lnTo>
                <a:lnTo>
                  <a:pt x="43260" y="10880"/>
                </a:lnTo>
                <a:lnTo>
                  <a:pt x="43250" y="10880"/>
                </a:lnTo>
                <a:lnTo>
                  <a:pt x="43250" y="10870"/>
                </a:lnTo>
                <a:lnTo>
                  <a:pt x="43240" y="10870"/>
                </a:lnTo>
                <a:lnTo>
                  <a:pt x="43230" y="10870"/>
                </a:lnTo>
                <a:lnTo>
                  <a:pt x="43230" y="10860"/>
                </a:lnTo>
                <a:lnTo>
                  <a:pt x="43220" y="10860"/>
                </a:lnTo>
                <a:lnTo>
                  <a:pt x="43210" y="10860"/>
                </a:lnTo>
                <a:lnTo>
                  <a:pt x="43200" y="10860"/>
                </a:lnTo>
                <a:lnTo>
                  <a:pt x="43200" y="10850"/>
                </a:lnTo>
                <a:lnTo>
                  <a:pt x="43190" y="10850"/>
                </a:lnTo>
                <a:lnTo>
                  <a:pt x="43190" y="10840"/>
                </a:lnTo>
                <a:lnTo>
                  <a:pt x="43180" y="10840"/>
                </a:lnTo>
                <a:lnTo>
                  <a:pt x="43180" y="10830"/>
                </a:lnTo>
                <a:lnTo>
                  <a:pt x="43170" y="10830"/>
                </a:lnTo>
                <a:lnTo>
                  <a:pt x="43170" y="10820"/>
                </a:lnTo>
                <a:lnTo>
                  <a:pt x="43170" y="10810"/>
                </a:lnTo>
                <a:lnTo>
                  <a:pt x="43160" y="10810"/>
                </a:lnTo>
                <a:lnTo>
                  <a:pt x="43150" y="10810"/>
                </a:lnTo>
                <a:lnTo>
                  <a:pt x="43150" y="10800"/>
                </a:lnTo>
                <a:lnTo>
                  <a:pt x="43140" y="10800"/>
                </a:lnTo>
                <a:lnTo>
                  <a:pt x="43140" y="10790"/>
                </a:lnTo>
                <a:lnTo>
                  <a:pt x="43150" y="10790"/>
                </a:lnTo>
                <a:lnTo>
                  <a:pt x="43140" y="10790"/>
                </a:lnTo>
                <a:lnTo>
                  <a:pt x="43140" y="10780"/>
                </a:lnTo>
                <a:lnTo>
                  <a:pt x="43140" y="10770"/>
                </a:lnTo>
                <a:lnTo>
                  <a:pt x="43130" y="10770"/>
                </a:lnTo>
                <a:lnTo>
                  <a:pt x="43130" y="10760"/>
                </a:lnTo>
                <a:lnTo>
                  <a:pt x="43130" y="10750"/>
                </a:lnTo>
                <a:lnTo>
                  <a:pt x="43130" y="10740"/>
                </a:lnTo>
                <a:lnTo>
                  <a:pt x="43120" y="10740"/>
                </a:lnTo>
                <a:lnTo>
                  <a:pt x="43120" y="10730"/>
                </a:lnTo>
                <a:lnTo>
                  <a:pt x="43110" y="10730"/>
                </a:lnTo>
                <a:lnTo>
                  <a:pt x="43110" y="10720"/>
                </a:lnTo>
                <a:lnTo>
                  <a:pt x="43100" y="10720"/>
                </a:lnTo>
                <a:lnTo>
                  <a:pt x="43090" y="10720"/>
                </a:lnTo>
                <a:lnTo>
                  <a:pt x="43090" y="10710"/>
                </a:lnTo>
                <a:lnTo>
                  <a:pt x="43080" y="10710"/>
                </a:lnTo>
                <a:lnTo>
                  <a:pt x="43070" y="10710"/>
                </a:lnTo>
                <a:lnTo>
                  <a:pt x="43060" y="10710"/>
                </a:lnTo>
                <a:lnTo>
                  <a:pt x="43050" y="10710"/>
                </a:lnTo>
                <a:lnTo>
                  <a:pt x="43050" y="10700"/>
                </a:lnTo>
                <a:lnTo>
                  <a:pt x="43050" y="10690"/>
                </a:lnTo>
                <a:lnTo>
                  <a:pt x="43040" y="10690"/>
                </a:lnTo>
                <a:lnTo>
                  <a:pt x="43040" y="10680"/>
                </a:lnTo>
                <a:lnTo>
                  <a:pt x="43040" y="10670"/>
                </a:lnTo>
                <a:lnTo>
                  <a:pt x="43030" y="10660"/>
                </a:lnTo>
                <a:lnTo>
                  <a:pt x="43030" y="10650"/>
                </a:lnTo>
                <a:lnTo>
                  <a:pt x="43030" y="10640"/>
                </a:lnTo>
                <a:lnTo>
                  <a:pt x="43020" y="10640"/>
                </a:lnTo>
                <a:lnTo>
                  <a:pt x="43020" y="10630"/>
                </a:lnTo>
                <a:lnTo>
                  <a:pt x="43010" y="10630"/>
                </a:lnTo>
                <a:lnTo>
                  <a:pt x="43000" y="10630"/>
                </a:lnTo>
                <a:lnTo>
                  <a:pt x="43000" y="10620"/>
                </a:lnTo>
                <a:lnTo>
                  <a:pt x="42990" y="10620"/>
                </a:lnTo>
                <a:lnTo>
                  <a:pt x="42980" y="10620"/>
                </a:lnTo>
                <a:lnTo>
                  <a:pt x="42980" y="10610"/>
                </a:lnTo>
                <a:lnTo>
                  <a:pt x="42980" y="10600"/>
                </a:lnTo>
                <a:lnTo>
                  <a:pt x="42970" y="10600"/>
                </a:lnTo>
                <a:lnTo>
                  <a:pt x="42970" y="10590"/>
                </a:lnTo>
                <a:lnTo>
                  <a:pt x="42960" y="10590"/>
                </a:lnTo>
                <a:lnTo>
                  <a:pt x="42960" y="10580"/>
                </a:lnTo>
                <a:lnTo>
                  <a:pt x="42950" y="10580"/>
                </a:lnTo>
                <a:lnTo>
                  <a:pt x="42950" y="10570"/>
                </a:lnTo>
                <a:lnTo>
                  <a:pt x="42950" y="10560"/>
                </a:lnTo>
                <a:lnTo>
                  <a:pt x="42950" y="10550"/>
                </a:lnTo>
                <a:lnTo>
                  <a:pt x="42950" y="10540"/>
                </a:lnTo>
                <a:lnTo>
                  <a:pt x="42950" y="10530"/>
                </a:lnTo>
                <a:lnTo>
                  <a:pt x="42950" y="10520"/>
                </a:lnTo>
                <a:lnTo>
                  <a:pt x="42940" y="10520"/>
                </a:lnTo>
                <a:lnTo>
                  <a:pt x="42940" y="10510"/>
                </a:lnTo>
                <a:lnTo>
                  <a:pt x="42940" y="10500"/>
                </a:lnTo>
                <a:lnTo>
                  <a:pt x="42940" y="10490"/>
                </a:lnTo>
                <a:lnTo>
                  <a:pt x="42940" y="10480"/>
                </a:lnTo>
                <a:lnTo>
                  <a:pt x="42940" y="10470"/>
                </a:lnTo>
                <a:lnTo>
                  <a:pt x="42930" y="10460"/>
                </a:lnTo>
                <a:lnTo>
                  <a:pt x="42930" y="10450"/>
                </a:lnTo>
                <a:lnTo>
                  <a:pt x="42930" y="10440"/>
                </a:lnTo>
                <a:lnTo>
                  <a:pt x="42930" y="10430"/>
                </a:lnTo>
                <a:lnTo>
                  <a:pt x="42920" y="10420"/>
                </a:lnTo>
                <a:lnTo>
                  <a:pt x="42920" y="10410"/>
                </a:lnTo>
                <a:lnTo>
                  <a:pt x="42920" y="10400"/>
                </a:lnTo>
                <a:lnTo>
                  <a:pt x="42920" y="10390"/>
                </a:lnTo>
                <a:lnTo>
                  <a:pt x="42910" y="10390"/>
                </a:lnTo>
                <a:lnTo>
                  <a:pt x="42910" y="10380"/>
                </a:lnTo>
                <a:lnTo>
                  <a:pt x="42910" y="10370"/>
                </a:lnTo>
                <a:lnTo>
                  <a:pt x="42900" y="10370"/>
                </a:lnTo>
                <a:lnTo>
                  <a:pt x="42900" y="10360"/>
                </a:lnTo>
                <a:lnTo>
                  <a:pt x="42900" y="10350"/>
                </a:lnTo>
                <a:lnTo>
                  <a:pt x="42890" y="10350"/>
                </a:lnTo>
                <a:lnTo>
                  <a:pt x="42900" y="10350"/>
                </a:lnTo>
                <a:lnTo>
                  <a:pt x="42900" y="10340"/>
                </a:lnTo>
                <a:lnTo>
                  <a:pt x="42900" y="10330"/>
                </a:lnTo>
                <a:lnTo>
                  <a:pt x="42900" y="10320"/>
                </a:lnTo>
                <a:lnTo>
                  <a:pt x="42890" y="10320"/>
                </a:lnTo>
                <a:lnTo>
                  <a:pt x="42890" y="10310"/>
                </a:lnTo>
                <a:lnTo>
                  <a:pt x="42890" y="10300"/>
                </a:lnTo>
                <a:lnTo>
                  <a:pt x="42880" y="10290"/>
                </a:lnTo>
                <a:lnTo>
                  <a:pt x="42880" y="10280"/>
                </a:lnTo>
                <a:lnTo>
                  <a:pt x="42870" y="10280"/>
                </a:lnTo>
                <a:lnTo>
                  <a:pt x="42870" y="10270"/>
                </a:lnTo>
                <a:lnTo>
                  <a:pt x="42860" y="10270"/>
                </a:lnTo>
                <a:lnTo>
                  <a:pt x="42850" y="10270"/>
                </a:lnTo>
                <a:lnTo>
                  <a:pt x="42850" y="10260"/>
                </a:lnTo>
                <a:lnTo>
                  <a:pt x="42840" y="10260"/>
                </a:lnTo>
                <a:lnTo>
                  <a:pt x="42840" y="10250"/>
                </a:lnTo>
                <a:lnTo>
                  <a:pt x="42830" y="10250"/>
                </a:lnTo>
                <a:lnTo>
                  <a:pt x="42830" y="10240"/>
                </a:lnTo>
                <a:lnTo>
                  <a:pt x="42820" y="10240"/>
                </a:lnTo>
                <a:lnTo>
                  <a:pt x="42820" y="10230"/>
                </a:lnTo>
                <a:lnTo>
                  <a:pt x="42810" y="10230"/>
                </a:lnTo>
                <a:lnTo>
                  <a:pt x="42810" y="10220"/>
                </a:lnTo>
                <a:lnTo>
                  <a:pt x="42800" y="10220"/>
                </a:lnTo>
                <a:lnTo>
                  <a:pt x="42800" y="10210"/>
                </a:lnTo>
                <a:lnTo>
                  <a:pt x="42790" y="10210"/>
                </a:lnTo>
                <a:lnTo>
                  <a:pt x="42790" y="10200"/>
                </a:lnTo>
                <a:lnTo>
                  <a:pt x="42790" y="10190"/>
                </a:lnTo>
                <a:lnTo>
                  <a:pt x="42800" y="10190"/>
                </a:lnTo>
                <a:lnTo>
                  <a:pt x="42800" y="10200"/>
                </a:lnTo>
                <a:lnTo>
                  <a:pt x="42790" y="10200"/>
                </a:lnTo>
                <a:lnTo>
                  <a:pt x="42800" y="10200"/>
                </a:lnTo>
                <a:lnTo>
                  <a:pt x="42810" y="10200"/>
                </a:lnTo>
                <a:lnTo>
                  <a:pt x="42810" y="10190"/>
                </a:lnTo>
                <a:lnTo>
                  <a:pt x="42800" y="10190"/>
                </a:lnTo>
                <a:lnTo>
                  <a:pt x="42810" y="10190"/>
                </a:lnTo>
                <a:lnTo>
                  <a:pt x="42810" y="10180"/>
                </a:lnTo>
                <a:lnTo>
                  <a:pt x="42800" y="10180"/>
                </a:lnTo>
                <a:lnTo>
                  <a:pt x="42810" y="10180"/>
                </a:lnTo>
                <a:lnTo>
                  <a:pt x="42800" y="10180"/>
                </a:lnTo>
                <a:lnTo>
                  <a:pt x="42790" y="10190"/>
                </a:lnTo>
                <a:lnTo>
                  <a:pt x="42790" y="10180"/>
                </a:lnTo>
                <a:lnTo>
                  <a:pt x="42780" y="10180"/>
                </a:lnTo>
                <a:lnTo>
                  <a:pt x="42780" y="10170"/>
                </a:lnTo>
                <a:lnTo>
                  <a:pt x="42780" y="10160"/>
                </a:lnTo>
                <a:lnTo>
                  <a:pt x="42790" y="10160"/>
                </a:lnTo>
                <a:lnTo>
                  <a:pt x="42800" y="10160"/>
                </a:lnTo>
                <a:lnTo>
                  <a:pt x="42810" y="10160"/>
                </a:lnTo>
                <a:lnTo>
                  <a:pt x="42820" y="10160"/>
                </a:lnTo>
                <a:lnTo>
                  <a:pt x="42830" y="10160"/>
                </a:lnTo>
                <a:lnTo>
                  <a:pt x="42830" y="10150"/>
                </a:lnTo>
                <a:lnTo>
                  <a:pt x="42830" y="10140"/>
                </a:lnTo>
                <a:lnTo>
                  <a:pt x="42840" y="10140"/>
                </a:lnTo>
                <a:lnTo>
                  <a:pt x="42850" y="10140"/>
                </a:lnTo>
                <a:lnTo>
                  <a:pt x="42850" y="10130"/>
                </a:lnTo>
                <a:lnTo>
                  <a:pt x="42860" y="10130"/>
                </a:lnTo>
                <a:lnTo>
                  <a:pt x="42860" y="10120"/>
                </a:lnTo>
                <a:lnTo>
                  <a:pt x="42860" y="10110"/>
                </a:lnTo>
                <a:lnTo>
                  <a:pt x="42870" y="10110"/>
                </a:lnTo>
                <a:lnTo>
                  <a:pt x="42870" y="10100"/>
                </a:lnTo>
                <a:lnTo>
                  <a:pt x="42870" y="10090"/>
                </a:lnTo>
                <a:lnTo>
                  <a:pt x="42880" y="10090"/>
                </a:lnTo>
                <a:lnTo>
                  <a:pt x="42890" y="10090"/>
                </a:lnTo>
                <a:lnTo>
                  <a:pt x="42900" y="10090"/>
                </a:lnTo>
                <a:lnTo>
                  <a:pt x="42910" y="10080"/>
                </a:lnTo>
                <a:lnTo>
                  <a:pt x="42920" y="10080"/>
                </a:lnTo>
                <a:lnTo>
                  <a:pt x="42920" y="10070"/>
                </a:lnTo>
                <a:lnTo>
                  <a:pt x="42920" y="10060"/>
                </a:lnTo>
                <a:lnTo>
                  <a:pt x="42930" y="10050"/>
                </a:lnTo>
                <a:lnTo>
                  <a:pt x="42940" y="10050"/>
                </a:lnTo>
                <a:lnTo>
                  <a:pt x="42940" y="10040"/>
                </a:lnTo>
                <a:lnTo>
                  <a:pt x="42950" y="10040"/>
                </a:lnTo>
                <a:lnTo>
                  <a:pt x="42950" y="10030"/>
                </a:lnTo>
                <a:lnTo>
                  <a:pt x="42950" y="10020"/>
                </a:lnTo>
                <a:lnTo>
                  <a:pt x="42960" y="10020"/>
                </a:lnTo>
                <a:lnTo>
                  <a:pt x="42960" y="10010"/>
                </a:lnTo>
                <a:lnTo>
                  <a:pt x="42960" y="10000"/>
                </a:lnTo>
                <a:lnTo>
                  <a:pt x="42970" y="10000"/>
                </a:lnTo>
                <a:lnTo>
                  <a:pt x="42970" y="9990"/>
                </a:lnTo>
                <a:lnTo>
                  <a:pt x="42970" y="9980"/>
                </a:lnTo>
                <a:lnTo>
                  <a:pt x="42970" y="9970"/>
                </a:lnTo>
                <a:lnTo>
                  <a:pt x="42970" y="9960"/>
                </a:lnTo>
                <a:lnTo>
                  <a:pt x="42970" y="9950"/>
                </a:lnTo>
                <a:lnTo>
                  <a:pt x="42960" y="9950"/>
                </a:lnTo>
                <a:lnTo>
                  <a:pt x="42960" y="9940"/>
                </a:lnTo>
                <a:lnTo>
                  <a:pt x="42950" y="9940"/>
                </a:lnTo>
                <a:lnTo>
                  <a:pt x="42940" y="9930"/>
                </a:lnTo>
                <a:lnTo>
                  <a:pt x="42930" y="9930"/>
                </a:lnTo>
                <a:lnTo>
                  <a:pt x="42930" y="9920"/>
                </a:lnTo>
                <a:lnTo>
                  <a:pt x="42940" y="9920"/>
                </a:lnTo>
                <a:lnTo>
                  <a:pt x="42940" y="9910"/>
                </a:lnTo>
                <a:lnTo>
                  <a:pt x="42950" y="9910"/>
                </a:lnTo>
                <a:lnTo>
                  <a:pt x="42960" y="9900"/>
                </a:lnTo>
                <a:lnTo>
                  <a:pt x="42960" y="9890"/>
                </a:lnTo>
                <a:lnTo>
                  <a:pt x="42970" y="9890"/>
                </a:lnTo>
                <a:lnTo>
                  <a:pt x="42970" y="9880"/>
                </a:lnTo>
                <a:lnTo>
                  <a:pt x="42980" y="9870"/>
                </a:lnTo>
                <a:lnTo>
                  <a:pt x="42980" y="9860"/>
                </a:lnTo>
                <a:lnTo>
                  <a:pt x="42980" y="9850"/>
                </a:lnTo>
                <a:lnTo>
                  <a:pt x="42990" y="9850"/>
                </a:lnTo>
                <a:lnTo>
                  <a:pt x="42990" y="9840"/>
                </a:lnTo>
                <a:lnTo>
                  <a:pt x="42990" y="9830"/>
                </a:lnTo>
                <a:lnTo>
                  <a:pt x="43000" y="9830"/>
                </a:lnTo>
                <a:lnTo>
                  <a:pt x="43000" y="9820"/>
                </a:lnTo>
                <a:lnTo>
                  <a:pt x="43010" y="9820"/>
                </a:lnTo>
                <a:lnTo>
                  <a:pt x="43010" y="9810"/>
                </a:lnTo>
                <a:lnTo>
                  <a:pt x="43020" y="9810"/>
                </a:lnTo>
                <a:lnTo>
                  <a:pt x="43020" y="9800"/>
                </a:lnTo>
                <a:lnTo>
                  <a:pt x="43030" y="9800"/>
                </a:lnTo>
                <a:lnTo>
                  <a:pt x="43030" y="9790"/>
                </a:lnTo>
                <a:lnTo>
                  <a:pt x="43040" y="9780"/>
                </a:lnTo>
                <a:lnTo>
                  <a:pt x="43050" y="9770"/>
                </a:lnTo>
                <a:lnTo>
                  <a:pt x="43050" y="9760"/>
                </a:lnTo>
                <a:lnTo>
                  <a:pt x="43060" y="9760"/>
                </a:lnTo>
                <a:lnTo>
                  <a:pt x="43060" y="9750"/>
                </a:lnTo>
                <a:lnTo>
                  <a:pt x="43060" y="9740"/>
                </a:lnTo>
                <a:lnTo>
                  <a:pt x="43070" y="9740"/>
                </a:lnTo>
                <a:lnTo>
                  <a:pt x="43070" y="9730"/>
                </a:lnTo>
                <a:lnTo>
                  <a:pt x="43070" y="9720"/>
                </a:lnTo>
                <a:lnTo>
                  <a:pt x="43070" y="9710"/>
                </a:lnTo>
                <a:lnTo>
                  <a:pt x="43070" y="9700"/>
                </a:lnTo>
                <a:lnTo>
                  <a:pt x="43080" y="9690"/>
                </a:lnTo>
                <a:lnTo>
                  <a:pt x="43080" y="9680"/>
                </a:lnTo>
                <a:lnTo>
                  <a:pt x="43080" y="9670"/>
                </a:lnTo>
                <a:lnTo>
                  <a:pt x="43080" y="9660"/>
                </a:lnTo>
                <a:lnTo>
                  <a:pt x="43080" y="9650"/>
                </a:lnTo>
                <a:lnTo>
                  <a:pt x="43080" y="9640"/>
                </a:lnTo>
                <a:lnTo>
                  <a:pt x="43090" y="9640"/>
                </a:lnTo>
                <a:lnTo>
                  <a:pt x="43090" y="9630"/>
                </a:lnTo>
                <a:lnTo>
                  <a:pt x="43090" y="9620"/>
                </a:lnTo>
                <a:lnTo>
                  <a:pt x="43100" y="9620"/>
                </a:lnTo>
                <a:lnTo>
                  <a:pt x="43100" y="9610"/>
                </a:lnTo>
                <a:lnTo>
                  <a:pt x="43100" y="9600"/>
                </a:lnTo>
                <a:lnTo>
                  <a:pt x="43110" y="9590"/>
                </a:lnTo>
                <a:lnTo>
                  <a:pt x="43110" y="9580"/>
                </a:lnTo>
                <a:lnTo>
                  <a:pt x="43110" y="9570"/>
                </a:lnTo>
                <a:lnTo>
                  <a:pt x="43110" y="9560"/>
                </a:lnTo>
                <a:lnTo>
                  <a:pt x="43110" y="9550"/>
                </a:lnTo>
                <a:lnTo>
                  <a:pt x="43100" y="9550"/>
                </a:lnTo>
                <a:lnTo>
                  <a:pt x="43100" y="9540"/>
                </a:lnTo>
                <a:lnTo>
                  <a:pt x="43100" y="9530"/>
                </a:lnTo>
                <a:lnTo>
                  <a:pt x="43110" y="9520"/>
                </a:lnTo>
                <a:lnTo>
                  <a:pt x="43110" y="9510"/>
                </a:lnTo>
                <a:lnTo>
                  <a:pt x="43110" y="9500"/>
                </a:lnTo>
                <a:lnTo>
                  <a:pt x="43120" y="9490"/>
                </a:lnTo>
                <a:lnTo>
                  <a:pt x="43130" y="9490"/>
                </a:lnTo>
                <a:lnTo>
                  <a:pt x="43130" y="9480"/>
                </a:lnTo>
                <a:lnTo>
                  <a:pt x="43140" y="9480"/>
                </a:lnTo>
                <a:lnTo>
                  <a:pt x="43140" y="9470"/>
                </a:lnTo>
                <a:lnTo>
                  <a:pt x="43150" y="9470"/>
                </a:lnTo>
                <a:lnTo>
                  <a:pt x="43160" y="9470"/>
                </a:lnTo>
                <a:lnTo>
                  <a:pt x="43160" y="9460"/>
                </a:lnTo>
                <a:lnTo>
                  <a:pt x="43170" y="9460"/>
                </a:lnTo>
                <a:lnTo>
                  <a:pt x="43170" y="9450"/>
                </a:lnTo>
                <a:lnTo>
                  <a:pt x="43180" y="9450"/>
                </a:lnTo>
                <a:lnTo>
                  <a:pt x="43190" y="9450"/>
                </a:lnTo>
                <a:lnTo>
                  <a:pt x="43190" y="9440"/>
                </a:lnTo>
                <a:lnTo>
                  <a:pt x="43190" y="9430"/>
                </a:lnTo>
                <a:lnTo>
                  <a:pt x="43200" y="9430"/>
                </a:lnTo>
                <a:lnTo>
                  <a:pt x="43200" y="9420"/>
                </a:lnTo>
                <a:lnTo>
                  <a:pt x="43200" y="9410"/>
                </a:lnTo>
                <a:lnTo>
                  <a:pt x="43200" y="9400"/>
                </a:lnTo>
                <a:lnTo>
                  <a:pt x="43210" y="9400"/>
                </a:lnTo>
                <a:lnTo>
                  <a:pt x="43210" y="9390"/>
                </a:lnTo>
                <a:lnTo>
                  <a:pt x="43210" y="9370"/>
                </a:lnTo>
                <a:lnTo>
                  <a:pt x="43210" y="9360"/>
                </a:lnTo>
                <a:lnTo>
                  <a:pt x="43210" y="9350"/>
                </a:lnTo>
                <a:lnTo>
                  <a:pt x="43210" y="9340"/>
                </a:lnTo>
                <a:lnTo>
                  <a:pt x="43210" y="9330"/>
                </a:lnTo>
                <a:lnTo>
                  <a:pt x="43220" y="9320"/>
                </a:lnTo>
                <a:lnTo>
                  <a:pt x="43220" y="9310"/>
                </a:lnTo>
                <a:lnTo>
                  <a:pt x="43220" y="9300"/>
                </a:lnTo>
                <a:lnTo>
                  <a:pt x="43230" y="9300"/>
                </a:lnTo>
                <a:lnTo>
                  <a:pt x="43230" y="9290"/>
                </a:lnTo>
                <a:lnTo>
                  <a:pt x="43240" y="9280"/>
                </a:lnTo>
                <a:lnTo>
                  <a:pt x="43240" y="9270"/>
                </a:lnTo>
                <a:lnTo>
                  <a:pt x="43250" y="9260"/>
                </a:lnTo>
                <a:lnTo>
                  <a:pt x="43250" y="9250"/>
                </a:lnTo>
                <a:lnTo>
                  <a:pt x="43250" y="9240"/>
                </a:lnTo>
                <a:lnTo>
                  <a:pt x="43250" y="9230"/>
                </a:lnTo>
                <a:lnTo>
                  <a:pt x="43250" y="9220"/>
                </a:lnTo>
                <a:lnTo>
                  <a:pt x="43250" y="9210"/>
                </a:lnTo>
                <a:lnTo>
                  <a:pt x="43260" y="9210"/>
                </a:lnTo>
                <a:lnTo>
                  <a:pt x="43260" y="9200"/>
                </a:lnTo>
                <a:lnTo>
                  <a:pt x="43250" y="9200"/>
                </a:lnTo>
                <a:lnTo>
                  <a:pt x="43260" y="9200"/>
                </a:lnTo>
                <a:lnTo>
                  <a:pt x="43270" y="9200"/>
                </a:lnTo>
                <a:lnTo>
                  <a:pt x="43270" y="9190"/>
                </a:lnTo>
                <a:lnTo>
                  <a:pt x="43280" y="9190"/>
                </a:lnTo>
                <a:lnTo>
                  <a:pt x="43280" y="9180"/>
                </a:lnTo>
                <a:lnTo>
                  <a:pt x="43270" y="9170"/>
                </a:lnTo>
                <a:lnTo>
                  <a:pt x="43280" y="9170"/>
                </a:lnTo>
                <a:lnTo>
                  <a:pt x="43280" y="9180"/>
                </a:lnTo>
                <a:lnTo>
                  <a:pt x="43290" y="9180"/>
                </a:lnTo>
                <a:lnTo>
                  <a:pt x="43290" y="9190"/>
                </a:lnTo>
                <a:lnTo>
                  <a:pt x="43300" y="9190"/>
                </a:lnTo>
                <a:lnTo>
                  <a:pt x="43310" y="9190"/>
                </a:lnTo>
                <a:lnTo>
                  <a:pt x="43310" y="9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