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Türi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Tür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8630" y="31100"/>
                </a:moveTo>
                <a:lnTo>
                  <a:pt x="58640" y="31110"/>
                </a:lnTo>
                <a:lnTo>
                  <a:pt x="58650" y="31140"/>
                </a:lnTo>
                <a:lnTo>
                  <a:pt x="58660" y="31150"/>
                </a:lnTo>
                <a:lnTo>
                  <a:pt x="58690" y="31140"/>
                </a:lnTo>
                <a:lnTo>
                  <a:pt x="58690" y="31150"/>
                </a:lnTo>
                <a:lnTo>
                  <a:pt x="58710" y="31200"/>
                </a:lnTo>
                <a:lnTo>
                  <a:pt x="58720" y="31230"/>
                </a:lnTo>
                <a:lnTo>
                  <a:pt x="58730" y="31250"/>
                </a:lnTo>
                <a:lnTo>
                  <a:pt x="58740" y="31280"/>
                </a:lnTo>
                <a:lnTo>
                  <a:pt x="58750" y="31330"/>
                </a:lnTo>
                <a:lnTo>
                  <a:pt x="58770" y="31380"/>
                </a:lnTo>
                <a:lnTo>
                  <a:pt x="58770" y="31390"/>
                </a:lnTo>
                <a:lnTo>
                  <a:pt x="58780" y="31400"/>
                </a:lnTo>
                <a:lnTo>
                  <a:pt x="58790" y="31410"/>
                </a:lnTo>
                <a:lnTo>
                  <a:pt x="58800" y="31410"/>
                </a:lnTo>
                <a:lnTo>
                  <a:pt x="58810" y="31420"/>
                </a:lnTo>
                <a:lnTo>
                  <a:pt x="58810" y="31440"/>
                </a:lnTo>
                <a:lnTo>
                  <a:pt x="58820" y="31470"/>
                </a:lnTo>
                <a:lnTo>
                  <a:pt x="58830" y="31480"/>
                </a:lnTo>
                <a:lnTo>
                  <a:pt x="58840" y="31480"/>
                </a:lnTo>
                <a:lnTo>
                  <a:pt x="58840" y="31490"/>
                </a:lnTo>
                <a:lnTo>
                  <a:pt x="58840" y="31500"/>
                </a:lnTo>
                <a:lnTo>
                  <a:pt x="58850" y="31500"/>
                </a:lnTo>
                <a:lnTo>
                  <a:pt x="58860" y="31510"/>
                </a:lnTo>
                <a:lnTo>
                  <a:pt x="58860" y="31520"/>
                </a:lnTo>
                <a:lnTo>
                  <a:pt x="58870" y="31530"/>
                </a:lnTo>
                <a:lnTo>
                  <a:pt x="58880" y="31530"/>
                </a:lnTo>
                <a:lnTo>
                  <a:pt x="58890" y="31530"/>
                </a:lnTo>
                <a:lnTo>
                  <a:pt x="58900" y="31540"/>
                </a:lnTo>
                <a:lnTo>
                  <a:pt x="58910" y="31550"/>
                </a:lnTo>
                <a:lnTo>
                  <a:pt x="58910" y="31560"/>
                </a:lnTo>
                <a:lnTo>
                  <a:pt x="58910" y="31580"/>
                </a:lnTo>
                <a:lnTo>
                  <a:pt x="58920" y="31600"/>
                </a:lnTo>
                <a:lnTo>
                  <a:pt x="58920" y="31630"/>
                </a:lnTo>
                <a:lnTo>
                  <a:pt x="58910" y="31640"/>
                </a:lnTo>
                <a:lnTo>
                  <a:pt x="58920" y="31660"/>
                </a:lnTo>
                <a:lnTo>
                  <a:pt x="58930" y="31680"/>
                </a:lnTo>
                <a:lnTo>
                  <a:pt x="58950" y="31710"/>
                </a:lnTo>
                <a:lnTo>
                  <a:pt x="58950" y="31720"/>
                </a:lnTo>
                <a:lnTo>
                  <a:pt x="58950" y="31730"/>
                </a:lnTo>
                <a:lnTo>
                  <a:pt x="58960" y="31730"/>
                </a:lnTo>
                <a:lnTo>
                  <a:pt x="58960" y="31740"/>
                </a:lnTo>
                <a:lnTo>
                  <a:pt x="58970" y="31750"/>
                </a:lnTo>
                <a:lnTo>
                  <a:pt x="58970" y="31760"/>
                </a:lnTo>
                <a:lnTo>
                  <a:pt x="58980" y="31760"/>
                </a:lnTo>
                <a:lnTo>
                  <a:pt x="58980" y="31770"/>
                </a:lnTo>
                <a:lnTo>
                  <a:pt x="58990" y="31770"/>
                </a:lnTo>
                <a:lnTo>
                  <a:pt x="58990" y="31780"/>
                </a:lnTo>
                <a:lnTo>
                  <a:pt x="58990" y="31790"/>
                </a:lnTo>
                <a:lnTo>
                  <a:pt x="58990" y="31800"/>
                </a:lnTo>
                <a:lnTo>
                  <a:pt x="58990" y="31830"/>
                </a:lnTo>
                <a:lnTo>
                  <a:pt x="58990" y="31840"/>
                </a:lnTo>
                <a:lnTo>
                  <a:pt x="59010" y="31870"/>
                </a:lnTo>
                <a:lnTo>
                  <a:pt x="59010" y="31880"/>
                </a:lnTo>
                <a:lnTo>
                  <a:pt x="59010" y="31900"/>
                </a:lnTo>
                <a:lnTo>
                  <a:pt x="59010" y="31910"/>
                </a:lnTo>
                <a:lnTo>
                  <a:pt x="59010" y="31920"/>
                </a:lnTo>
                <a:lnTo>
                  <a:pt x="59020" y="31920"/>
                </a:lnTo>
                <a:lnTo>
                  <a:pt x="59020" y="31930"/>
                </a:lnTo>
                <a:lnTo>
                  <a:pt x="59020" y="31940"/>
                </a:lnTo>
                <a:lnTo>
                  <a:pt x="59020" y="31950"/>
                </a:lnTo>
                <a:lnTo>
                  <a:pt x="59030" y="31960"/>
                </a:lnTo>
                <a:lnTo>
                  <a:pt x="59030" y="31970"/>
                </a:lnTo>
                <a:lnTo>
                  <a:pt x="59040" y="31970"/>
                </a:lnTo>
                <a:lnTo>
                  <a:pt x="59040" y="31980"/>
                </a:lnTo>
                <a:lnTo>
                  <a:pt x="59040" y="31990"/>
                </a:lnTo>
                <a:lnTo>
                  <a:pt x="59040" y="32000"/>
                </a:lnTo>
                <a:lnTo>
                  <a:pt x="59040" y="32030"/>
                </a:lnTo>
                <a:lnTo>
                  <a:pt x="59050" y="32030"/>
                </a:lnTo>
                <a:lnTo>
                  <a:pt x="59050" y="32070"/>
                </a:lnTo>
                <a:lnTo>
                  <a:pt x="59060" y="32110"/>
                </a:lnTo>
                <a:lnTo>
                  <a:pt x="59060" y="32130"/>
                </a:lnTo>
                <a:lnTo>
                  <a:pt x="59070" y="32130"/>
                </a:lnTo>
                <a:lnTo>
                  <a:pt x="59070" y="32140"/>
                </a:lnTo>
                <a:lnTo>
                  <a:pt x="59080" y="32160"/>
                </a:lnTo>
                <a:lnTo>
                  <a:pt x="59080" y="32170"/>
                </a:lnTo>
                <a:lnTo>
                  <a:pt x="59100" y="32200"/>
                </a:lnTo>
                <a:lnTo>
                  <a:pt x="59100" y="32220"/>
                </a:lnTo>
                <a:lnTo>
                  <a:pt x="59100" y="32230"/>
                </a:lnTo>
                <a:lnTo>
                  <a:pt x="59100" y="32240"/>
                </a:lnTo>
                <a:lnTo>
                  <a:pt x="59090" y="32260"/>
                </a:lnTo>
                <a:lnTo>
                  <a:pt x="59090" y="32270"/>
                </a:lnTo>
                <a:lnTo>
                  <a:pt x="59090" y="32280"/>
                </a:lnTo>
                <a:lnTo>
                  <a:pt x="59100" y="32280"/>
                </a:lnTo>
                <a:lnTo>
                  <a:pt x="59120" y="32280"/>
                </a:lnTo>
                <a:lnTo>
                  <a:pt x="59140" y="32300"/>
                </a:lnTo>
                <a:lnTo>
                  <a:pt x="59160" y="32340"/>
                </a:lnTo>
                <a:lnTo>
                  <a:pt x="59180" y="32360"/>
                </a:lnTo>
                <a:lnTo>
                  <a:pt x="59200" y="32350"/>
                </a:lnTo>
                <a:lnTo>
                  <a:pt x="59200" y="32360"/>
                </a:lnTo>
                <a:lnTo>
                  <a:pt x="59210" y="32370"/>
                </a:lnTo>
                <a:lnTo>
                  <a:pt x="59220" y="32400"/>
                </a:lnTo>
                <a:lnTo>
                  <a:pt x="59220" y="32430"/>
                </a:lnTo>
                <a:lnTo>
                  <a:pt x="59210" y="32440"/>
                </a:lnTo>
                <a:lnTo>
                  <a:pt x="59210" y="32450"/>
                </a:lnTo>
                <a:lnTo>
                  <a:pt x="59220" y="32450"/>
                </a:lnTo>
                <a:lnTo>
                  <a:pt x="59230" y="32460"/>
                </a:lnTo>
                <a:lnTo>
                  <a:pt x="59240" y="32480"/>
                </a:lnTo>
                <a:lnTo>
                  <a:pt x="59270" y="32510"/>
                </a:lnTo>
                <a:lnTo>
                  <a:pt x="59280" y="32520"/>
                </a:lnTo>
                <a:lnTo>
                  <a:pt x="59290" y="32550"/>
                </a:lnTo>
                <a:lnTo>
                  <a:pt x="59300" y="32560"/>
                </a:lnTo>
                <a:lnTo>
                  <a:pt x="59300" y="32570"/>
                </a:lnTo>
                <a:lnTo>
                  <a:pt x="59320" y="32610"/>
                </a:lnTo>
                <a:lnTo>
                  <a:pt x="59330" y="32610"/>
                </a:lnTo>
                <a:lnTo>
                  <a:pt x="59330" y="32620"/>
                </a:lnTo>
                <a:lnTo>
                  <a:pt x="59380" y="32660"/>
                </a:lnTo>
                <a:lnTo>
                  <a:pt x="59400" y="32670"/>
                </a:lnTo>
                <a:lnTo>
                  <a:pt x="59410" y="32680"/>
                </a:lnTo>
                <a:lnTo>
                  <a:pt x="59420" y="32710"/>
                </a:lnTo>
                <a:lnTo>
                  <a:pt x="59420" y="32720"/>
                </a:lnTo>
                <a:lnTo>
                  <a:pt x="59420" y="32750"/>
                </a:lnTo>
                <a:lnTo>
                  <a:pt x="59420" y="32800"/>
                </a:lnTo>
                <a:lnTo>
                  <a:pt x="59420" y="32870"/>
                </a:lnTo>
                <a:lnTo>
                  <a:pt x="59420" y="32910"/>
                </a:lnTo>
                <a:lnTo>
                  <a:pt x="59420" y="32950"/>
                </a:lnTo>
                <a:lnTo>
                  <a:pt x="59410" y="32970"/>
                </a:lnTo>
                <a:lnTo>
                  <a:pt x="59400" y="33040"/>
                </a:lnTo>
                <a:lnTo>
                  <a:pt x="59400" y="33050"/>
                </a:lnTo>
                <a:lnTo>
                  <a:pt x="59380" y="33160"/>
                </a:lnTo>
                <a:lnTo>
                  <a:pt x="59440" y="33240"/>
                </a:lnTo>
                <a:lnTo>
                  <a:pt x="59450" y="33260"/>
                </a:lnTo>
                <a:lnTo>
                  <a:pt x="59470" y="33280"/>
                </a:lnTo>
                <a:lnTo>
                  <a:pt x="59500" y="33310"/>
                </a:lnTo>
                <a:lnTo>
                  <a:pt x="59510" y="33320"/>
                </a:lnTo>
                <a:lnTo>
                  <a:pt x="59510" y="33330"/>
                </a:lnTo>
                <a:lnTo>
                  <a:pt x="59520" y="33390"/>
                </a:lnTo>
                <a:lnTo>
                  <a:pt x="59530" y="33410"/>
                </a:lnTo>
                <a:lnTo>
                  <a:pt x="59540" y="33410"/>
                </a:lnTo>
                <a:lnTo>
                  <a:pt x="59540" y="33420"/>
                </a:lnTo>
                <a:lnTo>
                  <a:pt x="59560" y="33450"/>
                </a:lnTo>
                <a:lnTo>
                  <a:pt x="59570" y="33450"/>
                </a:lnTo>
                <a:lnTo>
                  <a:pt x="59570" y="33460"/>
                </a:lnTo>
                <a:lnTo>
                  <a:pt x="59590" y="33490"/>
                </a:lnTo>
                <a:lnTo>
                  <a:pt x="59600" y="33500"/>
                </a:lnTo>
                <a:lnTo>
                  <a:pt x="59610" y="33510"/>
                </a:lnTo>
                <a:lnTo>
                  <a:pt x="59610" y="33520"/>
                </a:lnTo>
                <a:lnTo>
                  <a:pt x="59640" y="33550"/>
                </a:lnTo>
                <a:lnTo>
                  <a:pt x="59690" y="33570"/>
                </a:lnTo>
                <a:lnTo>
                  <a:pt x="59700" y="33590"/>
                </a:lnTo>
                <a:lnTo>
                  <a:pt x="59720" y="33630"/>
                </a:lnTo>
                <a:lnTo>
                  <a:pt x="59730" y="33660"/>
                </a:lnTo>
                <a:lnTo>
                  <a:pt x="59750" y="33680"/>
                </a:lnTo>
                <a:lnTo>
                  <a:pt x="59770" y="33730"/>
                </a:lnTo>
                <a:lnTo>
                  <a:pt x="59780" y="33730"/>
                </a:lnTo>
                <a:lnTo>
                  <a:pt x="59840" y="33740"/>
                </a:lnTo>
                <a:lnTo>
                  <a:pt x="59870" y="33770"/>
                </a:lnTo>
                <a:lnTo>
                  <a:pt x="59870" y="33790"/>
                </a:lnTo>
                <a:lnTo>
                  <a:pt x="59870" y="33810"/>
                </a:lnTo>
                <a:lnTo>
                  <a:pt x="59870" y="33830"/>
                </a:lnTo>
                <a:lnTo>
                  <a:pt x="59860" y="33850"/>
                </a:lnTo>
                <a:lnTo>
                  <a:pt x="59890" y="33880"/>
                </a:lnTo>
                <a:lnTo>
                  <a:pt x="59960" y="33910"/>
                </a:lnTo>
                <a:lnTo>
                  <a:pt x="59980" y="33930"/>
                </a:lnTo>
                <a:lnTo>
                  <a:pt x="60020" y="33950"/>
                </a:lnTo>
                <a:lnTo>
                  <a:pt x="60050" y="33960"/>
                </a:lnTo>
                <a:lnTo>
                  <a:pt x="60060" y="33970"/>
                </a:lnTo>
                <a:lnTo>
                  <a:pt x="60080" y="33980"/>
                </a:lnTo>
                <a:lnTo>
                  <a:pt x="60090" y="33990"/>
                </a:lnTo>
                <a:lnTo>
                  <a:pt x="60110" y="34030"/>
                </a:lnTo>
                <a:lnTo>
                  <a:pt x="60110" y="34040"/>
                </a:lnTo>
                <a:lnTo>
                  <a:pt x="60120" y="34050"/>
                </a:lnTo>
                <a:lnTo>
                  <a:pt x="60130" y="34060"/>
                </a:lnTo>
                <a:lnTo>
                  <a:pt x="60140" y="34060"/>
                </a:lnTo>
                <a:lnTo>
                  <a:pt x="60150" y="34060"/>
                </a:lnTo>
                <a:lnTo>
                  <a:pt x="60160" y="34060"/>
                </a:lnTo>
                <a:lnTo>
                  <a:pt x="60170" y="34080"/>
                </a:lnTo>
                <a:lnTo>
                  <a:pt x="60180" y="34090"/>
                </a:lnTo>
                <a:lnTo>
                  <a:pt x="60190" y="34110"/>
                </a:lnTo>
                <a:lnTo>
                  <a:pt x="60200" y="34110"/>
                </a:lnTo>
                <a:lnTo>
                  <a:pt x="60200" y="34120"/>
                </a:lnTo>
                <a:lnTo>
                  <a:pt x="60200" y="34130"/>
                </a:lnTo>
                <a:lnTo>
                  <a:pt x="60210" y="34130"/>
                </a:lnTo>
                <a:lnTo>
                  <a:pt x="60220" y="34150"/>
                </a:lnTo>
                <a:lnTo>
                  <a:pt x="60230" y="34170"/>
                </a:lnTo>
                <a:lnTo>
                  <a:pt x="60250" y="34190"/>
                </a:lnTo>
                <a:lnTo>
                  <a:pt x="60270" y="34190"/>
                </a:lnTo>
                <a:lnTo>
                  <a:pt x="60280" y="34200"/>
                </a:lnTo>
                <a:lnTo>
                  <a:pt x="60290" y="34200"/>
                </a:lnTo>
                <a:lnTo>
                  <a:pt x="60300" y="34200"/>
                </a:lnTo>
                <a:lnTo>
                  <a:pt x="60310" y="34200"/>
                </a:lnTo>
                <a:lnTo>
                  <a:pt x="60320" y="34210"/>
                </a:lnTo>
                <a:lnTo>
                  <a:pt x="60330" y="34230"/>
                </a:lnTo>
                <a:lnTo>
                  <a:pt x="60330" y="34240"/>
                </a:lnTo>
                <a:lnTo>
                  <a:pt x="60330" y="34250"/>
                </a:lnTo>
                <a:lnTo>
                  <a:pt x="60330" y="34260"/>
                </a:lnTo>
                <a:lnTo>
                  <a:pt x="60330" y="34270"/>
                </a:lnTo>
                <a:lnTo>
                  <a:pt x="60340" y="34280"/>
                </a:lnTo>
                <a:lnTo>
                  <a:pt x="60340" y="34290"/>
                </a:lnTo>
                <a:lnTo>
                  <a:pt x="60350" y="34340"/>
                </a:lnTo>
                <a:lnTo>
                  <a:pt x="60350" y="34360"/>
                </a:lnTo>
                <a:lnTo>
                  <a:pt x="60370" y="34390"/>
                </a:lnTo>
                <a:lnTo>
                  <a:pt x="60390" y="34410"/>
                </a:lnTo>
                <a:lnTo>
                  <a:pt x="60390" y="34420"/>
                </a:lnTo>
                <a:lnTo>
                  <a:pt x="60400" y="34420"/>
                </a:lnTo>
                <a:lnTo>
                  <a:pt x="60430" y="34470"/>
                </a:lnTo>
                <a:lnTo>
                  <a:pt x="60440" y="34490"/>
                </a:lnTo>
                <a:lnTo>
                  <a:pt x="60450" y="34510"/>
                </a:lnTo>
                <a:lnTo>
                  <a:pt x="60480" y="34550"/>
                </a:lnTo>
                <a:lnTo>
                  <a:pt x="60510" y="34580"/>
                </a:lnTo>
                <a:lnTo>
                  <a:pt x="60530" y="34590"/>
                </a:lnTo>
                <a:lnTo>
                  <a:pt x="60520" y="34600"/>
                </a:lnTo>
                <a:lnTo>
                  <a:pt x="60510" y="34600"/>
                </a:lnTo>
                <a:lnTo>
                  <a:pt x="60510" y="34610"/>
                </a:lnTo>
                <a:lnTo>
                  <a:pt x="60520" y="34630"/>
                </a:lnTo>
                <a:lnTo>
                  <a:pt x="60520" y="34640"/>
                </a:lnTo>
                <a:lnTo>
                  <a:pt x="60510" y="34650"/>
                </a:lnTo>
                <a:lnTo>
                  <a:pt x="60520" y="34650"/>
                </a:lnTo>
                <a:lnTo>
                  <a:pt x="60520" y="34660"/>
                </a:lnTo>
                <a:lnTo>
                  <a:pt x="60520" y="34670"/>
                </a:lnTo>
                <a:lnTo>
                  <a:pt x="60530" y="34670"/>
                </a:lnTo>
                <a:lnTo>
                  <a:pt x="60540" y="34670"/>
                </a:lnTo>
                <a:lnTo>
                  <a:pt x="60540" y="34680"/>
                </a:lnTo>
                <a:lnTo>
                  <a:pt x="60530" y="34680"/>
                </a:lnTo>
                <a:lnTo>
                  <a:pt x="60490" y="34710"/>
                </a:lnTo>
                <a:lnTo>
                  <a:pt x="60450" y="34720"/>
                </a:lnTo>
                <a:lnTo>
                  <a:pt x="60410" y="34740"/>
                </a:lnTo>
                <a:lnTo>
                  <a:pt x="60390" y="34770"/>
                </a:lnTo>
                <a:lnTo>
                  <a:pt x="60390" y="34780"/>
                </a:lnTo>
                <a:lnTo>
                  <a:pt x="60370" y="34790"/>
                </a:lnTo>
                <a:lnTo>
                  <a:pt x="60320" y="34830"/>
                </a:lnTo>
                <a:lnTo>
                  <a:pt x="60310" y="34850"/>
                </a:lnTo>
                <a:lnTo>
                  <a:pt x="60310" y="34860"/>
                </a:lnTo>
                <a:lnTo>
                  <a:pt x="60300" y="34880"/>
                </a:lnTo>
                <a:lnTo>
                  <a:pt x="60270" y="34880"/>
                </a:lnTo>
                <a:lnTo>
                  <a:pt x="60220" y="34880"/>
                </a:lnTo>
                <a:lnTo>
                  <a:pt x="60210" y="34880"/>
                </a:lnTo>
                <a:lnTo>
                  <a:pt x="60190" y="34880"/>
                </a:lnTo>
                <a:lnTo>
                  <a:pt x="60170" y="34880"/>
                </a:lnTo>
                <a:lnTo>
                  <a:pt x="60150" y="34880"/>
                </a:lnTo>
                <a:lnTo>
                  <a:pt x="60140" y="34880"/>
                </a:lnTo>
                <a:lnTo>
                  <a:pt x="60120" y="34880"/>
                </a:lnTo>
                <a:lnTo>
                  <a:pt x="60110" y="34890"/>
                </a:lnTo>
                <a:lnTo>
                  <a:pt x="60100" y="34890"/>
                </a:lnTo>
                <a:lnTo>
                  <a:pt x="60070" y="34910"/>
                </a:lnTo>
                <a:lnTo>
                  <a:pt x="60060" y="34910"/>
                </a:lnTo>
                <a:lnTo>
                  <a:pt x="60050" y="34910"/>
                </a:lnTo>
                <a:lnTo>
                  <a:pt x="60040" y="34920"/>
                </a:lnTo>
                <a:lnTo>
                  <a:pt x="59980" y="34960"/>
                </a:lnTo>
                <a:lnTo>
                  <a:pt x="59950" y="34960"/>
                </a:lnTo>
                <a:lnTo>
                  <a:pt x="59900" y="34960"/>
                </a:lnTo>
                <a:lnTo>
                  <a:pt x="59860" y="34960"/>
                </a:lnTo>
                <a:lnTo>
                  <a:pt x="59810" y="34980"/>
                </a:lnTo>
                <a:lnTo>
                  <a:pt x="59800" y="34970"/>
                </a:lnTo>
                <a:lnTo>
                  <a:pt x="59790" y="34970"/>
                </a:lnTo>
                <a:lnTo>
                  <a:pt x="59760" y="34960"/>
                </a:lnTo>
                <a:lnTo>
                  <a:pt x="59720" y="34960"/>
                </a:lnTo>
                <a:lnTo>
                  <a:pt x="59710" y="34960"/>
                </a:lnTo>
                <a:lnTo>
                  <a:pt x="59690" y="34930"/>
                </a:lnTo>
                <a:lnTo>
                  <a:pt x="59660" y="34880"/>
                </a:lnTo>
                <a:lnTo>
                  <a:pt x="59630" y="34880"/>
                </a:lnTo>
                <a:lnTo>
                  <a:pt x="59580" y="34900"/>
                </a:lnTo>
                <a:lnTo>
                  <a:pt x="59570" y="34900"/>
                </a:lnTo>
                <a:lnTo>
                  <a:pt x="59560" y="34910"/>
                </a:lnTo>
                <a:lnTo>
                  <a:pt x="59520" y="34920"/>
                </a:lnTo>
                <a:lnTo>
                  <a:pt x="59510" y="34920"/>
                </a:lnTo>
                <a:lnTo>
                  <a:pt x="59490" y="34950"/>
                </a:lnTo>
                <a:lnTo>
                  <a:pt x="59450" y="35000"/>
                </a:lnTo>
                <a:lnTo>
                  <a:pt x="59440" y="35030"/>
                </a:lnTo>
                <a:lnTo>
                  <a:pt x="59420" y="35080"/>
                </a:lnTo>
                <a:lnTo>
                  <a:pt x="59420" y="35090"/>
                </a:lnTo>
                <a:lnTo>
                  <a:pt x="59420" y="35120"/>
                </a:lnTo>
                <a:lnTo>
                  <a:pt x="59430" y="35180"/>
                </a:lnTo>
                <a:lnTo>
                  <a:pt x="59430" y="35250"/>
                </a:lnTo>
                <a:lnTo>
                  <a:pt x="59420" y="35280"/>
                </a:lnTo>
                <a:lnTo>
                  <a:pt x="59400" y="35310"/>
                </a:lnTo>
                <a:lnTo>
                  <a:pt x="59400" y="35320"/>
                </a:lnTo>
                <a:lnTo>
                  <a:pt x="59400" y="35370"/>
                </a:lnTo>
                <a:lnTo>
                  <a:pt x="59360" y="35400"/>
                </a:lnTo>
                <a:lnTo>
                  <a:pt x="59310" y="35410"/>
                </a:lnTo>
                <a:lnTo>
                  <a:pt x="59290" y="35410"/>
                </a:lnTo>
                <a:lnTo>
                  <a:pt x="59290" y="35440"/>
                </a:lnTo>
                <a:lnTo>
                  <a:pt x="59290" y="35450"/>
                </a:lnTo>
                <a:lnTo>
                  <a:pt x="59260" y="35460"/>
                </a:lnTo>
                <a:lnTo>
                  <a:pt x="59250" y="35460"/>
                </a:lnTo>
                <a:lnTo>
                  <a:pt x="59250" y="35470"/>
                </a:lnTo>
                <a:lnTo>
                  <a:pt x="59210" y="35490"/>
                </a:lnTo>
                <a:lnTo>
                  <a:pt x="59170" y="35490"/>
                </a:lnTo>
                <a:lnTo>
                  <a:pt x="59150" y="35490"/>
                </a:lnTo>
                <a:lnTo>
                  <a:pt x="59130" y="35490"/>
                </a:lnTo>
                <a:lnTo>
                  <a:pt x="59120" y="35510"/>
                </a:lnTo>
                <a:lnTo>
                  <a:pt x="59120" y="35500"/>
                </a:lnTo>
                <a:lnTo>
                  <a:pt x="59110" y="35500"/>
                </a:lnTo>
                <a:lnTo>
                  <a:pt x="59070" y="35470"/>
                </a:lnTo>
                <a:lnTo>
                  <a:pt x="59050" y="35460"/>
                </a:lnTo>
                <a:lnTo>
                  <a:pt x="59040" y="35460"/>
                </a:lnTo>
                <a:lnTo>
                  <a:pt x="58920" y="35480"/>
                </a:lnTo>
                <a:lnTo>
                  <a:pt x="58880" y="35510"/>
                </a:lnTo>
                <a:lnTo>
                  <a:pt x="58870" y="35510"/>
                </a:lnTo>
                <a:lnTo>
                  <a:pt x="58840" y="35520"/>
                </a:lnTo>
                <a:lnTo>
                  <a:pt x="58830" y="35530"/>
                </a:lnTo>
                <a:lnTo>
                  <a:pt x="58810" y="35530"/>
                </a:lnTo>
                <a:lnTo>
                  <a:pt x="58780" y="35540"/>
                </a:lnTo>
                <a:lnTo>
                  <a:pt x="58770" y="35590"/>
                </a:lnTo>
                <a:lnTo>
                  <a:pt x="58750" y="35680"/>
                </a:lnTo>
                <a:lnTo>
                  <a:pt x="58750" y="35700"/>
                </a:lnTo>
                <a:lnTo>
                  <a:pt x="58690" y="35700"/>
                </a:lnTo>
                <a:lnTo>
                  <a:pt x="58660" y="35710"/>
                </a:lnTo>
                <a:lnTo>
                  <a:pt x="58620" y="35730"/>
                </a:lnTo>
                <a:lnTo>
                  <a:pt x="58570" y="35770"/>
                </a:lnTo>
                <a:lnTo>
                  <a:pt x="58510" y="35820"/>
                </a:lnTo>
                <a:lnTo>
                  <a:pt x="58500" y="35840"/>
                </a:lnTo>
                <a:lnTo>
                  <a:pt x="58460" y="35870"/>
                </a:lnTo>
                <a:lnTo>
                  <a:pt x="58420" y="35870"/>
                </a:lnTo>
                <a:lnTo>
                  <a:pt x="58400" y="35860"/>
                </a:lnTo>
                <a:lnTo>
                  <a:pt x="58390" y="35860"/>
                </a:lnTo>
                <a:lnTo>
                  <a:pt x="58380" y="35860"/>
                </a:lnTo>
                <a:lnTo>
                  <a:pt x="58360" y="35850"/>
                </a:lnTo>
                <a:lnTo>
                  <a:pt x="58350" y="35850"/>
                </a:lnTo>
                <a:lnTo>
                  <a:pt x="58340" y="35850"/>
                </a:lnTo>
                <a:lnTo>
                  <a:pt x="58320" y="35840"/>
                </a:lnTo>
                <a:lnTo>
                  <a:pt x="58310" y="35840"/>
                </a:lnTo>
                <a:lnTo>
                  <a:pt x="58290" y="35840"/>
                </a:lnTo>
                <a:lnTo>
                  <a:pt x="58280" y="35840"/>
                </a:lnTo>
                <a:lnTo>
                  <a:pt x="58260" y="35830"/>
                </a:lnTo>
                <a:lnTo>
                  <a:pt x="58250" y="35830"/>
                </a:lnTo>
                <a:lnTo>
                  <a:pt x="58240" y="35830"/>
                </a:lnTo>
                <a:lnTo>
                  <a:pt x="58210" y="35820"/>
                </a:lnTo>
                <a:lnTo>
                  <a:pt x="58210" y="35830"/>
                </a:lnTo>
                <a:lnTo>
                  <a:pt x="58200" y="35830"/>
                </a:lnTo>
                <a:lnTo>
                  <a:pt x="58180" y="35820"/>
                </a:lnTo>
                <a:lnTo>
                  <a:pt x="58130" y="35800"/>
                </a:lnTo>
                <a:lnTo>
                  <a:pt x="58120" y="35790"/>
                </a:lnTo>
                <a:lnTo>
                  <a:pt x="58100" y="35790"/>
                </a:lnTo>
                <a:lnTo>
                  <a:pt x="58090" y="35780"/>
                </a:lnTo>
                <a:lnTo>
                  <a:pt x="58060" y="35780"/>
                </a:lnTo>
                <a:lnTo>
                  <a:pt x="58060" y="35770"/>
                </a:lnTo>
                <a:lnTo>
                  <a:pt x="58060" y="35780"/>
                </a:lnTo>
                <a:lnTo>
                  <a:pt x="58050" y="35770"/>
                </a:lnTo>
                <a:lnTo>
                  <a:pt x="58040" y="35770"/>
                </a:lnTo>
                <a:lnTo>
                  <a:pt x="58020" y="35760"/>
                </a:lnTo>
                <a:lnTo>
                  <a:pt x="58010" y="35760"/>
                </a:lnTo>
                <a:lnTo>
                  <a:pt x="57940" y="35790"/>
                </a:lnTo>
                <a:lnTo>
                  <a:pt x="57930" y="35800"/>
                </a:lnTo>
                <a:lnTo>
                  <a:pt x="57910" y="35810"/>
                </a:lnTo>
                <a:lnTo>
                  <a:pt x="57900" y="35810"/>
                </a:lnTo>
                <a:lnTo>
                  <a:pt x="57900" y="35820"/>
                </a:lnTo>
                <a:lnTo>
                  <a:pt x="57880" y="35830"/>
                </a:lnTo>
                <a:lnTo>
                  <a:pt x="57870" y="35830"/>
                </a:lnTo>
                <a:lnTo>
                  <a:pt x="57840" y="35850"/>
                </a:lnTo>
                <a:lnTo>
                  <a:pt x="57840" y="35860"/>
                </a:lnTo>
                <a:lnTo>
                  <a:pt x="57830" y="35860"/>
                </a:lnTo>
                <a:lnTo>
                  <a:pt x="57820" y="35870"/>
                </a:lnTo>
                <a:lnTo>
                  <a:pt x="57820" y="35880"/>
                </a:lnTo>
                <a:lnTo>
                  <a:pt x="57830" y="35880"/>
                </a:lnTo>
                <a:lnTo>
                  <a:pt x="57830" y="35890"/>
                </a:lnTo>
                <a:lnTo>
                  <a:pt x="57820" y="35900"/>
                </a:lnTo>
                <a:lnTo>
                  <a:pt x="57820" y="35910"/>
                </a:lnTo>
                <a:lnTo>
                  <a:pt x="57810" y="35920"/>
                </a:lnTo>
                <a:lnTo>
                  <a:pt x="57810" y="35940"/>
                </a:lnTo>
                <a:lnTo>
                  <a:pt x="57800" y="35960"/>
                </a:lnTo>
                <a:lnTo>
                  <a:pt x="57800" y="35970"/>
                </a:lnTo>
                <a:lnTo>
                  <a:pt x="57810" y="35990"/>
                </a:lnTo>
                <a:lnTo>
                  <a:pt x="57820" y="36000"/>
                </a:lnTo>
                <a:lnTo>
                  <a:pt x="57830" y="36000"/>
                </a:lnTo>
                <a:lnTo>
                  <a:pt x="57830" y="36010"/>
                </a:lnTo>
                <a:lnTo>
                  <a:pt x="57840" y="36020"/>
                </a:lnTo>
                <a:lnTo>
                  <a:pt x="57840" y="36040"/>
                </a:lnTo>
                <a:lnTo>
                  <a:pt x="57850" y="36050"/>
                </a:lnTo>
                <a:lnTo>
                  <a:pt x="57850" y="36080"/>
                </a:lnTo>
                <a:lnTo>
                  <a:pt x="57860" y="36080"/>
                </a:lnTo>
                <a:lnTo>
                  <a:pt x="57870" y="36100"/>
                </a:lnTo>
                <a:lnTo>
                  <a:pt x="57880" y="36100"/>
                </a:lnTo>
                <a:lnTo>
                  <a:pt x="57880" y="36110"/>
                </a:lnTo>
                <a:lnTo>
                  <a:pt x="57850" y="36130"/>
                </a:lnTo>
                <a:lnTo>
                  <a:pt x="57840" y="36130"/>
                </a:lnTo>
                <a:lnTo>
                  <a:pt x="57830" y="36130"/>
                </a:lnTo>
                <a:lnTo>
                  <a:pt x="57800" y="36140"/>
                </a:lnTo>
                <a:lnTo>
                  <a:pt x="57740" y="36150"/>
                </a:lnTo>
                <a:lnTo>
                  <a:pt x="57720" y="36220"/>
                </a:lnTo>
                <a:lnTo>
                  <a:pt x="57690" y="36230"/>
                </a:lnTo>
                <a:lnTo>
                  <a:pt x="57680" y="36230"/>
                </a:lnTo>
                <a:lnTo>
                  <a:pt x="57660" y="36220"/>
                </a:lnTo>
                <a:lnTo>
                  <a:pt x="57660" y="36210"/>
                </a:lnTo>
                <a:lnTo>
                  <a:pt x="57650" y="36200"/>
                </a:lnTo>
                <a:lnTo>
                  <a:pt x="57640" y="36200"/>
                </a:lnTo>
                <a:lnTo>
                  <a:pt x="57640" y="36180"/>
                </a:lnTo>
                <a:lnTo>
                  <a:pt x="57630" y="36180"/>
                </a:lnTo>
                <a:lnTo>
                  <a:pt x="57620" y="36160"/>
                </a:lnTo>
                <a:lnTo>
                  <a:pt x="57610" y="36150"/>
                </a:lnTo>
                <a:lnTo>
                  <a:pt x="57610" y="36140"/>
                </a:lnTo>
                <a:lnTo>
                  <a:pt x="57620" y="36130"/>
                </a:lnTo>
                <a:lnTo>
                  <a:pt x="57670" y="36060"/>
                </a:lnTo>
                <a:lnTo>
                  <a:pt x="57660" y="36060"/>
                </a:lnTo>
                <a:lnTo>
                  <a:pt x="57650" y="36050"/>
                </a:lnTo>
                <a:lnTo>
                  <a:pt x="57630" y="36040"/>
                </a:lnTo>
                <a:lnTo>
                  <a:pt x="57600" y="36080"/>
                </a:lnTo>
                <a:lnTo>
                  <a:pt x="57590" y="36030"/>
                </a:lnTo>
                <a:lnTo>
                  <a:pt x="57580" y="35980"/>
                </a:lnTo>
                <a:lnTo>
                  <a:pt x="57570" y="35960"/>
                </a:lnTo>
                <a:lnTo>
                  <a:pt x="57570" y="35920"/>
                </a:lnTo>
                <a:lnTo>
                  <a:pt x="57540" y="35920"/>
                </a:lnTo>
                <a:lnTo>
                  <a:pt x="57510" y="35920"/>
                </a:lnTo>
                <a:lnTo>
                  <a:pt x="57500" y="35920"/>
                </a:lnTo>
                <a:lnTo>
                  <a:pt x="57450" y="35910"/>
                </a:lnTo>
                <a:lnTo>
                  <a:pt x="57450" y="35920"/>
                </a:lnTo>
                <a:lnTo>
                  <a:pt x="57450" y="35930"/>
                </a:lnTo>
                <a:lnTo>
                  <a:pt x="57420" y="35980"/>
                </a:lnTo>
                <a:lnTo>
                  <a:pt x="57390" y="36000"/>
                </a:lnTo>
                <a:lnTo>
                  <a:pt x="57360" y="36020"/>
                </a:lnTo>
                <a:lnTo>
                  <a:pt x="57340" y="36040"/>
                </a:lnTo>
                <a:lnTo>
                  <a:pt x="57330" y="36050"/>
                </a:lnTo>
                <a:lnTo>
                  <a:pt x="57300" y="36070"/>
                </a:lnTo>
                <a:lnTo>
                  <a:pt x="57290" y="36080"/>
                </a:lnTo>
                <a:lnTo>
                  <a:pt x="57270" y="36080"/>
                </a:lnTo>
                <a:lnTo>
                  <a:pt x="57250" y="36080"/>
                </a:lnTo>
                <a:lnTo>
                  <a:pt x="57240" y="36080"/>
                </a:lnTo>
                <a:lnTo>
                  <a:pt x="57210" y="36110"/>
                </a:lnTo>
                <a:lnTo>
                  <a:pt x="57200" y="36110"/>
                </a:lnTo>
                <a:lnTo>
                  <a:pt x="57200" y="36130"/>
                </a:lnTo>
                <a:lnTo>
                  <a:pt x="57200" y="36140"/>
                </a:lnTo>
                <a:lnTo>
                  <a:pt x="57180" y="36180"/>
                </a:lnTo>
                <a:lnTo>
                  <a:pt x="57180" y="36210"/>
                </a:lnTo>
                <a:lnTo>
                  <a:pt x="57170" y="36210"/>
                </a:lnTo>
                <a:lnTo>
                  <a:pt x="57170" y="36220"/>
                </a:lnTo>
                <a:lnTo>
                  <a:pt x="57170" y="36230"/>
                </a:lnTo>
                <a:lnTo>
                  <a:pt x="57160" y="36240"/>
                </a:lnTo>
                <a:lnTo>
                  <a:pt x="57160" y="36250"/>
                </a:lnTo>
                <a:lnTo>
                  <a:pt x="57160" y="36260"/>
                </a:lnTo>
                <a:lnTo>
                  <a:pt x="57150" y="36260"/>
                </a:lnTo>
                <a:lnTo>
                  <a:pt x="57150" y="36270"/>
                </a:lnTo>
                <a:lnTo>
                  <a:pt x="57140" y="36290"/>
                </a:lnTo>
                <a:lnTo>
                  <a:pt x="57140" y="36300"/>
                </a:lnTo>
                <a:lnTo>
                  <a:pt x="57130" y="36310"/>
                </a:lnTo>
                <a:lnTo>
                  <a:pt x="57120" y="36330"/>
                </a:lnTo>
                <a:lnTo>
                  <a:pt x="57110" y="36330"/>
                </a:lnTo>
                <a:lnTo>
                  <a:pt x="57080" y="36330"/>
                </a:lnTo>
                <a:lnTo>
                  <a:pt x="57030" y="36330"/>
                </a:lnTo>
                <a:lnTo>
                  <a:pt x="57010" y="36330"/>
                </a:lnTo>
                <a:lnTo>
                  <a:pt x="57000" y="36350"/>
                </a:lnTo>
                <a:lnTo>
                  <a:pt x="56960" y="36320"/>
                </a:lnTo>
                <a:lnTo>
                  <a:pt x="56960" y="36310"/>
                </a:lnTo>
                <a:lnTo>
                  <a:pt x="56950" y="36300"/>
                </a:lnTo>
                <a:lnTo>
                  <a:pt x="56940" y="36320"/>
                </a:lnTo>
                <a:lnTo>
                  <a:pt x="56890" y="36320"/>
                </a:lnTo>
                <a:lnTo>
                  <a:pt x="56880" y="36320"/>
                </a:lnTo>
                <a:lnTo>
                  <a:pt x="56770" y="36330"/>
                </a:lnTo>
                <a:lnTo>
                  <a:pt x="56780" y="36350"/>
                </a:lnTo>
                <a:lnTo>
                  <a:pt x="56820" y="36440"/>
                </a:lnTo>
                <a:lnTo>
                  <a:pt x="56840" y="36490"/>
                </a:lnTo>
                <a:lnTo>
                  <a:pt x="56830" y="36500"/>
                </a:lnTo>
                <a:lnTo>
                  <a:pt x="56820" y="36540"/>
                </a:lnTo>
                <a:lnTo>
                  <a:pt x="56810" y="36560"/>
                </a:lnTo>
                <a:lnTo>
                  <a:pt x="56740" y="36590"/>
                </a:lnTo>
                <a:lnTo>
                  <a:pt x="56700" y="36610"/>
                </a:lnTo>
                <a:lnTo>
                  <a:pt x="56690" y="36610"/>
                </a:lnTo>
                <a:lnTo>
                  <a:pt x="56680" y="36630"/>
                </a:lnTo>
                <a:lnTo>
                  <a:pt x="56620" y="36630"/>
                </a:lnTo>
                <a:lnTo>
                  <a:pt x="56550" y="36630"/>
                </a:lnTo>
                <a:lnTo>
                  <a:pt x="56540" y="36640"/>
                </a:lnTo>
                <a:lnTo>
                  <a:pt x="56520" y="36620"/>
                </a:lnTo>
                <a:lnTo>
                  <a:pt x="56490" y="36610"/>
                </a:lnTo>
                <a:lnTo>
                  <a:pt x="56470" y="36600"/>
                </a:lnTo>
                <a:lnTo>
                  <a:pt x="56460" y="36590"/>
                </a:lnTo>
                <a:lnTo>
                  <a:pt x="56450" y="36580"/>
                </a:lnTo>
                <a:lnTo>
                  <a:pt x="56370" y="36540"/>
                </a:lnTo>
                <a:lnTo>
                  <a:pt x="56360" y="36530"/>
                </a:lnTo>
                <a:lnTo>
                  <a:pt x="56340" y="36520"/>
                </a:lnTo>
                <a:lnTo>
                  <a:pt x="56320" y="36520"/>
                </a:lnTo>
                <a:lnTo>
                  <a:pt x="56270" y="36510"/>
                </a:lnTo>
                <a:lnTo>
                  <a:pt x="56220" y="36500"/>
                </a:lnTo>
                <a:lnTo>
                  <a:pt x="56200" y="36500"/>
                </a:lnTo>
                <a:lnTo>
                  <a:pt x="56190" y="36500"/>
                </a:lnTo>
                <a:lnTo>
                  <a:pt x="56170" y="36490"/>
                </a:lnTo>
                <a:lnTo>
                  <a:pt x="56150" y="36490"/>
                </a:lnTo>
                <a:lnTo>
                  <a:pt x="56140" y="36490"/>
                </a:lnTo>
                <a:lnTo>
                  <a:pt x="56130" y="36490"/>
                </a:lnTo>
                <a:lnTo>
                  <a:pt x="56110" y="36480"/>
                </a:lnTo>
                <a:lnTo>
                  <a:pt x="56080" y="36480"/>
                </a:lnTo>
                <a:lnTo>
                  <a:pt x="56060" y="36470"/>
                </a:lnTo>
                <a:lnTo>
                  <a:pt x="56000" y="36470"/>
                </a:lnTo>
                <a:lnTo>
                  <a:pt x="55990" y="36460"/>
                </a:lnTo>
                <a:lnTo>
                  <a:pt x="55900" y="36470"/>
                </a:lnTo>
                <a:lnTo>
                  <a:pt x="55820" y="36460"/>
                </a:lnTo>
                <a:lnTo>
                  <a:pt x="55810" y="36460"/>
                </a:lnTo>
                <a:lnTo>
                  <a:pt x="55770" y="36480"/>
                </a:lnTo>
                <a:lnTo>
                  <a:pt x="55730" y="36500"/>
                </a:lnTo>
                <a:lnTo>
                  <a:pt x="55720" y="36510"/>
                </a:lnTo>
                <a:lnTo>
                  <a:pt x="55700" y="36520"/>
                </a:lnTo>
                <a:lnTo>
                  <a:pt x="55680" y="36530"/>
                </a:lnTo>
                <a:lnTo>
                  <a:pt x="55660" y="36540"/>
                </a:lnTo>
                <a:lnTo>
                  <a:pt x="55650" y="36550"/>
                </a:lnTo>
                <a:lnTo>
                  <a:pt x="55650" y="36560"/>
                </a:lnTo>
                <a:lnTo>
                  <a:pt x="55610" y="36580"/>
                </a:lnTo>
                <a:lnTo>
                  <a:pt x="55570" y="36600"/>
                </a:lnTo>
                <a:lnTo>
                  <a:pt x="55520" y="36630"/>
                </a:lnTo>
                <a:lnTo>
                  <a:pt x="55490" y="36650"/>
                </a:lnTo>
                <a:lnTo>
                  <a:pt x="55480" y="36650"/>
                </a:lnTo>
                <a:lnTo>
                  <a:pt x="55450" y="36650"/>
                </a:lnTo>
                <a:lnTo>
                  <a:pt x="55450" y="36640"/>
                </a:lnTo>
                <a:lnTo>
                  <a:pt x="55440" y="36640"/>
                </a:lnTo>
                <a:lnTo>
                  <a:pt x="55430" y="36640"/>
                </a:lnTo>
                <a:lnTo>
                  <a:pt x="55420" y="36640"/>
                </a:lnTo>
                <a:lnTo>
                  <a:pt x="55400" y="36640"/>
                </a:lnTo>
                <a:lnTo>
                  <a:pt x="55370" y="36630"/>
                </a:lnTo>
                <a:lnTo>
                  <a:pt x="55360" y="36630"/>
                </a:lnTo>
                <a:lnTo>
                  <a:pt x="55320" y="36640"/>
                </a:lnTo>
                <a:lnTo>
                  <a:pt x="55310" y="36640"/>
                </a:lnTo>
                <a:lnTo>
                  <a:pt x="55270" y="36640"/>
                </a:lnTo>
                <a:lnTo>
                  <a:pt x="55180" y="36640"/>
                </a:lnTo>
                <a:lnTo>
                  <a:pt x="55160" y="36590"/>
                </a:lnTo>
                <a:lnTo>
                  <a:pt x="55150" y="36540"/>
                </a:lnTo>
                <a:lnTo>
                  <a:pt x="55130" y="36500"/>
                </a:lnTo>
                <a:lnTo>
                  <a:pt x="55120" y="36470"/>
                </a:lnTo>
                <a:lnTo>
                  <a:pt x="55100" y="36400"/>
                </a:lnTo>
                <a:lnTo>
                  <a:pt x="55090" y="36370"/>
                </a:lnTo>
                <a:lnTo>
                  <a:pt x="55070" y="36370"/>
                </a:lnTo>
                <a:lnTo>
                  <a:pt x="55000" y="36400"/>
                </a:lnTo>
                <a:lnTo>
                  <a:pt x="54930" y="36430"/>
                </a:lnTo>
                <a:lnTo>
                  <a:pt x="54890" y="36430"/>
                </a:lnTo>
                <a:lnTo>
                  <a:pt x="54820" y="36420"/>
                </a:lnTo>
                <a:lnTo>
                  <a:pt x="54810" y="36430"/>
                </a:lnTo>
                <a:lnTo>
                  <a:pt x="54790" y="36430"/>
                </a:lnTo>
                <a:lnTo>
                  <a:pt x="54780" y="36430"/>
                </a:lnTo>
                <a:lnTo>
                  <a:pt x="54770" y="36440"/>
                </a:lnTo>
                <a:lnTo>
                  <a:pt x="54700" y="36460"/>
                </a:lnTo>
                <a:lnTo>
                  <a:pt x="54620" y="36490"/>
                </a:lnTo>
                <a:lnTo>
                  <a:pt x="54610" y="36500"/>
                </a:lnTo>
                <a:lnTo>
                  <a:pt x="54580" y="36510"/>
                </a:lnTo>
                <a:lnTo>
                  <a:pt x="54500" y="36410"/>
                </a:lnTo>
                <a:lnTo>
                  <a:pt x="54460" y="36360"/>
                </a:lnTo>
                <a:lnTo>
                  <a:pt x="54450" y="36350"/>
                </a:lnTo>
                <a:lnTo>
                  <a:pt x="54450" y="36340"/>
                </a:lnTo>
                <a:lnTo>
                  <a:pt x="54440" y="36340"/>
                </a:lnTo>
                <a:lnTo>
                  <a:pt x="54250" y="36330"/>
                </a:lnTo>
                <a:lnTo>
                  <a:pt x="54220" y="36320"/>
                </a:lnTo>
                <a:lnTo>
                  <a:pt x="54200" y="36320"/>
                </a:lnTo>
                <a:lnTo>
                  <a:pt x="54080" y="36280"/>
                </a:lnTo>
                <a:lnTo>
                  <a:pt x="53970" y="36240"/>
                </a:lnTo>
                <a:lnTo>
                  <a:pt x="53950" y="36240"/>
                </a:lnTo>
                <a:lnTo>
                  <a:pt x="53950" y="36230"/>
                </a:lnTo>
                <a:lnTo>
                  <a:pt x="53950" y="36240"/>
                </a:lnTo>
                <a:lnTo>
                  <a:pt x="53940" y="36240"/>
                </a:lnTo>
                <a:lnTo>
                  <a:pt x="53930" y="36240"/>
                </a:lnTo>
                <a:lnTo>
                  <a:pt x="53930" y="36250"/>
                </a:lnTo>
                <a:lnTo>
                  <a:pt x="53920" y="36250"/>
                </a:lnTo>
                <a:lnTo>
                  <a:pt x="53910" y="36250"/>
                </a:lnTo>
                <a:lnTo>
                  <a:pt x="53910" y="36240"/>
                </a:lnTo>
                <a:lnTo>
                  <a:pt x="53910" y="36250"/>
                </a:lnTo>
                <a:lnTo>
                  <a:pt x="53900" y="36250"/>
                </a:lnTo>
                <a:lnTo>
                  <a:pt x="53890" y="36250"/>
                </a:lnTo>
                <a:lnTo>
                  <a:pt x="53880" y="36250"/>
                </a:lnTo>
                <a:lnTo>
                  <a:pt x="53890" y="36250"/>
                </a:lnTo>
                <a:lnTo>
                  <a:pt x="53880" y="36260"/>
                </a:lnTo>
                <a:lnTo>
                  <a:pt x="53870" y="36260"/>
                </a:lnTo>
                <a:lnTo>
                  <a:pt x="53860" y="36260"/>
                </a:lnTo>
                <a:lnTo>
                  <a:pt x="53860" y="36270"/>
                </a:lnTo>
                <a:lnTo>
                  <a:pt x="53830" y="36270"/>
                </a:lnTo>
                <a:lnTo>
                  <a:pt x="53820" y="36270"/>
                </a:lnTo>
                <a:lnTo>
                  <a:pt x="53820" y="36260"/>
                </a:lnTo>
                <a:lnTo>
                  <a:pt x="53810" y="36260"/>
                </a:lnTo>
                <a:lnTo>
                  <a:pt x="53770" y="36200"/>
                </a:lnTo>
                <a:lnTo>
                  <a:pt x="53740" y="36160"/>
                </a:lnTo>
                <a:lnTo>
                  <a:pt x="53730" y="36140"/>
                </a:lnTo>
                <a:lnTo>
                  <a:pt x="53670" y="36060"/>
                </a:lnTo>
                <a:lnTo>
                  <a:pt x="53680" y="36060"/>
                </a:lnTo>
                <a:lnTo>
                  <a:pt x="53700" y="36040"/>
                </a:lnTo>
                <a:lnTo>
                  <a:pt x="53700" y="36030"/>
                </a:lnTo>
                <a:lnTo>
                  <a:pt x="53760" y="35990"/>
                </a:lnTo>
                <a:lnTo>
                  <a:pt x="53780" y="35980"/>
                </a:lnTo>
                <a:lnTo>
                  <a:pt x="53820" y="35950"/>
                </a:lnTo>
                <a:lnTo>
                  <a:pt x="53820" y="35940"/>
                </a:lnTo>
                <a:lnTo>
                  <a:pt x="53830" y="35930"/>
                </a:lnTo>
                <a:lnTo>
                  <a:pt x="53840" y="35930"/>
                </a:lnTo>
                <a:lnTo>
                  <a:pt x="53850" y="35880"/>
                </a:lnTo>
                <a:lnTo>
                  <a:pt x="53850" y="35870"/>
                </a:lnTo>
                <a:lnTo>
                  <a:pt x="53880" y="35800"/>
                </a:lnTo>
                <a:lnTo>
                  <a:pt x="53900" y="35740"/>
                </a:lnTo>
                <a:lnTo>
                  <a:pt x="53900" y="35730"/>
                </a:lnTo>
                <a:lnTo>
                  <a:pt x="53900" y="35720"/>
                </a:lnTo>
                <a:lnTo>
                  <a:pt x="53910" y="35710"/>
                </a:lnTo>
                <a:lnTo>
                  <a:pt x="53920" y="35660"/>
                </a:lnTo>
                <a:lnTo>
                  <a:pt x="53950" y="35590"/>
                </a:lnTo>
                <a:lnTo>
                  <a:pt x="53960" y="35550"/>
                </a:lnTo>
                <a:lnTo>
                  <a:pt x="53980" y="35490"/>
                </a:lnTo>
                <a:lnTo>
                  <a:pt x="54000" y="35430"/>
                </a:lnTo>
                <a:lnTo>
                  <a:pt x="54000" y="35420"/>
                </a:lnTo>
                <a:lnTo>
                  <a:pt x="54030" y="35350"/>
                </a:lnTo>
                <a:lnTo>
                  <a:pt x="54080" y="35210"/>
                </a:lnTo>
                <a:lnTo>
                  <a:pt x="54100" y="35130"/>
                </a:lnTo>
                <a:lnTo>
                  <a:pt x="54120" y="35070"/>
                </a:lnTo>
                <a:lnTo>
                  <a:pt x="54130" y="35070"/>
                </a:lnTo>
                <a:lnTo>
                  <a:pt x="54130" y="35060"/>
                </a:lnTo>
                <a:lnTo>
                  <a:pt x="54140" y="35040"/>
                </a:lnTo>
                <a:lnTo>
                  <a:pt x="54140" y="35030"/>
                </a:lnTo>
                <a:lnTo>
                  <a:pt x="54160" y="34990"/>
                </a:lnTo>
                <a:lnTo>
                  <a:pt x="54160" y="34970"/>
                </a:lnTo>
                <a:lnTo>
                  <a:pt x="54170" y="34960"/>
                </a:lnTo>
                <a:lnTo>
                  <a:pt x="54170" y="34950"/>
                </a:lnTo>
                <a:lnTo>
                  <a:pt x="54170" y="34930"/>
                </a:lnTo>
                <a:lnTo>
                  <a:pt x="54170" y="34920"/>
                </a:lnTo>
                <a:lnTo>
                  <a:pt x="54200" y="34860"/>
                </a:lnTo>
                <a:lnTo>
                  <a:pt x="54210" y="34830"/>
                </a:lnTo>
                <a:lnTo>
                  <a:pt x="54220" y="34800"/>
                </a:lnTo>
                <a:lnTo>
                  <a:pt x="54230" y="34780"/>
                </a:lnTo>
                <a:lnTo>
                  <a:pt x="54230" y="34760"/>
                </a:lnTo>
                <a:lnTo>
                  <a:pt x="54240" y="34740"/>
                </a:lnTo>
                <a:lnTo>
                  <a:pt x="54250" y="34700"/>
                </a:lnTo>
                <a:lnTo>
                  <a:pt x="54270" y="34650"/>
                </a:lnTo>
                <a:lnTo>
                  <a:pt x="54280" y="34610"/>
                </a:lnTo>
                <a:lnTo>
                  <a:pt x="54290" y="34600"/>
                </a:lnTo>
                <a:lnTo>
                  <a:pt x="54320" y="34510"/>
                </a:lnTo>
                <a:lnTo>
                  <a:pt x="54330" y="34480"/>
                </a:lnTo>
                <a:lnTo>
                  <a:pt x="54340" y="34440"/>
                </a:lnTo>
                <a:lnTo>
                  <a:pt x="54370" y="34350"/>
                </a:lnTo>
                <a:lnTo>
                  <a:pt x="54380" y="34350"/>
                </a:lnTo>
                <a:lnTo>
                  <a:pt x="54400" y="34270"/>
                </a:lnTo>
                <a:lnTo>
                  <a:pt x="54410" y="34260"/>
                </a:lnTo>
                <a:lnTo>
                  <a:pt x="54440" y="34170"/>
                </a:lnTo>
                <a:lnTo>
                  <a:pt x="54440" y="34160"/>
                </a:lnTo>
                <a:lnTo>
                  <a:pt x="54450" y="34160"/>
                </a:lnTo>
                <a:lnTo>
                  <a:pt x="54460" y="34160"/>
                </a:lnTo>
                <a:lnTo>
                  <a:pt x="54460" y="34150"/>
                </a:lnTo>
                <a:lnTo>
                  <a:pt x="54450" y="34150"/>
                </a:lnTo>
                <a:lnTo>
                  <a:pt x="54450" y="34140"/>
                </a:lnTo>
                <a:lnTo>
                  <a:pt x="54450" y="34130"/>
                </a:lnTo>
                <a:lnTo>
                  <a:pt x="54440" y="34130"/>
                </a:lnTo>
                <a:lnTo>
                  <a:pt x="54440" y="34120"/>
                </a:lnTo>
                <a:lnTo>
                  <a:pt x="54450" y="34120"/>
                </a:lnTo>
                <a:lnTo>
                  <a:pt x="54450" y="34130"/>
                </a:lnTo>
                <a:lnTo>
                  <a:pt x="54460" y="34130"/>
                </a:lnTo>
                <a:lnTo>
                  <a:pt x="54460" y="34120"/>
                </a:lnTo>
                <a:lnTo>
                  <a:pt x="54470" y="34120"/>
                </a:lnTo>
                <a:lnTo>
                  <a:pt x="54470" y="34110"/>
                </a:lnTo>
                <a:lnTo>
                  <a:pt x="54470" y="34100"/>
                </a:lnTo>
                <a:lnTo>
                  <a:pt x="54480" y="34100"/>
                </a:lnTo>
                <a:lnTo>
                  <a:pt x="54480" y="34110"/>
                </a:lnTo>
                <a:lnTo>
                  <a:pt x="54480" y="34100"/>
                </a:lnTo>
                <a:lnTo>
                  <a:pt x="54480" y="34090"/>
                </a:lnTo>
                <a:lnTo>
                  <a:pt x="54470" y="34090"/>
                </a:lnTo>
                <a:lnTo>
                  <a:pt x="54480" y="34090"/>
                </a:lnTo>
                <a:lnTo>
                  <a:pt x="54480" y="34080"/>
                </a:lnTo>
                <a:lnTo>
                  <a:pt x="54470" y="34080"/>
                </a:lnTo>
                <a:lnTo>
                  <a:pt x="54470" y="34070"/>
                </a:lnTo>
                <a:lnTo>
                  <a:pt x="54480" y="34070"/>
                </a:lnTo>
                <a:lnTo>
                  <a:pt x="54480" y="34080"/>
                </a:lnTo>
                <a:lnTo>
                  <a:pt x="54480" y="34070"/>
                </a:lnTo>
                <a:lnTo>
                  <a:pt x="54490" y="34070"/>
                </a:lnTo>
                <a:lnTo>
                  <a:pt x="54480" y="34060"/>
                </a:lnTo>
                <a:lnTo>
                  <a:pt x="54490" y="34060"/>
                </a:lnTo>
                <a:lnTo>
                  <a:pt x="54480" y="34060"/>
                </a:lnTo>
                <a:lnTo>
                  <a:pt x="54480" y="34050"/>
                </a:lnTo>
                <a:lnTo>
                  <a:pt x="54490" y="34050"/>
                </a:lnTo>
                <a:lnTo>
                  <a:pt x="54480" y="34050"/>
                </a:lnTo>
                <a:lnTo>
                  <a:pt x="54480" y="34040"/>
                </a:lnTo>
                <a:lnTo>
                  <a:pt x="54490" y="34040"/>
                </a:lnTo>
                <a:lnTo>
                  <a:pt x="54480" y="34040"/>
                </a:lnTo>
                <a:lnTo>
                  <a:pt x="54480" y="34030"/>
                </a:lnTo>
                <a:lnTo>
                  <a:pt x="54490" y="34030"/>
                </a:lnTo>
                <a:lnTo>
                  <a:pt x="54500" y="34020"/>
                </a:lnTo>
                <a:lnTo>
                  <a:pt x="54490" y="34010"/>
                </a:lnTo>
                <a:lnTo>
                  <a:pt x="54490" y="34000"/>
                </a:lnTo>
                <a:lnTo>
                  <a:pt x="54500" y="34000"/>
                </a:lnTo>
                <a:lnTo>
                  <a:pt x="54500" y="33990"/>
                </a:lnTo>
                <a:lnTo>
                  <a:pt x="54500" y="33980"/>
                </a:lnTo>
                <a:lnTo>
                  <a:pt x="54500" y="33970"/>
                </a:lnTo>
                <a:lnTo>
                  <a:pt x="54500" y="33960"/>
                </a:lnTo>
                <a:lnTo>
                  <a:pt x="54500" y="33950"/>
                </a:lnTo>
                <a:lnTo>
                  <a:pt x="54510" y="33950"/>
                </a:lnTo>
                <a:lnTo>
                  <a:pt x="54520" y="33950"/>
                </a:lnTo>
                <a:lnTo>
                  <a:pt x="54520" y="33940"/>
                </a:lnTo>
                <a:lnTo>
                  <a:pt x="54510" y="33940"/>
                </a:lnTo>
                <a:lnTo>
                  <a:pt x="54510" y="33930"/>
                </a:lnTo>
                <a:lnTo>
                  <a:pt x="54510" y="33920"/>
                </a:lnTo>
                <a:lnTo>
                  <a:pt x="54510" y="33910"/>
                </a:lnTo>
                <a:lnTo>
                  <a:pt x="54440" y="33870"/>
                </a:lnTo>
                <a:lnTo>
                  <a:pt x="54380" y="33840"/>
                </a:lnTo>
                <a:lnTo>
                  <a:pt x="54350" y="33820"/>
                </a:lnTo>
                <a:lnTo>
                  <a:pt x="54330" y="33810"/>
                </a:lnTo>
                <a:lnTo>
                  <a:pt x="54300" y="33790"/>
                </a:lnTo>
                <a:lnTo>
                  <a:pt x="54240" y="33760"/>
                </a:lnTo>
                <a:lnTo>
                  <a:pt x="54240" y="33750"/>
                </a:lnTo>
                <a:lnTo>
                  <a:pt x="54210" y="33740"/>
                </a:lnTo>
                <a:lnTo>
                  <a:pt x="54150" y="33710"/>
                </a:lnTo>
                <a:lnTo>
                  <a:pt x="54110" y="33680"/>
                </a:lnTo>
                <a:lnTo>
                  <a:pt x="54090" y="33670"/>
                </a:lnTo>
                <a:lnTo>
                  <a:pt x="54060" y="33650"/>
                </a:lnTo>
                <a:lnTo>
                  <a:pt x="54050" y="33650"/>
                </a:lnTo>
                <a:lnTo>
                  <a:pt x="54040" y="33670"/>
                </a:lnTo>
                <a:lnTo>
                  <a:pt x="54030" y="33680"/>
                </a:lnTo>
                <a:lnTo>
                  <a:pt x="54020" y="33690"/>
                </a:lnTo>
                <a:lnTo>
                  <a:pt x="54020" y="33700"/>
                </a:lnTo>
                <a:lnTo>
                  <a:pt x="54000" y="33690"/>
                </a:lnTo>
                <a:lnTo>
                  <a:pt x="53990" y="33690"/>
                </a:lnTo>
                <a:lnTo>
                  <a:pt x="53990" y="33680"/>
                </a:lnTo>
                <a:lnTo>
                  <a:pt x="53980" y="33680"/>
                </a:lnTo>
                <a:lnTo>
                  <a:pt x="53980" y="33670"/>
                </a:lnTo>
                <a:lnTo>
                  <a:pt x="53970" y="33670"/>
                </a:lnTo>
                <a:lnTo>
                  <a:pt x="53960" y="33670"/>
                </a:lnTo>
                <a:lnTo>
                  <a:pt x="53960" y="33680"/>
                </a:lnTo>
                <a:lnTo>
                  <a:pt x="53950" y="33680"/>
                </a:lnTo>
                <a:lnTo>
                  <a:pt x="53950" y="33690"/>
                </a:lnTo>
                <a:lnTo>
                  <a:pt x="53950" y="33700"/>
                </a:lnTo>
                <a:lnTo>
                  <a:pt x="53940" y="33710"/>
                </a:lnTo>
                <a:lnTo>
                  <a:pt x="53930" y="33710"/>
                </a:lnTo>
                <a:lnTo>
                  <a:pt x="53920" y="33700"/>
                </a:lnTo>
                <a:lnTo>
                  <a:pt x="53920" y="33690"/>
                </a:lnTo>
                <a:lnTo>
                  <a:pt x="53920" y="33680"/>
                </a:lnTo>
                <a:lnTo>
                  <a:pt x="53930" y="33670"/>
                </a:lnTo>
                <a:lnTo>
                  <a:pt x="53930" y="33660"/>
                </a:lnTo>
                <a:lnTo>
                  <a:pt x="53930" y="33650"/>
                </a:lnTo>
                <a:lnTo>
                  <a:pt x="53930" y="33640"/>
                </a:lnTo>
                <a:lnTo>
                  <a:pt x="53920" y="33640"/>
                </a:lnTo>
                <a:lnTo>
                  <a:pt x="53910" y="33630"/>
                </a:lnTo>
                <a:lnTo>
                  <a:pt x="53900" y="33620"/>
                </a:lnTo>
                <a:lnTo>
                  <a:pt x="53890" y="33610"/>
                </a:lnTo>
                <a:lnTo>
                  <a:pt x="53890" y="33600"/>
                </a:lnTo>
                <a:lnTo>
                  <a:pt x="53880" y="33600"/>
                </a:lnTo>
                <a:lnTo>
                  <a:pt x="53880" y="33590"/>
                </a:lnTo>
                <a:lnTo>
                  <a:pt x="53880" y="33580"/>
                </a:lnTo>
                <a:lnTo>
                  <a:pt x="53870" y="33580"/>
                </a:lnTo>
                <a:lnTo>
                  <a:pt x="53870" y="33570"/>
                </a:lnTo>
                <a:lnTo>
                  <a:pt x="53870" y="33560"/>
                </a:lnTo>
                <a:lnTo>
                  <a:pt x="53860" y="33560"/>
                </a:lnTo>
                <a:lnTo>
                  <a:pt x="53850" y="33560"/>
                </a:lnTo>
                <a:lnTo>
                  <a:pt x="53840" y="33560"/>
                </a:lnTo>
                <a:lnTo>
                  <a:pt x="53830" y="33550"/>
                </a:lnTo>
                <a:lnTo>
                  <a:pt x="53820" y="33550"/>
                </a:lnTo>
                <a:lnTo>
                  <a:pt x="53810" y="33540"/>
                </a:lnTo>
                <a:lnTo>
                  <a:pt x="53810" y="33530"/>
                </a:lnTo>
                <a:lnTo>
                  <a:pt x="53800" y="33530"/>
                </a:lnTo>
                <a:lnTo>
                  <a:pt x="53800" y="33520"/>
                </a:lnTo>
                <a:lnTo>
                  <a:pt x="53790" y="33520"/>
                </a:lnTo>
                <a:lnTo>
                  <a:pt x="53790" y="33530"/>
                </a:lnTo>
                <a:lnTo>
                  <a:pt x="53790" y="33540"/>
                </a:lnTo>
                <a:lnTo>
                  <a:pt x="53790" y="33550"/>
                </a:lnTo>
                <a:lnTo>
                  <a:pt x="53790" y="33560"/>
                </a:lnTo>
                <a:lnTo>
                  <a:pt x="53780" y="33560"/>
                </a:lnTo>
                <a:lnTo>
                  <a:pt x="53770" y="33550"/>
                </a:lnTo>
                <a:lnTo>
                  <a:pt x="53770" y="33540"/>
                </a:lnTo>
                <a:lnTo>
                  <a:pt x="53760" y="33540"/>
                </a:lnTo>
                <a:lnTo>
                  <a:pt x="53760" y="33550"/>
                </a:lnTo>
                <a:lnTo>
                  <a:pt x="53750" y="33550"/>
                </a:lnTo>
                <a:lnTo>
                  <a:pt x="53740" y="33550"/>
                </a:lnTo>
                <a:lnTo>
                  <a:pt x="53730" y="33550"/>
                </a:lnTo>
                <a:lnTo>
                  <a:pt x="53720" y="33550"/>
                </a:lnTo>
                <a:lnTo>
                  <a:pt x="53720" y="33540"/>
                </a:lnTo>
                <a:lnTo>
                  <a:pt x="53720" y="33530"/>
                </a:lnTo>
                <a:lnTo>
                  <a:pt x="53710" y="33530"/>
                </a:lnTo>
                <a:lnTo>
                  <a:pt x="53710" y="33520"/>
                </a:lnTo>
                <a:lnTo>
                  <a:pt x="53720" y="33520"/>
                </a:lnTo>
                <a:lnTo>
                  <a:pt x="53720" y="33510"/>
                </a:lnTo>
                <a:lnTo>
                  <a:pt x="53720" y="33500"/>
                </a:lnTo>
                <a:lnTo>
                  <a:pt x="53720" y="33490"/>
                </a:lnTo>
                <a:lnTo>
                  <a:pt x="53710" y="33490"/>
                </a:lnTo>
                <a:lnTo>
                  <a:pt x="53710" y="33500"/>
                </a:lnTo>
                <a:lnTo>
                  <a:pt x="53700" y="33510"/>
                </a:lnTo>
                <a:lnTo>
                  <a:pt x="53690" y="33510"/>
                </a:lnTo>
                <a:lnTo>
                  <a:pt x="53680" y="33510"/>
                </a:lnTo>
                <a:lnTo>
                  <a:pt x="53680" y="33500"/>
                </a:lnTo>
                <a:lnTo>
                  <a:pt x="53670" y="33510"/>
                </a:lnTo>
                <a:lnTo>
                  <a:pt x="53640" y="33500"/>
                </a:lnTo>
                <a:lnTo>
                  <a:pt x="53630" y="33500"/>
                </a:lnTo>
                <a:lnTo>
                  <a:pt x="53620" y="33500"/>
                </a:lnTo>
                <a:lnTo>
                  <a:pt x="53600" y="33500"/>
                </a:lnTo>
                <a:lnTo>
                  <a:pt x="53570" y="33500"/>
                </a:lnTo>
                <a:lnTo>
                  <a:pt x="53560" y="33500"/>
                </a:lnTo>
                <a:lnTo>
                  <a:pt x="53550" y="33500"/>
                </a:lnTo>
                <a:lnTo>
                  <a:pt x="53360" y="33490"/>
                </a:lnTo>
                <a:lnTo>
                  <a:pt x="53270" y="33480"/>
                </a:lnTo>
                <a:lnTo>
                  <a:pt x="53160" y="33470"/>
                </a:lnTo>
                <a:lnTo>
                  <a:pt x="53070" y="33470"/>
                </a:lnTo>
                <a:lnTo>
                  <a:pt x="53060" y="33460"/>
                </a:lnTo>
                <a:lnTo>
                  <a:pt x="53050" y="33450"/>
                </a:lnTo>
                <a:lnTo>
                  <a:pt x="53040" y="33450"/>
                </a:lnTo>
                <a:lnTo>
                  <a:pt x="53040" y="33440"/>
                </a:lnTo>
                <a:lnTo>
                  <a:pt x="53030" y="33440"/>
                </a:lnTo>
                <a:lnTo>
                  <a:pt x="53020" y="33440"/>
                </a:lnTo>
                <a:lnTo>
                  <a:pt x="53010" y="33430"/>
                </a:lnTo>
                <a:lnTo>
                  <a:pt x="53010" y="33420"/>
                </a:lnTo>
                <a:lnTo>
                  <a:pt x="53000" y="33420"/>
                </a:lnTo>
                <a:lnTo>
                  <a:pt x="52990" y="33410"/>
                </a:lnTo>
                <a:lnTo>
                  <a:pt x="52980" y="33410"/>
                </a:lnTo>
                <a:lnTo>
                  <a:pt x="52960" y="33390"/>
                </a:lnTo>
                <a:lnTo>
                  <a:pt x="52950" y="33380"/>
                </a:lnTo>
                <a:lnTo>
                  <a:pt x="52940" y="33380"/>
                </a:lnTo>
                <a:lnTo>
                  <a:pt x="52930" y="33390"/>
                </a:lnTo>
                <a:lnTo>
                  <a:pt x="52940" y="33390"/>
                </a:lnTo>
                <a:lnTo>
                  <a:pt x="52920" y="33390"/>
                </a:lnTo>
                <a:lnTo>
                  <a:pt x="52850" y="33410"/>
                </a:lnTo>
                <a:lnTo>
                  <a:pt x="52840" y="33410"/>
                </a:lnTo>
                <a:lnTo>
                  <a:pt x="52830" y="33420"/>
                </a:lnTo>
                <a:lnTo>
                  <a:pt x="52800" y="33420"/>
                </a:lnTo>
                <a:lnTo>
                  <a:pt x="52790" y="33430"/>
                </a:lnTo>
                <a:lnTo>
                  <a:pt x="52780" y="33430"/>
                </a:lnTo>
                <a:lnTo>
                  <a:pt x="52740" y="33440"/>
                </a:lnTo>
                <a:lnTo>
                  <a:pt x="52700" y="33450"/>
                </a:lnTo>
                <a:lnTo>
                  <a:pt x="52670" y="33460"/>
                </a:lnTo>
                <a:lnTo>
                  <a:pt x="52660" y="33460"/>
                </a:lnTo>
                <a:lnTo>
                  <a:pt x="52650" y="33460"/>
                </a:lnTo>
                <a:lnTo>
                  <a:pt x="52640" y="33460"/>
                </a:lnTo>
                <a:lnTo>
                  <a:pt x="52630" y="33460"/>
                </a:lnTo>
                <a:lnTo>
                  <a:pt x="52590" y="33470"/>
                </a:lnTo>
                <a:lnTo>
                  <a:pt x="52580" y="33470"/>
                </a:lnTo>
                <a:lnTo>
                  <a:pt x="52540" y="33470"/>
                </a:lnTo>
                <a:lnTo>
                  <a:pt x="52530" y="33470"/>
                </a:lnTo>
                <a:lnTo>
                  <a:pt x="52520" y="33470"/>
                </a:lnTo>
                <a:lnTo>
                  <a:pt x="52520" y="33480"/>
                </a:lnTo>
                <a:lnTo>
                  <a:pt x="52510" y="33490"/>
                </a:lnTo>
                <a:lnTo>
                  <a:pt x="52500" y="33500"/>
                </a:lnTo>
                <a:lnTo>
                  <a:pt x="52480" y="33510"/>
                </a:lnTo>
                <a:lnTo>
                  <a:pt x="52460" y="33540"/>
                </a:lnTo>
                <a:lnTo>
                  <a:pt x="52410" y="33590"/>
                </a:lnTo>
                <a:lnTo>
                  <a:pt x="52400" y="33600"/>
                </a:lnTo>
                <a:lnTo>
                  <a:pt x="52400" y="33590"/>
                </a:lnTo>
                <a:lnTo>
                  <a:pt x="52320" y="33580"/>
                </a:lnTo>
                <a:lnTo>
                  <a:pt x="52240" y="33560"/>
                </a:lnTo>
                <a:lnTo>
                  <a:pt x="52230" y="33560"/>
                </a:lnTo>
                <a:lnTo>
                  <a:pt x="52210" y="33550"/>
                </a:lnTo>
                <a:lnTo>
                  <a:pt x="52200" y="33550"/>
                </a:lnTo>
                <a:lnTo>
                  <a:pt x="52170" y="33540"/>
                </a:lnTo>
                <a:lnTo>
                  <a:pt x="52160" y="33540"/>
                </a:lnTo>
                <a:lnTo>
                  <a:pt x="52150" y="33540"/>
                </a:lnTo>
                <a:lnTo>
                  <a:pt x="52140" y="33530"/>
                </a:lnTo>
                <a:lnTo>
                  <a:pt x="52130" y="33530"/>
                </a:lnTo>
                <a:lnTo>
                  <a:pt x="52120" y="33530"/>
                </a:lnTo>
                <a:lnTo>
                  <a:pt x="52100" y="33520"/>
                </a:lnTo>
                <a:lnTo>
                  <a:pt x="52090" y="33520"/>
                </a:lnTo>
                <a:lnTo>
                  <a:pt x="52070" y="33510"/>
                </a:lnTo>
                <a:lnTo>
                  <a:pt x="52060" y="33510"/>
                </a:lnTo>
                <a:lnTo>
                  <a:pt x="52040" y="33500"/>
                </a:lnTo>
                <a:lnTo>
                  <a:pt x="52030" y="33500"/>
                </a:lnTo>
                <a:lnTo>
                  <a:pt x="52010" y="33490"/>
                </a:lnTo>
                <a:lnTo>
                  <a:pt x="52000" y="33490"/>
                </a:lnTo>
                <a:lnTo>
                  <a:pt x="51980" y="33490"/>
                </a:lnTo>
                <a:lnTo>
                  <a:pt x="51910" y="33480"/>
                </a:lnTo>
                <a:lnTo>
                  <a:pt x="51900" y="33480"/>
                </a:lnTo>
                <a:lnTo>
                  <a:pt x="51850" y="33470"/>
                </a:lnTo>
                <a:lnTo>
                  <a:pt x="51820" y="33470"/>
                </a:lnTo>
                <a:lnTo>
                  <a:pt x="51780" y="33470"/>
                </a:lnTo>
                <a:lnTo>
                  <a:pt x="51770" y="33470"/>
                </a:lnTo>
                <a:lnTo>
                  <a:pt x="51740" y="33470"/>
                </a:lnTo>
                <a:lnTo>
                  <a:pt x="51720" y="33470"/>
                </a:lnTo>
                <a:lnTo>
                  <a:pt x="51710" y="33470"/>
                </a:lnTo>
                <a:lnTo>
                  <a:pt x="51710" y="33450"/>
                </a:lnTo>
                <a:lnTo>
                  <a:pt x="51710" y="33440"/>
                </a:lnTo>
                <a:lnTo>
                  <a:pt x="51700" y="33440"/>
                </a:lnTo>
                <a:lnTo>
                  <a:pt x="51680" y="33440"/>
                </a:lnTo>
                <a:lnTo>
                  <a:pt x="51670" y="33440"/>
                </a:lnTo>
                <a:lnTo>
                  <a:pt x="51660" y="33440"/>
                </a:lnTo>
                <a:lnTo>
                  <a:pt x="51660" y="33450"/>
                </a:lnTo>
                <a:lnTo>
                  <a:pt x="51650" y="33450"/>
                </a:lnTo>
                <a:lnTo>
                  <a:pt x="51640" y="33440"/>
                </a:lnTo>
                <a:lnTo>
                  <a:pt x="51630" y="33440"/>
                </a:lnTo>
                <a:lnTo>
                  <a:pt x="51630" y="33430"/>
                </a:lnTo>
                <a:lnTo>
                  <a:pt x="51610" y="33450"/>
                </a:lnTo>
                <a:lnTo>
                  <a:pt x="51560" y="33450"/>
                </a:lnTo>
                <a:lnTo>
                  <a:pt x="51540" y="33450"/>
                </a:lnTo>
                <a:lnTo>
                  <a:pt x="51510" y="33450"/>
                </a:lnTo>
                <a:lnTo>
                  <a:pt x="51440" y="33440"/>
                </a:lnTo>
                <a:lnTo>
                  <a:pt x="51410" y="33440"/>
                </a:lnTo>
                <a:lnTo>
                  <a:pt x="51370" y="33440"/>
                </a:lnTo>
                <a:lnTo>
                  <a:pt x="51360" y="33440"/>
                </a:lnTo>
                <a:lnTo>
                  <a:pt x="51350" y="33440"/>
                </a:lnTo>
                <a:lnTo>
                  <a:pt x="51320" y="33430"/>
                </a:lnTo>
                <a:lnTo>
                  <a:pt x="51310" y="33430"/>
                </a:lnTo>
                <a:lnTo>
                  <a:pt x="51300" y="33430"/>
                </a:lnTo>
                <a:lnTo>
                  <a:pt x="51290" y="33430"/>
                </a:lnTo>
                <a:lnTo>
                  <a:pt x="51280" y="33350"/>
                </a:lnTo>
                <a:lnTo>
                  <a:pt x="51250" y="33350"/>
                </a:lnTo>
                <a:lnTo>
                  <a:pt x="51210" y="33340"/>
                </a:lnTo>
                <a:lnTo>
                  <a:pt x="51150" y="33320"/>
                </a:lnTo>
                <a:lnTo>
                  <a:pt x="51130" y="33320"/>
                </a:lnTo>
                <a:lnTo>
                  <a:pt x="51120" y="33320"/>
                </a:lnTo>
                <a:lnTo>
                  <a:pt x="51110" y="33310"/>
                </a:lnTo>
                <a:lnTo>
                  <a:pt x="51100" y="33310"/>
                </a:lnTo>
                <a:lnTo>
                  <a:pt x="51100" y="33300"/>
                </a:lnTo>
                <a:lnTo>
                  <a:pt x="51090" y="33300"/>
                </a:lnTo>
                <a:lnTo>
                  <a:pt x="51060" y="33240"/>
                </a:lnTo>
                <a:lnTo>
                  <a:pt x="51040" y="33190"/>
                </a:lnTo>
                <a:lnTo>
                  <a:pt x="51040" y="33180"/>
                </a:lnTo>
                <a:lnTo>
                  <a:pt x="51040" y="33170"/>
                </a:lnTo>
                <a:lnTo>
                  <a:pt x="51040" y="33160"/>
                </a:lnTo>
                <a:lnTo>
                  <a:pt x="51030" y="33160"/>
                </a:lnTo>
                <a:lnTo>
                  <a:pt x="51030" y="33150"/>
                </a:lnTo>
                <a:lnTo>
                  <a:pt x="51030" y="33140"/>
                </a:lnTo>
                <a:lnTo>
                  <a:pt x="51020" y="33140"/>
                </a:lnTo>
                <a:lnTo>
                  <a:pt x="51030" y="33140"/>
                </a:lnTo>
                <a:lnTo>
                  <a:pt x="51080" y="33050"/>
                </a:lnTo>
                <a:lnTo>
                  <a:pt x="51180" y="32880"/>
                </a:lnTo>
                <a:lnTo>
                  <a:pt x="51170" y="32880"/>
                </a:lnTo>
                <a:lnTo>
                  <a:pt x="51080" y="32790"/>
                </a:lnTo>
                <a:lnTo>
                  <a:pt x="51050" y="32760"/>
                </a:lnTo>
                <a:lnTo>
                  <a:pt x="51040" y="32750"/>
                </a:lnTo>
                <a:lnTo>
                  <a:pt x="50960" y="32680"/>
                </a:lnTo>
                <a:lnTo>
                  <a:pt x="50860" y="32580"/>
                </a:lnTo>
                <a:lnTo>
                  <a:pt x="50830" y="32560"/>
                </a:lnTo>
                <a:lnTo>
                  <a:pt x="50820" y="32550"/>
                </a:lnTo>
                <a:lnTo>
                  <a:pt x="50820" y="32540"/>
                </a:lnTo>
                <a:lnTo>
                  <a:pt x="50820" y="32510"/>
                </a:lnTo>
                <a:lnTo>
                  <a:pt x="50820" y="32500"/>
                </a:lnTo>
                <a:lnTo>
                  <a:pt x="50820" y="32460"/>
                </a:lnTo>
                <a:lnTo>
                  <a:pt x="50850" y="32370"/>
                </a:lnTo>
                <a:lnTo>
                  <a:pt x="50860" y="32330"/>
                </a:lnTo>
                <a:lnTo>
                  <a:pt x="50860" y="32320"/>
                </a:lnTo>
                <a:lnTo>
                  <a:pt x="50860" y="32310"/>
                </a:lnTo>
                <a:lnTo>
                  <a:pt x="50850" y="32270"/>
                </a:lnTo>
                <a:lnTo>
                  <a:pt x="50850" y="32260"/>
                </a:lnTo>
                <a:lnTo>
                  <a:pt x="50850" y="32250"/>
                </a:lnTo>
                <a:lnTo>
                  <a:pt x="50920" y="32250"/>
                </a:lnTo>
                <a:lnTo>
                  <a:pt x="50940" y="32260"/>
                </a:lnTo>
                <a:lnTo>
                  <a:pt x="50960" y="32260"/>
                </a:lnTo>
                <a:lnTo>
                  <a:pt x="50990" y="32250"/>
                </a:lnTo>
                <a:lnTo>
                  <a:pt x="51000" y="32250"/>
                </a:lnTo>
                <a:lnTo>
                  <a:pt x="51010" y="32250"/>
                </a:lnTo>
                <a:lnTo>
                  <a:pt x="51030" y="32200"/>
                </a:lnTo>
                <a:lnTo>
                  <a:pt x="51060" y="32130"/>
                </a:lnTo>
                <a:lnTo>
                  <a:pt x="51130" y="31990"/>
                </a:lnTo>
                <a:lnTo>
                  <a:pt x="51130" y="31980"/>
                </a:lnTo>
                <a:lnTo>
                  <a:pt x="51190" y="31860"/>
                </a:lnTo>
                <a:lnTo>
                  <a:pt x="51210" y="31810"/>
                </a:lnTo>
                <a:lnTo>
                  <a:pt x="51230" y="31760"/>
                </a:lnTo>
                <a:lnTo>
                  <a:pt x="51230" y="31740"/>
                </a:lnTo>
                <a:lnTo>
                  <a:pt x="51200" y="31730"/>
                </a:lnTo>
                <a:lnTo>
                  <a:pt x="51200" y="31720"/>
                </a:lnTo>
                <a:lnTo>
                  <a:pt x="51190" y="31690"/>
                </a:lnTo>
                <a:lnTo>
                  <a:pt x="51190" y="31680"/>
                </a:lnTo>
                <a:lnTo>
                  <a:pt x="51200" y="31660"/>
                </a:lnTo>
                <a:lnTo>
                  <a:pt x="51180" y="31660"/>
                </a:lnTo>
                <a:lnTo>
                  <a:pt x="51100" y="31640"/>
                </a:lnTo>
                <a:lnTo>
                  <a:pt x="50980" y="31610"/>
                </a:lnTo>
                <a:lnTo>
                  <a:pt x="50950" y="31600"/>
                </a:lnTo>
                <a:lnTo>
                  <a:pt x="50900" y="31590"/>
                </a:lnTo>
                <a:lnTo>
                  <a:pt x="50850" y="31580"/>
                </a:lnTo>
                <a:lnTo>
                  <a:pt x="50850" y="31540"/>
                </a:lnTo>
                <a:lnTo>
                  <a:pt x="50860" y="31500"/>
                </a:lnTo>
                <a:lnTo>
                  <a:pt x="50870" y="31420"/>
                </a:lnTo>
                <a:lnTo>
                  <a:pt x="50880" y="31390"/>
                </a:lnTo>
                <a:lnTo>
                  <a:pt x="50880" y="31380"/>
                </a:lnTo>
                <a:lnTo>
                  <a:pt x="50900" y="31290"/>
                </a:lnTo>
                <a:lnTo>
                  <a:pt x="50920" y="31220"/>
                </a:lnTo>
                <a:lnTo>
                  <a:pt x="50930" y="31190"/>
                </a:lnTo>
                <a:lnTo>
                  <a:pt x="50920" y="31180"/>
                </a:lnTo>
                <a:lnTo>
                  <a:pt x="50860" y="31180"/>
                </a:lnTo>
                <a:lnTo>
                  <a:pt x="50840" y="31160"/>
                </a:lnTo>
                <a:lnTo>
                  <a:pt x="50900" y="31050"/>
                </a:lnTo>
                <a:lnTo>
                  <a:pt x="50890" y="31030"/>
                </a:lnTo>
                <a:lnTo>
                  <a:pt x="50860" y="30990"/>
                </a:lnTo>
                <a:lnTo>
                  <a:pt x="51000" y="30890"/>
                </a:lnTo>
                <a:lnTo>
                  <a:pt x="51080" y="30830"/>
                </a:lnTo>
                <a:lnTo>
                  <a:pt x="51090" y="30840"/>
                </a:lnTo>
                <a:lnTo>
                  <a:pt x="51180" y="30820"/>
                </a:lnTo>
                <a:lnTo>
                  <a:pt x="51280" y="30800"/>
                </a:lnTo>
                <a:lnTo>
                  <a:pt x="51340" y="30720"/>
                </a:lnTo>
                <a:lnTo>
                  <a:pt x="51340" y="30710"/>
                </a:lnTo>
                <a:lnTo>
                  <a:pt x="51370" y="30670"/>
                </a:lnTo>
                <a:lnTo>
                  <a:pt x="51400" y="30550"/>
                </a:lnTo>
                <a:lnTo>
                  <a:pt x="51410" y="30540"/>
                </a:lnTo>
                <a:lnTo>
                  <a:pt x="51400" y="30540"/>
                </a:lnTo>
                <a:lnTo>
                  <a:pt x="51360" y="30460"/>
                </a:lnTo>
                <a:lnTo>
                  <a:pt x="51400" y="30430"/>
                </a:lnTo>
                <a:lnTo>
                  <a:pt x="51390" y="30370"/>
                </a:lnTo>
                <a:lnTo>
                  <a:pt x="51320" y="30360"/>
                </a:lnTo>
                <a:lnTo>
                  <a:pt x="51290" y="30350"/>
                </a:lnTo>
                <a:lnTo>
                  <a:pt x="51270" y="30320"/>
                </a:lnTo>
                <a:lnTo>
                  <a:pt x="51230" y="30270"/>
                </a:lnTo>
                <a:lnTo>
                  <a:pt x="51220" y="30250"/>
                </a:lnTo>
                <a:lnTo>
                  <a:pt x="51190" y="30230"/>
                </a:lnTo>
                <a:lnTo>
                  <a:pt x="51190" y="30220"/>
                </a:lnTo>
                <a:lnTo>
                  <a:pt x="51180" y="30210"/>
                </a:lnTo>
                <a:lnTo>
                  <a:pt x="51170" y="30200"/>
                </a:lnTo>
                <a:lnTo>
                  <a:pt x="51160" y="30190"/>
                </a:lnTo>
                <a:lnTo>
                  <a:pt x="51150" y="30180"/>
                </a:lnTo>
                <a:lnTo>
                  <a:pt x="51150" y="30170"/>
                </a:lnTo>
                <a:lnTo>
                  <a:pt x="51140" y="30170"/>
                </a:lnTo>
                <a:lnTo>
                  <a:pt x="51130" y="30170"/>
                </a:lnTo>
                <a:lnTo>
                  <a:pt x="51120" y="30160"/>
                </a:lnTo>
                <a:lnTo>
                  <a:pt x="51110" y="30160"/>
                </a:lnTo>
                <a:lnTo>
                  <a:pt x="51100" y="30140"/>
                </a:lnTo>
                <a:lnTo>
                  <a:pt x="51090" y="30140"/>
                </a:lnTo>
                <a:lnTo>
                  <a:pt x="51090" y="30130"/>
                </a:lnTo>
                <a:lnTo>
                  <a:pt x="51080" y="30120"/>
                </a:lnTo>
                <a:lnTo>
                  <a:pt x="51070" y="30110"/>
                </a:lnTo>
                <a:lnTo>
                  <a:pt x="51070" y="30100"/>
                </a:lnTo>
                <a:lnTo>
                  <a:pt x="51090" y="30050"/>
                </a:lnTo>
                <a:lnTo>
                  <a:pt x="51100" y="30030"/>
                </a:lnTo>
                <a:lnTo>
                  <a:pt x="51080" y="30000"/>
                </a:lnTo>
                <a:lnTo>
                  <a:pt x="51260" y="29970"/>
                </a:lnTo>
                <a:lnTo>
                  <a:pt x="51430" y="29940"/>
                </a:lnTo>
                <a:lnTo>
                  <a:pt x="51460" y="29930"/>
                </a:lnTo>
                <a:lnTo>
                  <a:pt x="51460" y="29890"/>
                </a:lnTo>
                <a:lnTo>
                  <a:pt x="51450" y="29770"/>
                </a:lnTo>
                <a:lnTo>
                  <a:pt x="51450" y="29650"/>
                </a:lnTo>
                <a:lnTo>
                  <a:pt x="51450" y="29560"/>
                </a:lnTo>
                <a:lnTo>
                  <a:pt x="51450" y="29490"/>
                </a:lnTo>
                <a:lnTo>
                  <a:pt x="51320" y="29430"/>
                </a:lnTo>
                <a:lnTo>
                  <a:pt x="51280" y="29320"/>
                </a:lnTo>
                <a:lnTo>
                  <a:pt x="51260" y="29250"/>
                </a:lnTo>
                <a:lnTo>
                  <a:pt x="51270" y="29240"/>
                </a:lnTo>
                <a:lnTo>
                  <a:pt x="51260" y="29190"/>
                </a:lnTo>
                <a:lnTo>
                  <a:pt x="51260" y="29150"/>
                </a:lnTo>
                <a:lnTo>
                  <a:pt x="51240" y="29060"/>
                </a:lnTo>
                <a:lnTo>
                  <a:pt x="51230" y="28990"/>
                </a:lnTo>
                <a:lnTo>
                  <a:pt x="51210" y="28890"/>
                </a:lnTo>
                <a:lnTo>
                  <a:pt x="51210" y="28870"/>
                </a:lnTo>
                <a:lnTo>
                  <a:pt x="51190" y="28760"/>
                </a:lnTo>
                <a:lnTo>
                  <a:pt x="51190" y="28740"/>
                </a:lnTo>
                <a:lnTo>
                  <a:pt x="51190" y="28730"/>
                </a:lnTo>
                <a:lnTo>
                  <a:pt x="51170" y="28640"/>
                </a:lnTo>
                <a:lnTo>
                  <a:pt x="51190" y="28620"/>
                </a:lnTo>
                <a:lnTo>
                  <a:pt x="51200" y="28610"/>
                </a:lnTo>
                <a:lnTo>
                  <a:pt x="51250" y="28580"/>
                </a:lnTo>
                <a:lnTo>
                  <a:pt x="51280" y="28560"/>
                </a:lnTo>
                <a:lnTo>
                  <a:pt x="51290" y="28560"/>
                </a:lnTo>
                <a:lnTo>
                  <a:pt x="51300" y="28520"/>
                </a:lnTo>
                <a:lnTo>
                  <a:pt x="51310" y="28450"/>
                </a:lnTo>
                <a:lnTo>
                  <a:pt x="51320" y="28430"/>
                </a:lnTo>
                <a:lnTo>
                  <a:pt x="51350" y="28390"/>
                </a:lnTo>
                <a:lnTo>
                  <a:pt x="51340" y="28370"/>
                </a:lnTo>
                <a:lnTo>
                  <a:pt x="51340" y="28350"/>
                </a:lnTo>
                <a:lnTo>
                  <a:pt x="51320" y="28270"/>
                </a:lnTo>
                <a:lnTo>
                  <a:pt x="51300" y="28210"/>
                </a:lnTo>
                <a:lnTo>
                  <a:pt x="51300" y="28120"/>
                </a:lnTo>
                <a:lnTo>
                  <a:pt x="51390" y="28100"/>
                </a:lnTo>
                <a:lnTo>
                  <a:pt x="51500" y="28060"/>
                </a:lnTo>
                <a:lnTo>
                  <a:pt x="51530" y="28130"/>
                </a:lnTo>
                <a:lnTo>
                  <a:pt x="51540" y="28120"/>
                </a:lnTo>
                <a:lnTo>
                  <a:pt x="51560" y="28040"/>
                </a:lnTo>
                <a:lnTo>
                  <a:pt x="51600" y="27940"/>
                </a:lnTo>
                <a:lnTo>
                  <a:pt x="51680" y="27820"/>
                </a:lnTo>
                <a:lnTo>
                  <a:pt x="51720" y="27750"/>
                </a:lnTo>
                <a:lnTo>
                  <a:pt x="51780" y="27660"/>
                </a:lnTo>
                <a:lnTo>
                  <a:pt x="51860" y="27520"/>
                </a:lnTo>
                <a:lnTo>
                  <a:pt x="51860" y="27530"/>
                </a:lnTo>
                <a:lnTo>
                  <a:pt x="51920" y="27550"/>
                </a:lnTo>
                <a:lnTo>
                  <a:pt x="51970" y="27560"/>
                </a:lnTo>
                <a:lnTo>
                  <a:pt x="51970" y="27570"/>
                </a:lnTo>
                <a:lnTo>
                  <a:pt x="51980" y="27580"/>
                </a:lnTo>
                <a:lnTo>
                  <a:pt x="51970" y="27600"/>
                </a:lnTo>
                <a:lnTo>
                  <a:pt x="52000" y="27620"/>
                </a:lnTo>
                <a:lnTo>
                  <a:pt x="52020" y="27620"/>
                </a:lnTo>
                <a:lnTo>
                  <a:pt x="52090" y="27650"/>
                </a:lnTo>
                <a:lnTo>
                  <a:pt x="52100" y="27650"/>
                </a:lnTo>
                <a:lnTo>
                  <a:pt x="52100" y="27670"/>
                </a:lnTo>
                <a:lnTo>
                  <a:pt x="52110" y="27710"/>
                </a:lnTo>
                <a:lnTo>
                  <a:pt x="52110" y="27730"/>
                </a:lnTo>
                <a:lnTo>
                  <a:pt x="52130" y="27750"/>
                </a:lnTo>
                <a:lnTo>
                  <a:pt x="52130" y="27730"/>
                </a:lnTo>
                <a:lnTo>
                  <a:pt x="52130" y="27720"/>
                </a:lnTo>
                <a:lnTo>
                  <a:pt x="52110" y="27630"/>
                </a:lnTo>
                <a:lnTo>
                  <a:pt x="52100" y="27560"/>
                </a:lnTo>
                <a:lnTo>
                  <a:pt x="52230" y="27550"/>
                </a:lnTo>
                <a:lnTo>
                  <a:pt x="52240" y="27550"/>
                </a:lnTo>
                <a:lnTo>
                  <a:pt x="52250" y="27560"/>
                </a:lnTo>
                <a:lnTo>
                  <a:pt x="52250" y="27570"/>
                </a:lnTo>
                <a:lnTo>
                  <a:pt x="52260" y="27590"/>
                </a:lnTo>
                <a:lnTo>
                  <a:pt x="52270" y="27630"/>
                </a:lnTo>
                <a:lnTo>
                  <a:pt x="52270" y="27650"/>
                </a:lnTo>
                <a:lnTo>
                  <a:pt x="52280" y="27650"/>
                </a:lnTo>
                <a:lnTo>
                  <a:pt x="52290" y="27640"/>
                </a:lnTo>
                <a:lnTo>
                  <a:pt x="52290" y="27630"/>
                </a:lnTo>
                <a:lnTo>
                  <a:pt x="52370" y="27700"/>
                </a:lnTo>
                <a:lnTo>
                  <a:pt x="52420" y="27690"/>
                </a:lnTo>
                <a:lnTo>
                  <a:pt x="52460" y="27680"/>
                </a:lnTo>
                <a:lnTo>
                  <a:pt x="52500" y="27710"/>
                </a:lnTo>
                <a:lnTo>
                  <a:pt x="52490" y="27810"/>
                </a:lnTo>
                <a:lnTo>
                  <a:pt x="52470" y="27990"/>
                </a:lnTo>
                <a:lnTo>
                  <a:pt x="52480" y="27990"/>
                </a:lnTo>
                <a:lnTo>
                  <a:pt x="52510" y="28050"/>
                </a:lnTo>
                <a:lnTo>
                  <a:pt x="52520" y="28050"/>
                </a:lnTo>
                <a:lnTo>
                  <a:pt x="52530" y="28050"/>
                </a:lnTo>
                <a:lnTo>
                  <a:pt x="52540" y="28050"/>
                </a:lnTo>
                <a:lnTo>
                  <a:pt x="52540" y="28040"/>
                </a:lnTo>
                <a:lnTo>
                  <a:pt x="52550" y="28040"/>
                </a:lnTo>
                <a:lnTo>
                  <a:pt x="52560" y="28040"/>
                </a:lnTo>
                <a:lnTo>
                  <a:pt x="52560" y="28050"/>
                </a:lnTo>
                <a:lnTo>
                  <a:pt x="52570" y="28050"/>
                </a:lnTo>
                <a:lnTo>
                  <a:pt x="52580" y="28050"/>
                </a:lnTo>
                <a:lnTo>
                  <a:pt x="52580" y="28060"/>
                </a:lnTo>
                <a:lnTo>
                  <a:pt x="52590" y="28070"/>
                </a:lnTo>
                <a:lnTo>
                  <a:pt x="52590" y="28080"/>
                </a:lnTo>
                <a:lnTo>
                  <a:pt x="52620" y="28080"/>
                </a:lnTo>
                <a:lnTo>
                  <a:pt x="52630" y="28090"/>
                </a:lnTo>
                <a:lnTo>
                  <a:pt x="52650" y="28090"/>
                </a:lnTo>
                <a:lnTo>
                  <a:pt x="52670" y="28100"/>
                </a:lnTo>
                <a:lnTo>
                  <a:pt x="52700" y="28110"/>
                </a:lnTo>
                <a:lnTo>
                  <a:pt x="52710" y="28110"/>
                </a:lnTo>
                <a:lnTo>
                  <a:pt x="52710" y="28120"/>
                </a:lnTo>
                <a:lnTo>
                  <a:pt x="52720" y="28140"/>
                </a:lnTo>
                <a:lnTo>
                  <a:pt x="52740" y="28170"/>
                </a:lnTo>
                <a:lnTo>
                  <a:pt x="52740" y="28180"/>
                </a:lnTo>
                <a:lnTo>
                  <a:pt x="52750" y="28190"/>
                </a:lnTo>
                <a:lnTo>
                  <a:pt x="52750" y="28200"/>
                </a:lnTo>
                <a:lnTo>
                  <a:pt x="52760" y="28220"/>
                </a:lnTo>
                <a:lnTo>
                  <a:pt x="52770" y="28220"/>
                </a:lnTo>
                <a:lnTo>
                  <a:pt x="52780" y="28220"/>
                </a:lnTo>
                <a:lnTo>
                  <a:pt x="52790" y="28210"/>
                </a:lnTo>
                <a:lnTo>
                  <a:pt x="52810" y="28200"/>
                </a:lnTo>
                <a:lnTo>
                  <a:pt x="52820" y="28190"/>
                </a:lnTo>
                <a:lnTo>
                  <a:pt x="52840" y="28190"/>
                </a:lnTo>
                <a:lnTo>
                  <a:pt x="52850" y="28180"/>
                </a:lnTo>
                <a:lnTo>
                  <a:pt x="52860" y="28170"/>
                </a:lnTo>
                <a:lnTo>
                  <a:pt x="52910" y="28140"/>
                </a:lnTo>
                <a:lnTo>
                  <a:pt x="52920" y="28140"/>
                </a:lnTo>
                <a:lnTo>
                  <a:pt x="52950" y="28120"/>
                </a:lnTo>
                <a:lnTo>
                  <a:pt x="52970" y="28110"/>
                </a:lnTo>
                <a:lnTo>
                  <a:pt x="53040" y="28070"/>
                </a:lnTo>
                <a:lnTo>
                  <a:pt x="53050" y="28070"/>
                </a:lnTo>
                <a:lnTo>
                  <a:pt x="53070" y="28100"/>
                </a:lnTo>
                <a:lnTo>
                  <a:pt x="53110" y="28130"/>
                </a:lnTo>
                <a:lnTo>
                  <a:pt x="53220" y="28240"/>
                </a:lnTo>
                <a:lnTo>
                  <a:pt x="53270" y="28280"/>
                </a:lnTo>
                <a:lnTo>
                  <a:pt x="53310" y="28320"/>
                </a:lnTo>
                <a:lnTo>
                  <a:pt x="53350" y="28350"/>
                </a:lnTo>
                <a:lnTo>
                  <a:pt x="53420" y="28420"/>
                </a:lnTo>
                <a:lnTo>
                  <a:pt x="53480" y="28470"/>
                </a:lnTo>
                <a:lnTo>
                  <a:pt x="53620" y="28590"/>
                </a:lnTo>
                <a:lnTo>
                  <a:pt x="53640" y="28550"/>
                </a:lnTo>
                <a:lnTo>
                  <a:pt x="53730" y="28390"/>
                </a:lnTo>
                <a:lnTo>
                  <a:pt x="53740" y="28390"/>
                </a:lnTo>
                <a:lnTo>
                  <a:pt x="53800" y="28420"/>
                </a:lnTo>
                <a:lnTo>
                  <a:pt x="53830" y="28430"/>
                </a:lnTo>
                <a:lnTo>
                  <a:pt x="53950" y="28360"/>
                </a:lnTo>
                <a:lnTo>
                  <a:pt x="54110" y="28270"/>
                </a:lnTo>
                <a:lnTo>
                  <a:pt x="54190" y="28230"/>
                </a:lnTo>
                <a:lnTo>
                  <a:pt x="54230" y="28200"/>
                </a:lnTo>
                <a:lnTo>
                  <a:pt x="54300" y="28170"/>
                </a:lnTo>
                <a:lnTo>
                  <a:pt x="54310" y="28160"/>
                </a:lnTo>
                <a:lnTo>
                  <a:pt x="54330" y="28150"/>
                </a:lnTo>
                <a:lnTo>
                  <a:pt x="54350" y="28140"/>
                </a:lnTo>
                <a:lnTo>
                  <a:pt x="54370" y="28130"/>
                </a:lnTo>
                <a:lnTo>
                  <a:pt x="54390" y="28110"/>
                </a:lnTo>
                <a:lnTo>
                  <a:pt x="54430" y="28090"/>
                </a:lnTo>
                <a:lnTo>
                  <a:pt x="54460" y="28070"/>
                </a:lnTo>
                <a:lnTo>
                  <a:pt x="54470" y="28070"/>
                </a:lnTo>
                <a:lnTo>
                  <a:pt x="54460" y="28070"/>
                </a:lnTo>
                <a:lnTo>
                  <a:pt x="54460" y="28060"/>
                </a:lnTo>
                <a:lnTo>
                  <a:pt x="54460" y="28040"/>
                </a:lnTo>
                <a:lnTo>
                  <a:pt x="54460" y="27990"/>
                </a:lnTo>
                <a:lnTo>
                  <a:pt x="54450" y="27970"/>
                </a:lnTo>
                <a:lnTo>
                  <a:pt x="54500" y="27900"/>
                </a:lnTo>
                <a:lnTo>
                  <a:pt x="54500" y="27890"/>
                </a:lnTo>
                <a:lnTo>
                  <a:pt x="54500" y="27830"/>
                </a:lnTo>
                <a:lnTo>
                  <a:pt x="54510" y="27770"/>
                </a:lnTo>
                <a:lnTo>
                  <a:pt x="54510" y="27750"/>
                </a:lnTo>
                <a:lnTo>
                  <a:pt x="54520" y="27680"/>
                </a:lnTo>
                <a:lnTo>
                  <a:pt x="54530" y="27620"/>
                </a:lnTo>
                <a:lnTo>
                  <a:pt x="54530" y="27570"/>
                </a:lnTo>
                <a:lnTo>
                  <a:pt x="54540" y="27510"/>
                </a:lnTo>
                <a:lnTo>
                  <a:pt x="54550" y="27460"/>
                </a:lnTo>
                <a:lnTo>
                  <a:pt x="54550" y="27420"/>
                </a:lnTo>
                <a:lnTo>
                  <a:pt x="54560" y="27340"/>
                </a:lnTo>
                <a:lnTo>
                  <a:pt x="54570" y="27300"/>
                </a:lnTo>
                <a:lnTo>
                  <a:pt x="54580" y="27190"/>
                </a:lnTo>
                <a:lnTo>
                  <a:pt x="54590" y="27150"/>
                </a:lnTo>
                <a:lnTo>
                  <a:pt x="54600" y="27100"/>
                </a:lnTo>
                <a:lnTo>
                  <a:pt x="54600" y="27090"/>
                </a:lnTo>
                <a:lnTo>
                  <a:pt x="54600" y="27060"/>
                </a:lnTo>
                <a:lnTo>
                  <a:pt x="54600" y="27050"/>
                </a:lnTo>
                <a:lnTo>
                  <a:pt x="54600" y="27040"/>
                </a:lnTo>
                <a:lnTo>
                  <a:pt x="54590" y="27040"/>
                </a:lnTo>
                <a:lnTo>
                  <a:pt x="54580" y="27020"/>
                </a:lnTo>
                <a:lnTo>
                  <a:pt x="54570" y="27000"/>
                </a:lnTo>
                <a:lnTo>
                  <a:pt x="54550" y="26980"/>
                </a:lnTo>
                <a:lnTo>
                  <a:pt x="54550" y="26970"/>
                </a:lnTo>
                <a:lnTo>
                  <a:pt x="54530" y="26950"/>
                </a:lnTo>
                <a:lnTo>
                  <a:pt x="54520" y="26940"/>
                </a:lnTo>
                <a:lnTo>
                  <a:pt x="54520" y="26930"/>
                </a:lnTo>
                <a:lnTo>
                  <a:pt x="54510" y="26930"/>
                </a:lnTo>
                <a:lnTo>
                  <a:pt x="54470" y="26870"/>
                </a:lnTo>
                <a:lnTo>
                  <a:pt x="54430" y="26830"/>
                </a:lnTo>
                <a:lnTo>
                  <a:pt x="54430" y="26820"/>
                </a:lnTo>
                <a:lnTo>
                  <a:pt x="54420" y="26810"/>
                </a:lnTo>
                <a:lnTo>
                  <a:pt x="54420" y="26800"/>
                </a:lnTo>
                <a:lnTo>
                  <a:pt x="54400" y="26780"/>
                </a:lnTo>
                <a:lnTo>
                  <a:pt x="54380" y="26750"/>
                </a:lnTo>
                <a:lnTo>
                  <a:pt x="54330" y="26690"/>
                </a:lnTo>
                <a:lnTo>
                  <a:pt x="54280" y="26590"/>
                </a:lnTo>
                <a:lnTo>
                  <a:pt x="54240" y="26520"/>
                </a:lnTo>
                <a:lnTo>
                  <a:pt x="54330" y="26480"/>
                </a:lnTo>
                <a:lnTo>
                  <a:pt x="54360" y="26460"/>
                </a:lnTo>
                <a:lnTo>
                  <a:pt x="54380" y="26450"/>
                </a:lnTo>
                <a:lnTo>
                  <a:pt x="54390" y="26450"/>
                </a:lnTo>
                <a:lnTo>
                  <a:pt x="54420" y="26430"/>
                </a:lnTo>
                <a:lnTo>
                  <a:pt x="54430" y="26420"/>
                </a:lnTo>
                <a:lnTo>
                  <a:pt x="54450" y="26410"/>
                </a:lnTo>
                <a:lnTo>
                  <a:pt x="54460" y="26410"/>
                </a:lnTo>
                <a:lnTo>
                  <a:pt x="54500" y="26380"/>
                </a:lnTo>
                <a:lnTo>
                  <a:pt x="54710" y="26270"/>
                </a:lnTo>
                <a:lnTo>
                  <a:pt x="54740" y="26260"/>
                </a:lnTo>
                <a:lnTo>
                  <a:pt x="54750" y="26260"/>
                </a:lnTo>
                <a:lnTo>
                  <a:pt x="54770" y="26250"/>
                </a:lnTo>
                <a:lnTo>
                  <a:pt x="54770" y="26240"/>
                </a:lnTo>
                <a:lnTo>
                  <a:pt x="54780" y="26240"/>
                </a:lnTo>
                <a:lnTo>
                  <a:pt x="54850" y="26200"/>
                </a:lnTo>
                <a:lnTo>
                  <a:pt x="54860" y="26180"/>
                </a:lnTo>
                <a:lnTo>
                  <a:pt x="54860" y="26170"/>
                </a:lnTo>
                <a:lnTo>
                  <a:pt x="54870" y="26170"/>
                </a:lnTo>
                <a:lnTo>
                  <a:pt x="54870" y="26160"/>
                </a:lnTo>
                <a:lnTo>
                  <a:pt x="54870" y="26150"/>
                </a:lnTo>
                <a:lnTo>
                  <a:pt x="54870" y="26140"/>
                </a:lnTo>
                <a:lnTo>
                  <a:pt x="54890" y="26110"/>
                </a:lnTo>
                <a:lnTo>
                  <a:pt x="54900" y="26080"/>
                </a:lnTo>
                <a:lnTo>
                  <a:pt x="54910" y="26050"/>
                </a:lnTo>
                <a:lnTo>
                  <a:pt x="54920" y="26020"/>
                </a:lnTo>
                <a:lnTo>
                  <a:pt x="54930" y="26000"/>
                </a:lnTo>
                <a:lnTo>
                  <a:pt x="54940" y="25960"/>
                </a:lnTo>
                <a:lnTo>
                  <a:pt x="54950" y="25920"/>
                </a:lnTo>
                <a:lnTo>
                  <a:pt x="54960" y="25920"/>
                </a:lnTo>
                <a:lnTo>
                  <a:pt x="54970" y="25880"/>
                </a:lnTo>
                <a:lnTo>
                  <a:pt x="54990" y="25840"/>
                </a:lnTo>
                <a:lnTo>
                  <a:pt x="55010" y="25790"/>
                </a:lnTo>
                <a:lnTo>
                  <a:pt x="55010" y="25770"/>
                </a:lnTo>
                <a:lnTo>
                  <a:pt x="55020" y="25770"/>
                </a:lnTo>
                <a:lnTo>
                  <a:pt x="55020" y="25760"/>
                </a:lnTo>
                <a:lnTo>
                  <a:pt x="55030" y="25720"/>
                </a:lnTo>
                <a:lnTo>
                  <a:pt x="55040" y="25690"/>
                </a:lnTo>
                <a:lnTo>
                  <a:pt x="55060" y="25650"/>
                </a:lnTo>
                <a:lnTo>
                  <a:pt x="55080" y="25600"/>
                </a:lnTo>
                <a:lnTo>
                  <a:pt x="55140" y="25570"/>
                </a:lnTo>
                <a:lnTo>
                  <a:pt x="55230" y="25540"/>
                </a:lnTo>
                <a:lnTo>
                  <a:pt x="55240" y="25540"/>
                </a:lnTo>
                <a:lnTo>
                  <a:pt x="55250" y="25550"/>
                </a:lnTo>
                <a:lnTo>
                  <a:pt x="55300" y="25590"/>
                </a:lnTo>
                <a:lnTo>
                  <a:pt x="55350" y="25630"/>
                </a:lnTo>
                <a:lnTo>
                  <a:pt x="55410" y="25670"/>
                </a:lnTo>
                <a:lnTo>
                  <a:pt x="55420" y="25680"/>
                </a:lnTo>
                <a:lnTo>
                  <a:pt x="55450" y="25700"/>
                </a:lnTo>
                <a:lnTo>
                  <a:pt x="55480" y="25730"/>
                </a:lnTo>
                <a:lnTo>
                  <a:pt x="55510" y="25710"/>
                </a:lnTo>
                <a:lnTo>
                  <a:pt x="55540" y="25670"/>
                </a:lnTo>
                <a:lnTo>
                  <a:pt x="55570" y="25640"/>
                </a:lnTo>
                <a:lnTo>
                  <a:pt x="55580" y="25630"/>
                </a:lnTo>
                <a:lnTo>
                  <a:pt x="55580" y="25620"/>
                </a:lnTo>
                <a:lnTo>
                  <a:pt x="55620" y="25590"/>
                </a:lnTo>
                <a:lnTo>
                  <a:pt x="55630" y="25570"/>
                </a:lnTo>
                <a:lnTo>
                  <a:pt x="55670" y="25530"/>
                </a:lnTo>
                <a:lnTo>
                  <a:pt x="55720" y="25480"/>
                </a:lnTo>
                <a:lnTo>
                  <a:pt x="55730" y="25470"/>
                </a:lnTo>
                <a:lnTo>
                  <a:pt x="55730" y="25460"/>
                </a:lnTo>
                <a:lnTo>
                  <a:pt x="55760" y="25430"/>
                </a:lnTo>
                <a:lnTo>
                  <a:pt x="55770" y="25430"/>
                </a:lnTo>
                <a:lnTo>
                  <a:pt x="55800" y="25400"/>
                </a:lnTo>
                <a:lnTo>
                  <a:pt x="55810" y="25490"/>
                </a:lnTo>
                <a:lnTo>
                  <a:pt x="55830" y="25580"/>
                </a:lnTo>
                <a:lnTo>
                  <a:pt x="55830" y="25590"/>
                </a:lnTo>
                <a:lnTo>
                  <a:pt x="55830" y="25610"/>
                </a:lnTo>
                <a:lnTo>
                  <a:pt x="55830" y="25620"/>
                </a:lnTo>
                <a:lnTo>
                  <a:pt x="55860" y="25770"/>
                </a:lnTo>
                <a:lnTo>
                  <a:pt x="55860" y="25780"/>
                </a:lnTo>
                <a:lnTo>
                  <a:pt x="55870" y="25780"/>
                </a:lnTo>
                <a:lnTo>
                  <a:pt x="55870" y="25770"/>
                </a:lnTo>
                <a:lnTo>
                  <a:pt x="55920" y="25770"/>
                </a:lnTo>
                <a:lnTo>
                  <a:pt x="55950" y="25770"/>
                </a:lnTo>
                <a:lnTo>
                  <a:pt x="55990" y="25760"/>
                </a:lnTo>
                <a:lnTo>
                  <a:pt x="56050" y="25750"/>
                </a:lnTo>
                <a:lnTo>
                  <a:pt x="56100" y="25750"/>
                </a:lnTo>
                <a:lnTo>
                  <a:pt x="56100" y="25740"/>
                </a:lnTo>
                <a:lnTo>
                  <a:pt x="56150" y="25740"/>
                </a:lnTo>
                <a:lnTo>
                  <a:pt x="56200" y="25730"/>
                </a:lnTo>
                <a:lnTo>
                  <a:pt x="56260" y="25720"/>
                </a:lnTo>
                <a:lnTo>
                  <a:pt x="56350" y="25700"/>
                </a:lnTo>
                <a:lnTo>
                  <a:pt x="56380" y="25700"/>
                </a:lnTo>
                <a:lnTo>
                  <a:pt x="56390" y="25710"/>
                </a:lnTo>
                <a:lnTo>
                  <a:pt x="56360" y="25790"/>
                </a:lnTo>
                <a:lnTo>
                  <a:pt x="56360" y="25800"/>
                </a:lnTo>
                <a:lnTo>
                  <a:pt x="56380" y="25840"/>
                </a:lnTo>
                <a:lnTo>
                  <a:pt x="56380" y="25850"/>
                </a:lnTo>
                <a:lnTo>
                  <a:pt x="56400" y="25850"/>
                </a:lnTo>
                <a:lnTo>
                  <a:pt x="56430" y="25830"/>
                </a:lnTo>
                <a:lnTo>
                  <a:pt x="56470" y="25780"/>
                </a:lnTo>
                <a:lnTo>
                  <a:pt x="56480" y="25780"/>
                </a:lnTo>
                <a:lnTo>
                  <a:pt x="56520" y="25780"/>
                </a:lnTo>
                <a:lnTo>
                  <a:pt x="56570" y="25780"/>
                </a:lnTo>
                <a:lnTo>
                  <a:pt x="56570" y="25770"/>
                </a:lnTo>
                <a:lnTo>
                  <a:pt x="56590" y="25770"/>
                </a:lnTo>
                <a:lnTo>
                  <a:pt x="56630" y="25770"/>
                </a:lnTo>
                <a:lnTo>
                  <a:pt x="56670" y="25770"/>
                </a:lnTo>
                <a:lnTo>
                  <a:pt x="56690" y="25770"/>
                </a:lnTo>
                <a:lnTo>
                  <a:pt x="56700" y="25770"/>
                </a:lnTo>
                <a:lnTo>
                  <a:pt x="56720" y="25770"/>
                </a:lnTo>
                <a:lnTo>
                  <a:pt x="56740" y="25770"/>
                </a:lnTo>
                <a:lnTo>
                  <a:pt x="56780" y="25770"/>
                </a:lnTo>
                <a:lnTo>
                  <a:pt x="56810" y="25780"/>
                </a:lnTo>
                <a:lnTo>
                  <a:pt x="56820" y="25780"/>
                </a:lnTo>
                <a:lnTo>
                  <a:pt x="56850" y="25840"/>
                </a:lnTo>
                <a:lnTo>
                  <a:pt x="56860" y="25870"/>
                </a:lnTo>
                <a:lnTo>
                  <a:pt x="56900" y="25970"/>
                </a:lnTo>
                <a:lnTo>
                  <a:pt x="56920" y="26010"/>
                </a:lnTo>
                <a:lnTo>
                  <a:pt x="56920" y="26020"/>
                </a:lnTo>
                <a:lnTo>
                  <a:pt x="56940" y="26070"/>
                </a:lnTo>
                <a:lnTo>
                  <a:pt x="56940" y="26080"/>
                </a:lnTo>
                <a:lnTo>
                  <a:pt x="56950" y="26110"/>
                </a:lnTo>
                <a:lnTo>
                  <a:pt x="56960" y="26120"/>
                </a:lnTo>
                <a:lnTo>
                  <a:pt x="56970" y="26140"/>
                </a:lnTo>
                <a:lnTo>
                  <a:pt x="56970" y="26160"/>
                </a:lnTo>
                <a:lnTo>
                  <a:pt x="56980" y="26170"/>
                </a:lnTo>
                <a:lnTo>
                  <a:pt x="56980" y="26190"/>
                </a:lnTo>
                <a:lnTo>
                  <a:pt x="56990" y="26200"/>
                </a:lnTo>
                <a:lnTo>
                  <a:pt x="56990" y="26210"/>
                </a:lnTo>
                <a:lnTo>
                  <a:pt x="57030" y="26320"/>
                </a:lnTo>
                <a:lnTo>
                  <a:pt x="57050" y="26380"/>
                </a:lnTo>
                <a:lnTo>
                  <a:pt x="57050" y="26390"/>
                </a:lnTo>
                <a:lnTo>
                  <a:pt x="57080" y="26570"/>
                </a:lnTo>
                <a:lnTo>
                  <a:pt x="57080" y="26580"/>
                </a:lnTo>
                <a:lnTo>
                  <a:pt x="57080" y="26600"/>
                </a:lnTo>
                <a:lnTo>
                  <a:pt x="57090" y="26610"/>
                </a:lnTo>
                <a:lnTo>
                  <a:pt x="57090" y="26620"/>
                </a:lnTo>
                <a:lnTo>
                  <a:pt x="57090" y="26630"/>
                </a:lnTo>
                <a:lnTo>
                  <a:pt x="57090" y="26640"/>
                </a:lnTo>
                <a:lnTo>
                  <a:pt x="57100" y="26650"/>
                </a:lnTo>
                <a:lnTo>
                  <a:pt x="57100" y="26660"/>
                </a:lnTo>
                <a:lnTo>
                  <a:pt x="57100" y="26690"/>
                </a:lnTo>
                <a:lnTo>
                  <a:pt x="57110" y="26760"/>
                </a:lnTo>
                <a:lnTo>
                  <a:pt x="57120" y="26810"/>
                </a:lnTo>
                <a:lnTo>
                  <a:pt x="57170" y="26880"/>
                </a:lnTo>
                <a:lnTo>
                  <a:pt x="57180" y="26900"/>
                </a:lnTo>
                <a:lnTo>
                  <a:pt x="57180" y="26940"/>
                </a:lnTo>
                <a:lnTo>
                  <a:pt x="57180" y="26960"/>
                </a:lnTo>
                <a:lnTo>
                  <a:pt x="57180" y="26980"/>
                </a:lnTo>
                <a:lnTo>
                  <a:pt x="57170" y="26980"/>
                </a:lnTo>
                <a:lnTo>
                  <a:pt x="57170" y="27010"/>
                </a:lnTo>
                <a:lnTo>
                  <a:pt x="57170" y="27030"/>
                </a:lnTo>
                <a:lnTo>
                  <a:pt x="57170" y="27040"/>
                </a:lnTo>
                <a:lnTo>
                  <a:pt x="57180" y="27070"/>
                </a:lnTo>
                <a:lnTo>
                  <a:pt x="57200" y="27150"/>
                </a:lnTo>
                <a:lnTo>
                  <a:pt x="57230" y="27240"/>
                </a:lnTo>
                <a:lnTo>
                  <a:pt x="57250" y="27300"/>
                </a:lnTo>
                <a:lnTo>
                  <a:pt x="57260" y="27360"/>
                </a:lnTo>
                <a:lnTo>
                  <a:pt x="57290" y="27440"/>
                </a:lnTo>
                <a:lnTo>
                  <a:pt x="57310" y="27500"/>
                </a:lnTo>
                <a:lnTo>
                  <a:pt x="57310" y="27540"/>
                </a:lnTo>
                <a:lnTo>
                  <a:pt x="57320" y="27550"/>
                </a:lnTo>
                <a:lnTo>
                  <a:pt x="57320" y="27560"/>
                </a:lnTo>
                <a:lnTo>
                  <a:pt x="57330" y="27570"/>
                </a:lnTo>
                <a:lnTo>
                  <a:pt x="57330" y="27580"/>
                </a:lnTo>
                <a:lnTo>
                  <a:pt x="57340" y="27600"/>
                </a:lnTo>
                <a:lnTo>
                  <a:pt x="57340" y="27630"/>
                </a:lnTo>
                <a:lnTo>
                  <a:pt x="57340" y="27640"/>
                </a:lnTo>
                <a:lnTo>
                  <a:pt x="57350" y="27640"/>
                </a:lnTo>
                <a:lnTo>
                  <a:pt x="57350" y="27650"/>
                </a:lnTo>
                <a:lnTo>
                  <a:pt x="57350" y="27660"/>
                </a:lnTo>
                <a:lnTo>
                  <a:pt x="57350" y="27680"/>
                </a:lnTo>
                <a:lnTo>
                  <a:pt x="57360" y="27720"/>
                </a:lnTo>
                <a:lnTo>
                  <a:pt x="57370" y="27750"/>
                </a:lnTo>
                <a:lnTo>
                  <a:pt x="57370" y="27770"/>
                </a:lnTo>
                <a:lnTo>
                  <a:pt x="57370" y="27790"/>
                </a:lnTo>
                <a:lnTo>
                  <a:pt x="57380" y="27810"/>
                </a:lnTo>
                <a:lnTo>
                  <a:pt x="57420" y="27800"/>
                </a:lnTo>
                <a:lnTo>
                  <a:pt x="57430" y="27790"/>
                </a:lnTo>
                <a:lnTo>
                  <a:pt x="57510" y="27760"/>
                </a:lnTo>
                <a:lnTo>
                  <a:pt x="57580" y="27740"/>
                </a:lnTo>
                <a:lnTo>
                  <a:pt x="57630" y="27880"/>
                </a:lnTo>
                <a:lnTo>
                  <a:pt x="57600" y="27910"/>
                </a:lnTo>
                <a:lnTo>
                  <a:pt x="57570" y="27930"/>
                </a:lnTo>
                <a:lnTo>
                  <a:pt x="57550" y="27950"/>
                </a:lnTo>
                <a:lnTo>
                  <a:pt x="57540" y="27960"/>
                </a:lnTo>
                <a:lnTo>
                  <a:pt x="57530" y="27970"/>
                </a:lnTo>
                <a:lnTo>
                  <a:pt x="57490" y="28010"/>
                </a:lnTo>
                <a:lnTo>
                  <a:pt x="57460" y="28040"/>
                </a:lnTo>
                <a:lnTo>
                  <a:pt x="57450" y="28050"/>
                </a:lnTo>
                <a:lnTo>
                  <a:pt x="57450" y="28060"/>
                </a:lnTo>
                <a:lnTo>
                  <a:pt x="57440" y="28070"/>
                </a:lnTo>
                <a:lnTo>
                  <a:pt x="57430" y="28080"/>
                </a:lnTo>
                <a:lnTo>
                  <a:pt x="57430" y="28090"/>
                </a:lnTo>
                <a:lnTo>
                  <a:pt x="57420" y="28090"/>
                </a:lnTo>
                <a:lnTo>
                  <a:pt x="57420" y="28100"/>
                </a:lnTo>
                <a:lnTo>
                  <a:pt x="57410" y="28100"/>
                </a:lnTo>
                <a:lnTo>
                  <a:pt x="57410" y="28110"/>
                </a:lnTo>
                <a:lnTo>
                  <a:pt x="57410" y="28130"/>
                </a:lnTo>
                <a:lnTo>
                  <a:pt x="57400" y="28150"/>
                </a:lnTo>
                <a:lnTo>
                  <a:pt x="57400" y="28170"/>
                </a:lnTo>
                <a:lnTo>
                  <a:pt x="57400" y="28180"/>
                </a:lnTo>
                <a:lnTo>
                  <a:pt x="57400" y="28190"/>
                </a:lnTo>
                <a:lnTo>
                  <a:pt x="57390" y="28230"/>
                </a:lnTo>
                <a:lnTo>
                  <a:pt x="57380" y="28260"/>
                </a:lnTo>
                <a:lnTo>
                  <a:pt x="57360" y="28380"/>
                </a:lnTo>
                <a:lnTo>
                  <a:pt x="57370" y="28390"/>
                </a:lnTo>
                <a:lnTo>
                  <a:pt x="57380" y="28390"/>
                </a:lnTo>
                <a:lnTo>
                  <a:pt x="57380" y="28400"/>
                </a:lnTo>
                <a:lnTo>
                  <a:pt x="57390" y="28400"/>
                </a:lnTo>
                <a:lnTo>
                  <a:pt x="57390" y="28410"/>
                </a:lnTo>
                <a:lnTo>
                  <a:pt x="57400" y="28440"/>
                </a:lnTo>
                <a:lnTo>
                  <a:pt x="57410" y="28460"/>
                </a:lnTo>
                <a:lnTo>
                  <a:pt x="57420" y="28470"/>
                </a:lnTo>
                <a:lnTo>
                  <a:pt x="57420" y="28480"/>
                </a:lnTo>
                <a:lnTo>
                  <a:pt x="57420" y="28490"/>
                </a:lnTo>
                <a:lnTo>
                  <a:pt x="57430" y="28490"/>
                </a:lnTo>
                <a:lnTo>
                  <a:pt x="57430" y="28480"/>
                </a:lnTo>
                <a:lnTo>
                  <a:pt x="57440" y="28470"/>
                </a:lnTo>
                <a:lnTo>
                  <a:pt x="57500" y="28560"/>
                </a:lnTo>
                <a:lnTo>
                  <a:pt x="57510" y="28560"/>
                </a:lnTo>
                <a:lnTo>
                  <a:pt x="57530" y="28580"/>
                </a:lnTo>
                <a:lnTo>
                  <a:pt x="57660" y="28580"/>
                </a:lnTo>
                <a:lnTo>
                  <a:pt x="57680" y="28530"/>
                </a:lnTo>
                <a:lnTo>
                  <a:pt x="57690" y="28480"/>
                </a:lnTo>
                <a:lnTo>
                  <a:pt x="57710" y="28460"/>
                </a:lnTo>
                <a:lnTo>
                  <a:pt x="57680" y="28400"/>
                </a:lnTo>
                <a:lnTo>
                  <a:pt x="57690" y="28400"/>
                </a:lnTo>
                <a:lnTo>
                  <a:pt x="57700" y="28400"/>
                </a:lnTo>
                <a:lnTo>
                  <a:pt x="57700" y="28410"/>
                </a:lnTo>
                <a:lnTo>
                  <a:pt x="57710" y="28420"/>
                </a:lnTo>
                <a:lnTo>
                  <a:pt x="57710" y="28430"/>
                </a:lnTo>
                <a:lnTo>
                  <a:pt x="57720" y="28430"/>
                </a:lnTo>
                <a:lnTo>
                  <a:pt x="57720" y="28440"/>
                </a:lnTo>
                <a:lnTo>
                  <a:pt x="57720" y="28450"/>
                </a:lnTo>
                <a:lnTo>
                  <a:pt x="57730" y="28450"/>
                </a:lnTo>
                <a:lnTo>
                  <a:pt x="57730" y="28460"/>
                </a:lnTo>
                <a:lnTo>
                  <a:pt x="57740" y="28460"/>
                </a:lnTo>
                <a:lnTo>
                  <a:pt x="57740" y="28470"/>
                </a:lnTo>
                <a:lnTo>
                  <a:pt x="57740" y="28480"/>
                </a:lnTo>
                <a:lnTo>
                  <a:pt x="57750" y="28490"/>
                </a:lnTo>
                <a:lnTo>
                  <a:pt x="57750" y="28500"/>
                </a:lnTo>
                <a:lnTo>
                  <a:pt x="57750" y="28510"/>
                </a:lnTo>
                <a:lnTo>
                  <a:pt x="57750" y="28520"/>
                </a:lnTo>
                <a:lnTo>
                  <a:pt x="57750" y="28530"/>
                </a:lnTo>
                <a:lnTo>
                  <a:pt x="57750" y="28540"/>
                </a:lnTo>
                <a:lnTo>
                  <a:pt x="57760" y="28550"/>
                </a:lnTo>
                <a:lnTo>
                  <a:pt x="57760" y="28560"/>
                </a:lnTo>
                <a:lnTo>
                  <a:pt x="57760" y="28570"/>
                </a:lnTo>
                <a:lnTo>
                  <a:pt x="57760" y="28580"/>
                </a:lnTo>
                <a:lnTo>
                  <a:pt x="57790" y="28580"/>
                </a:lnTo>
                <a:lnTo>
                  <a:pt x="57840" y="28620"/>
                </a:lnTo>
                <a:lnTo>
                  <a:pt x="57830" y="28630"/>
                </a:lnTo>
                <a:lnTo>
                  <a:pt x="57800" y="28730"/>
                </a:lnTo>
                <a:lnTo>
                  <a:pt x="57780" y="28730"/>
                </a:lnTo>
                <a:lnTo>
                  <a:pt x="57750" y="28730"/>
                </a:lnTo>
                <a:lnTo>
                  <a:pt x="57730" y="28730"/>
                </a:lnTo>
                <a:lnTo>
                  <a:pt x="57690" y="28730"/>
                </a:lnTo>
                <a:lnTo>
                  <a:pt x="57700" y="28750"/>
                </a:lnTo>
                <a:lnTo>
                  <a:pt x="57700" y="28760"/>
                </a:lnTo>
                <a:lnTo>
                  <a:pt x="57700" y="28770"/>
                </a:lnTo>
                <a:lnTo>
                  <a:pt x="57700" y="28780"/>
                </a:lnTo>
                <a:lnTo>
                  <a:pt x="57700" y="28790"/>
                </a:lnTo>
                <a:lnTo>
                  <a:pt x="57710" y="28840"/>
                </a:lnTo>
                <a:lnTo>
                  <a:pt x="57690" y="28860"/>
                </a:lnTo>
                <a:lnTo>
                  <a:pt x="57680" y="28880"/>
                </a:lnTo>
                <a:lnTo>
                  <a:pt x="57650" y="28910"/>
                </a:lnTo>
                <a:lnTo>
                  <a:pt x="57640" y="28920"/>
                </a:lnTo>
                <a:lnTo>
                  <a:pt x="57640" y="28930"/>
                </a:lnTo>
                <a:lnTo>
                  <a:pt x="57640" y="28940"/>
                </a:lnTo>
                <a:lnTo>
                  <a:pt x="57650" y="28950"/>
                </a:lnTo>
                <a:lnTo>
                  <a:pt x="57650" y="28960"/>
                </a:lnTo>
                <a:lnTo>
                  <a:pt x="57640" y="28960"/>
                </a:lnTo>
                <a:lnTo>
                  <a:pt x="57630" y="28970"/>
                </a:lnTo>
                <a:lnTo>
                  <a:pt x="57620" y="28980"/>
                </a:lnTo>
                <a:lnTo>
                  <a:pt x="57600" y="29000"/>
                </a:lnTo>
                <a:lnTo>
                  <a:pt x="57590" y="29010"/>
                </a:lnTo>
                <a:lnTo>
                  <a:pt x="57580" y="29020"/>
                </a:lnTo>
                <a:lnTo>
                  <a:pt x="57580" y="29030"/>
                </a:lnTo>
                <a:lnTo>
                  <a:pt x="57570" y="29030"/>
                </a:lnTo>
                <a:lnTo>
                  <a:pt x="57580" y="29030"/>
                </a:lnTo>
                <a:lnTo>
                  <a:pt x="57580" y="29040"/>
                </a:lnTo>
                <a:lnTo>
                  <a:pt x="57580" y="29050"/>
                </a:lnTo>
                <a:lnTo>
                  <a:pt x="57590" y="29060"/>
                </a:lnTo>
                <a:lnTo>
                  <a:pt x="57590" y="29070"/>
                </a:lnTo>
                <a:lnTo>
                  <a:pt x="57580" y="29090"/>
                </a:lnTo>
                <a:lnTo>
                  <a:pt x="57550" y="29090"/>
                </a:lnTo>
                <a:lnTo>
                  <a:pt x="57550" y="29100"/>
                </a:lnTo>
                <a:lnTo>
                  <a:pt x="57540" y="29110"/>
                </a:lnTo>
                <a:lnTo>
                  <a:pt x="57550" y="29120"/>
                </a:lnTo>
                <a:lnTo>
                  <a:pt x="57550" y="29130"/>
                </a:lnTo>
                <a:lnTo>
                  <a:pt x="57540" y="29130"/>
                </a:lnTo>
                <a:lnTo>
                  <a:pt x="57540" y="29140"/>
                </a:lnTo>
                <a:lnTo>
                  <a:pt x="57540" y="29150"/>
                </a:lnTo>
                <a:lnTo>
                  <a:pt x="57530" y="29160"/>
                </a:lnTo>
                <a:lnTo>
                  <a:pt x="57530" y="29170"/>
                </a:lnTo>
                <a:lnTo>
                  <a:pt x="57530" y="29180"/>
                </a:lnTo>
                <a:lnTo>
                  <a:pt x="57530" y="29190"/>
                </a:lnTo>
                <a:lnTo>
                  <a:pt x="57530" y="29200"/>
                </a:lnTo>
                <a:lnTo>
                  <a:pt x="57530" y="29210"/>
                </a:lnTo>
                <a:lnTo>
                  <a:pt x="57540" y="29210"/>
                </a:lnTo>
                <a:lnTo>
                  <a:pt x="57540" y="29220"/>
                </a:lnTo>
                <a:lnTo>
                  <a:pt x="57540" y="29230"/>
                </a:lnTo>
                <a:lnTo>
                  <a:pt x="57540" y="29240"/>
                </a:lnTo>
                <a:lnTo>
                  <a:pt x="57540" y="29250"/>
                </a:lnTo>
                <a:lnTo>
                  <a:pt x="57540" y="29260"/>
                </a:lnTo>
                <a:lnTo>
                  <a:pt x="57530" y="29280"/>
                </a:lnTo>
                <a:lnTo>
                  <a:pt x="57540" y="29280"/>
                </a:lnTo>
                <a:lnTo>
                  <a:pt x="57540" y="29290"/>
                </a:lnTo>
                <a:lnTo>
                  <a:pt x="57530" y="29290"/>
                </a:lnTo>
                <a:lnTo>
                  <a:pt x="57530" y="29300"/>
                </a:lnTo>
                <a:lnTo>
                  <a:pt x="57530" y="29310"/>
                </a:lnTo>
                <a:lnTo>
                  <a:pt x="57530" y="29330"/>
                </a:lnTo>
                <a:lnTo>
                  <a:pt x="57530" y="29340"/>
                </a:lnTo>
                <a:lnTo>
                  <a:pt x="57530" y="29360"/>
                </a:lnTo>
                <a:lnTo>
                  <a:pt x="57520" y="29380"/>
                </a:lnTo>
                <a:lnTo>
                  <a:pt x="57520" y="29390"/>
                </a:lnTo>
                <a:lnTo>
                  <a:pt x="57520" y="29410"/>
                </a:lnTo>
                <a:lnTo>
                  <a:pt x="57520" y="29420"/>
                </a:lnTo>
                <a:lnTo>
                  <a:pt x="57520" y="29430"/>
                </a:lnTo>
                <a:lnTo>
                  <a:pt x="57520" y="29440"/>
                </a:lnTo>
                <a:lnTo>
                  <a:pt x="57520" y="29450"/>
                </a:lnTo>
                <a:lnTo>
                  <a:pt x="57530" y="29450"/>
                </a:lnTo>
                <a:lnTo>
                  <a:pt x="57530" y="29480"/>
                </a:lnTo>
                <a:lnTo>
                  <a:pt x="57530" y="29490"/>
                </a:lnTo>
                <a:lnTo>
                  <a:pt x="57520" y="29500"/>
                </a:lnTo>
                <a:lnTo>
                  <a:pt x="57520" y="29510"/>
                </a:lnTo>
                <a:lnTo>
                  <a:pt x="57530" y="29520"/>
                </a:lnTo>
                <a:lnTo>
                  <a:pt x="57530" y="29540"/>
                </a:lnTo>
                <a:lnTo>
                  <a:pt x="57530" y="29550"/>
                </a:lnTo>
                <a:lnTo>
                  <a:pt x="57530" y="29560"/>
                </a:lnTo>
                <a:lnTo>
                  <a:pt x="57530" y="29570"/>
                </a:lnTo>
                <a:lnTo>
                  <a:pt x="57530" y="29590"/>
                </a:lnTo>
                <a:lnTo>
                  <a:pt x="57530" y="29600"/>
                </a:lnTo>
                <a:lnTo>
                  <a:pt x="57510" y="29620"/>
                </a:lnTo>
                <a:lnTo>
                  <a:pt x="57500" y="29640"/>
                </a:lnTo>
                <a:lnTo>
                  <a:pt x="57490" y="29640"/>
                </a:lnTo>
                <a:lnTo>
                  <a:pt x="57500" y="29640"/>
                </a:lnTo>
                <a:lnTo>
                  <a:pt x="57510" y="29640"/>
                </a:lnTo>
                <a:lnTo>
                  <a:pt x="57510" y="29650"/>
                </a:lnTo>
                <a:lnTo>
                  <a:pt x="57520" y="29650"/>
                </a:lnTo>
                <a:lnTo>
                  <a:pt x="57530" y="29650"/>
                </a:lnTo>
                <a:lnTo>
                  <a:pt x="57540" y="29650"/>
                </a:lnTo>
                <a:lnTo>
                  <a:pt x="57540" y="29640"/>
                </a:lnTo>
                <a:lnTo>
                  <a:pt x="57550" y="29640"/>
                </a:lnTo>
                <a:lnTo>
                  <a:pt x="57560" y="29630"/>
                </a:lnTo>
                <a:lnTo>
                  <a:pt x="57560" y="29620"/>
                </a:lnTo>
                <a:lnTo>
                  <a:pt x="57570" y="29630"/>
                </a:lnTo>
                <a:lnTo>
                  <a:pt x="57580" y="29630"/>
                </a:lnTo>
                <a:lnTo>
                  <a:pt x="57580" y="29640"/>
                </a:lnTo>
                <a:lnTo>
                  <a:pt x="57590" y="29640"/>
                </a:lnTo>
                <a:lnTo>
                  <a:pt x="57590" y="29650"/>
                </a:lnTo>
                <a:lnTo>
                  <a:pt x="57660" y="29840"/>
                </a:lnTo>
                <a:lnTo>
                  <a:pt x="57680" y="29880"/>
                </a:lnTo>
                <a:lnTo>
                  <a:pt x="57690" y="29910"/>
                </a:lnTo>
                <a:lnTo>
                  <a:pt x="57700" y="29940"/>
                </a:lnTo>
                <a:lnTo>
                  <a:pt x="57700" y="29960"/>
                </a:lnTo>
                <a:lnTo>
                  <a:pt x="57730" y="30040"/>
                </a:lnTo>
                <a:lnTo>
                  <a:pt x="57740" y="30060"/>
                </a:lnTo>
                <a:lnTo>
                  <a:pt x="57780" y="30170"/>
                </a:lnTo>
                <a:lnTo>
                  <a:pt x="57810" y="30260"/>
                </a:lnTo>
                <a:lnTo>
                  <a:pt x="57810" y="30270"/>
                </a:lnTo>
                <a:lnTo>
                  <a:pt x="57830" y="30300"/>
                </a:lnTo>
                <a:lnTo>
                  <a:pt x="57830" y="30310"/>
                </a:lnTo>
                <a:lnTo>
                  <a:pt x="57880" y="30340"/>
                </a:lnTo>
                <a:lnTo>
                  <a:pt x="57820" y="30430"/>
                </a:lnTo>
                <a:lnTo>
                  <a:pt x="57770" y="30500"/>
                </a:lnTo>
                <a:lnTo>
                  <a:pt x="57710" y="30570"/>
                </a:lnTo>
                <a:lnTo>
                  <a:pt x="57710" y="30600"/>
                </a:lnTo>
                <a:lnTo>
                  <a:pt x="57640" y="30600"/>
                </a:lnTo>
                <a:lnTo>
                  <a:pt x="57630" y="30600"/>
                </a:lnTo>
                <a:lnTo>
                  <a:pt x="57630" y="30610"/>
                </a:lnTo>
                <a:lnTo>
                  <a:pt x="57610" y="30660"/>
                </a:lnTo>
                <a:lnTo>
                  <a:pt x="57600" y="30680"/>
                </a:lnTo>
                <a:lnTo>
                  <a:pt x="57600" y="30700"/>
                </a:lnTo>
                <a:lnTo>
                  <a:pt x="57580" y="30740"/>
                </a:lnTo>
                <a:lnTo>
                  <a:pt x="57570" y="30760"/>
                </a:lnTo>
                <a:lnTo>
                  <a:pt x="57680" y="30770"/>
                </a:lnTo>
                <a:lnTo>
                  <a:pt x="57750" y="30780"/>
                </a:lnTo>
                <a:lnTo>
                  <a:pt x="57740" y="30810"/>
                </a:lnTo>
                <a:lnTo>
                  <a:pt x="57740" y="30840"/>
                </a:lnTo>
                <a:lnTo>
                  <a:pt x="57730" y="30850"/>
                </a:lnTo>
                <a:lnTo>
                  <a:pt x="57730" y="30860"/>
                </a:lnTo>
                <a:lnTo>
                  <a:pt x="57730" y="30870"/>
                </a:lnTo>
                <a:lnTo>
                  <a:pt x="57700" y="30970"/>
                </a:lnTo>
                <a:lnTo>
                  <a:pt x="57700" y="30980"/>
                </a:lnTo>
                <a:lnTo>
                  <a:pt x="57680" y="31060"/>
                </a:lnTo>
                <a:lnTo>
                  <a:pt x="57670" y="31060"/>
                </a:lnTo>
                <a:lnTo>
                  <a:pt x="57670" y="31070"/>
                </a:lnTo>
                <a:lnTo>
                  <a:pt x="57670" y="31080"/>
                </a:lnTo>
                <a:lnTo>
                  <a:pt x="57670" y="31090"/>
                </a:lnTo>
                <a:lnTo>
                  <a:pt x="57660" y="31100"/>
                </a:lnTo>
                <a:lnTo>
                  <a:pt x="57650" y="31140"/>
                </a:lnTo>
                <a:lnTo>
                  <a:pt x="57650" y="31150"/>
                </a:lnTo>
                <a:lnTo>
                  <a:pt x="57660" y="31150"/>
                </a:lnTo>
                <a:lnTo>
                  <a:pt x="57680" y="31150"/>
                </a:lnTo>
                <a:lnTo>
                  <a:pt x="57690" y="31140"/>
                </a:lnTo>
                <a:lnTo>
                  <a:pt x="57700" y="31120"/>
                </a:lnTo>
                <a:lnTo>
                  <a:pt x="57710" y="31120"/>
                </a:lnTo>
                <a:lnTo>
                  <a:pt x="57730" y="31110"/>
                </a:lnTo>
                <a:lnTo>
                  <a:pt x="57750" y="31100"/>
                </a:lnTo>
                <a:lnTo>
                  <a:pt x="57760" y="31100"/>
                </a:lnTo>
                <a:lnTo>
                  <a:pt x="57760" y="31090"/>
                </a:lnTo>
                <a:lnTo>
                  <a:pt x="57770" y="31080"/>
                </a:lnTo>
                <a:lnTo>
                  <a:pt x="57780" y="31070"/>
                </a:lnTo>
                <a:lnTo>
                  <a:pt x="57790" y="31070"/>
                </a:lnTo>
                <a:lnTo>
                  <a:pt x="57820" y="31050"/>
                </a:lnTo>
                <a:lnTo>
                  <a:pt x="57830" y="31040"/>
                </a:lnTo>
                <a:lnTo>
                  <a:pt x="57860" y="31040"/>
                </a:lnTo>
                <a:lnTo>
                  <a:pt x="57860" y="31050"/>
                </a:lnTo>
                <a:lnTo>
                  <a:pt x="57870" y="31050"/>
                </a:lnTo>
                <a:lnTo>
                  <a:pt x="57870" y="31060"/>
                </a:lnTo>
                <a:lnTo>
                  <a:pt x="57890" y="31070"/>
                </a:lnTo>
                <a:lnTo>
                  <a:pt x="57900" y="31070"/>
                </a:lnTo>
                <a:lnTo>
                  <a:pt x="57910" y="31080"/>
                </a:lnTo>
                <a:lnTo>
                  <a:pt x="57920" y="31090"/>
                </a:lnTo>
                <a:lnTo>
                  <a:pt x="57930" y="31090"/>
                </a:lnTo>
                <a:lnTo>
                  <a:pt x="57940" y="31090"/>
                </a:lnTo>
                <a:lnTo>
                  <a:pt x="57950" y="31090"/>
                </a:lnTo>
                <a:lnTo>
                  <a:pt x="57960" y="31090"/>
                </a:lnTo>
                <a:lnTo>
                  <a:pt x="58020" y="31090"/>
                </a:lnTo>
                <a:lnTo>
                  <a:pt x="58030" y="31090"/>
                </a:lnTo>
                <a:lnTo>
                  <a:pt x="58050" y="31090"/>
                </a:lnTo>
                <a:lnTo>
                  <a:pt x="58060" y="31090"/>
                </a:lnTo>
                <a:lnTo>
                  <a:pt x="58070" y="31100"/>
                </a:lnTo>
                <a:lnTo>
                  <a:pt x="58080" y="31110"/>
                </a:lnTo>
                <a:lnTo>
                  <a:pt x="58090" y="31120"/>
                </a:lnTo>
                <a:lnTo>
                  <a:pt x="58100" y="31130"/>
                </a:lnTo>
                <a:lnTo>
                  <a:pt x="58100" y="31140"/>
                </a:lnTo>
                <a:lnTo>
                  <a:pt x="58110" y="31140"/>
                </a:lnTo>
                <a:lnTo>
                  <a:pt x="58120" y="31140"/>
                </a:lnTo>
                <a:lnTo>
                  <a:pt x="58120" y="31150"/>
                </a:lnTo>
                <a:lnTo>
                  <a:pt x="58140" y="31150"/>
                </a:lnTo>
                <a:lnTo>
                  <a:pt x="58150" y="31150"/>
                </a:lnTo>
                <a:lnTo>
                  <a:pt x="58160" y="31150"/>
                </a:lnTo>
                <a:lnTo>
                  <a:pt x="58170" y="31150"/>
                </a:lnTo>
                <a:lnTo>
                  <a:pt x="58180" y="31140"/>
                </a:lnTo>
                <a:lnTo>
                  <a:pt x="58190" y="31140"/>
                </a:lnTo>
                <a:lnTo>
                  <a:pt x="58200" y="31140"/>
                </a:lnTo>
                <a:lnTo>
                  <a:pt x="58210" y="31130"/>
                </a:lnTo>
                <a:lnTo>
                  <a:pt x="58220" y="31130"/>
                </a:lnTo>
                <a:lnTo>
                  <a:pt x="58230" y="31120"/>
                </a:lnTo>
                <a:lnTo>
                  <a:pt x="58240" y="31120"/>
                </a:lnTo>
                <a:lnTo>
                  <a:pt x="58250" y="31120"/>
                </a:lnTo>
                <a:lnTo>
                  <a:pt x="58250" y="31110"/>
                </a:lnTo>
                <a:lnTo>
                  <a:pt x="58260" y="31110"/>
                </a:lnTo>
                <a:lnTo>
                  <a:pt x="58270" y="31100"/>
                </a:lnTo>
                <a:lnTo>
                  <a:pt x="58280" y="31100"/>
                </a:lnTo>
                <a:lnTo>
                  <a:pt x="58290" y="31090"/>
                </a:lnTo>
                <a:lnTo>
                  <a:pt x="58300" y="31090"/>
                </a:lnTo>
                <a:lnTo>
                  <a:pt x="58300" y="31080"/>
                </a:lnTo>
                <a:lnTo>
                  <a:pt x="58310" y="31080"/>
                </a:lnTo>
                <a:lnTo>
                  <a:pt x="58310" y="31090"/>
                </a:lnTo>
                <a:lnTo>
                  <a:pt x="58320" y="31090"/>
                </a:lnTo>
                <a:lnTo>
                  <a:pt x="58330" y="31090"/>
                </a:lnTo>
                <a:lnTo>
                  <a:pt x="58340" y="31090"/>
                </a:lnTo>
                <a:lnTo>
                  <a:pt x="58350" y="31090"/>
                </a:lnTo>
                <a:lnTo>
                  <a:pt x="58350" y="31100"/>
                </a:lnTo>
                <a:lnTo>
                  <a:pt x="58360" y="31100"/>
                </a:lnTo>
                <a:lnTo>
                  <a:pt x="58370" y="31100"/>
                </a:lnTo>
                <a:lnTo>
                  <a:pt x="58380" y="31090"/>
                </a:lnTo>
                <a:lnTo>
                  <a:pt x="58390" y="31090"/>
                </a:lnTo>
                <a:lnTo>
                  <a:pt x="58400" y="31080"/>
                </a:lnTo>
                <a:lnTo>
                  <a:pt x="58410" y="31080"/>
                </a:lnTo>
                <a:lnTo>
                  <a:pt x="58420" y="31070"/>
                </a:lnTo>
                <a:lnTo>
                  <a:pt x="58430" y="31060"/>
                </a:lnTo>
                <a:lnTo>
                  <a:pt x="58440" y="31060"/>
                </a:lnTo>
                <a:lnTo>
                  <a:pt x="58450" y="31060"/>
                </a:lnTo>
                <a:lnTo>
                  <a:pt x="58460" y="31060"/>
                </a:lnTo>
                <a:lnTo>
                  <a:pt x="58470" y="31070"/>
                </a:lnTo>
                <a:lnTo>
                  <a:pt x="58480" y="31080"/>
                </a:lnTo>
                <a:lnTo>
                  <a:pt x="58480" y="31070"/>
                </a:lnTo>
                <a:lnTo>
                  <a:pt x="58490" y="31070"/>
                </a:lnTo>
                <a:lnTo>
                  <a:pt x="58500" y="31050"/>
                </a:lnTo>
                <a:lnTo>
                  <a:pt x="58510" y="31050"/>
                </a:lnTo>
                <a:lnTo>
                  <a:pt x="58520" y="31050"/>
                </a:lnTo>
                <a:lnTo>
                  <a:pt x="58520" y="31070"/>
                </a:lnTo>
                <a:lnTo>
                  <a:pt x="58520" y="31080"/>
                </a:lnTo>
                <a:lnTo>
                  <a:pt x="58530" y="31080"/>
                </a:lnTo>
                <a:lnTo>
                  <a:pt x="58540" y="31080"/>
                </a:lnTo>
                <a:lnTo>
                  <a:pt x="58550" y="31090"/>
                </a:lnTo>
                <a:lnTo>
                  <a:pt x="58570" y="31090"/>
                </a:lnTo>
                <a:lnTo>
                  <a:pt x="58580" y="31090"/>
                </a:lnTo>
                <a:lnTo>
                  <a:pt x="58600" y="31100"/>
                </a:lnTo>
                <a:lnTo>
                  <a:pt x="58620" y="31100"/>
                </a:lnTo>
                <a:lnTo>
                  <a:pt x="58630" y="3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