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Tõrva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Tõrv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65320" y="49670"/>
                </a:moveTo>
                <a:lnTo>
                  <a:pt x="65320" y="49680"/>
                </a:lnTo>
                <a:lnTo>
                  <a:pt x="65320" y="49690"/>
                </a:lnTo>
                <a:lnTo>
                  <a:pt x="65320" y="49700"/>
                </a:lnTo>
                <a:lnTo>
                  <a:pt x="65320" y="49710"/>
                </a:lnTo>
                <a:lnTo>
                  <a:pt x="65330" y="49720"/>
                </a:lnTo>
                <a:lnTo>
                  <a:pt x="65330" y="49730"/>
                </a:lnTo>
                <a:lnTo>
                  <a:pt x="65330" y="49740"/>
                </a:lnTo>
                <a:lnTo>
                  <a:pt x="65330" y="49750"/>
                </a:lnTo>
                <a:lnTo>
                  <a:pt x="65340" y="49750"/>
                </a:lnTo>
                <a:lnTo>
                  <a:pt x="65330" y="49750"/>
                </a:lnTo>
                <a:lnTo>
                  <a:pt x="65340" y="49750"/>
                </a:lnTo>
                <a:lnTo>
                  <a:pt x="65340" y="49760"/>
                </a:lnTo>
                <a:lnTo>
                  <a:pt x="65340" y="49770"/>
                </a:lnTo>
                <a:lnTo>
                  <a:pt x="65350" y="49770"/>
                </a:lnTo>
                <a:lnTo>
                  <a:pt x="65350" y="49780"/>
                </a:lnTo>
                <a:lnTo>
                  <a:pt x="65360" y="49780"/>
                </a:lnTo>
                <a:lnTo>
                  <a:pt x="65360" y="49790"/>
                </a:lnTo>
                <a:lnTo>
                  <a:pt x="65350" y="49800"/>
                </a:lnTo>
                <a:lnTo>
                  <a:pt x="65350" y="49810"/>
                </a:lnTo>
                <a:lnTo>
                  <a:pt x="65350" y="49820"/>
                </a:lnTo>
                <a:lnTo>
                  <a:pt x="65340" y="49820"/>
                </a:lnTo>
                <a:lnTo>
                  <a:pt x="65340" y="49830"/>
                </a:lnTo>
                <a:lnTo>
                  <a:pt x="65340" y="49840"/>
                </a:lnTo>
                <a:lnTo>
                  <a:pt x="65340" y="49850"/>
                </a:lnTo>
                <a:lnTo>
                  <a:pt x="65330" y="49850"/>
                </a:lnTo>
                <a:lnTo>
                  <a:pt x="65320" y="49850"/>
                </a:lnTo>
                <a:lnTo>
                  <a:pt x="65320" y="49860"/>
                </a:lnTo>
                <a:lnTo>
                  <a:pt x="65310" y="49870"/>
                </a:lnTo>
                <a:lnTo>
                  <a:pt x="65300" y="49870"/>
                </a:lnTo>
                <a:lnTo>
                  <a:pt x="65290" y="49870"/>
                </a:lnTo>
                <a:lnTo>
                  <a:pt x="65280" y="49870"/>
                </a:lnTo>
                <a:lnTo>
                  <a:pt x="65280" y="49860"/>
                </a:lnTo>
                <a:lnTo>
                  <a:pt x="65280" y="49850"/>
                </a:lnTo>
                <a:lnTo>
                  <a:pt x="65270" y="49850"/>
                </a:lnTo>
                <a:lnTo>
                  <a:pt x="65270" y="49840"/>
                </a:lnTo>
                <a:lnTo>
                  <a:pt x="65260" y="49830"/>
                </a:lnTo>
                <a:lnTo>
                  <a:pt x="65260" y="49820"/>
                </a:lnTo>
                <a:lnTo>
                  <a:pt x="65260" y="49810"/>
                </a:lnTo>
                <a:lnTo>
                  <a:pt x="65270" y="49800"/>
                </a:lnTo>
                <a:lnTo>
                  <a:pt x="65270" y="49790"/>
                </a:lnTo>
                <a:lnTo>
                  <a:pt x="65270" y="49780"/>
                </a:lnTo>
                <a:lnTo>
                  <a:pt x="65280" y="49780"/>
                </a:lnTo>
                <a:lnTo>
                  <a:pt x="65270" y="49780"/>
                </a:lnTo>
                <a:lnTo>
                  <a:pt x="65270" y="49770"/>
                </a:lnTo>
                <a:lnTo>
                  <a:pt x="65280" y="49770"/>
                </a:lnTo>
                <a:lnTo>
                  <a:pt x="65280" y="49760"/>
                </a:lnTo>
                <a:lnTo>
                  <a:pt x="65280" y="49750"/>
                </a:lnTo>
                <a:lnTo>
                  <a:pt x="65280" y="49740"/>
                </a:lnTo>
                <a:lnTo>
                  <a:pt x="65280" y="49730"/>
                </a:lnTo>
                <a:lnTo>
                  <a:pt x="65280" y="49720"/>
                </a:lnTo>
                <a:lnTo>
                  <a:pt x="65280" y="49710"/>
                </a:lnTo>
                <a:lnTo>
                  <a:pt x="65270" y="49710"/>
                </a:lnTo>
                <a:lnTo>
                  <a:pt x="65270" y="49700"/>
                </a:lnTo>
                <a:lnTo>
                  <a:pt x="65280" y="49700"/>
                </a:lnTo>
                <a:lnTo>
                  <a:pt x="65280" y="49690"/>
                </a:lnTo>
                <a:lnTo>
                  <a:pt x="65290" y="49690"/>
                </a:lnTo>
                <a:lnTo>
                  <a:pt x="65290" y="49680"/>
                </a:lnTo>
                <a:lnTo>
                  <a:pt x="65290" y="49670"/>
                </a:lnTo>
                <a:lnTo>
                  <a:pt x="65300" y="49670"/>
                </a:lnTo>
                <a:lnTo>
                  <a:pt x="65310" y="49670"/>
                </a:lnTo>
                <a:lnTo>
                  <a:pt x="65320" y="49670"/>
                </a:lnTo>
                <a:close/>
                <a:moveTo>
                  <a:pt x="65220" y="49660"/>
                </a:moveTo>
                <a:lnTo>
                  <a:pt x="65230" y="49660"/>
                </a:lnTo>
                <a:lnTo>
                  <a:pt x="65240" y="49660"/>
                </a:lnTo>
                <a:lnTo>
                  <a:pt x="65230" y="49660"/>
                </a:lnTo>
                <a:lnTo>
                  <a:pt x="65230" y="49670"/>
                </a:lnTo>
                <a:lnTo>
                  <a:pt x="65240" y="49680"/>
                </a:lnTo>
                <a:lnTo>
                  <a:pt x="65230" y="49680"/>
                </a:lnTo>
                <a:lnTo>
                  <a:pt x="65220" y="49680"/>
                </a:lnTo>
                <a:lnTo>
                  <a:pt x="65210" y="49680"/>
                </a:lnTo>
                <a:lnTo>
                  <a:pt x="65210" y="49670"/>
                </a:lnTo>
                <a:lnTo>
                  <a:pt x="65200" y="49670"/>
                </a:lnTo>
                <a:lnTo>
                  <a:pt x="65190" y="49670"/>
                </a:lnTo>
                <a:lnTo>
                  <a:pt x="65180" y="49670"/>
                </a:lnTo>
                <a:lnTo>
                  <a:pt x="65180" y="49660"/>
                </a:lnTo>
                <a:lnTo>
                  <a:pt x="65170" y="49660"/>
                </a:lnTo>
                <a:lnTo>
                  <a:pt x="65180" y="49660"/>
                </a:lnTo>
                <a:lnTo>
                  <a:pt x="65190" y="49660"/>
                </a:lnTo>
                <a:lnTo>
                  <a:pt x="65200" y="49660"/>
                </a:lnTo>
                <a:lnTo>
                  <a:pt x="65210" y="49660"/>
                </a:lnTo>
                <a:lnTo>
                  <a:pt x="65220" y="49660"/>
                </a:lnTo>
                <a:close/>
                <a:moveTo>
                  <a:pt x="60950" y="51000"/>
                </a:moveTo>
                <a:lnTo>
                  <a:pt x="61050" y="51000"/>
                </a:lnTo>
                <a:lnTo>
                  <a:pt x="61100" y="51000"/>
                </a:lnTo>
                <a:lnTo>
                  <a:pt x="61140" y="51060"/>
                </a:lnTo>
                <a:lnTo>
                  <a:pt x="61200" y="51030"/>
                </a:lnTo>
                <a:lnTo>
                  <a:pt x="61270" y="50990"/>
                </a:lnTo>
                <a:lnTo>
                  <a:pt x="61290" y="50980"/>
                </a:lnTo>
                <a:lnTo>
                  <a:pt x="61300" y="50940"/>
                </a:lnTo>
                <a:lnTo>
                  <a:pt x="61310" y="50890"/>
                </a:lnTo>
                <a:lnTo>
                  <a:pt x="61350" y="50860"/>
                </a:lnTo>
                <a:lnTo>
                  <a:pt x="61370" y="50840"/>
                </a:lnTo>
                <a:lnTo>
                  <a:pt x="61410" y="50870"/>
                </a:lnTo>
                <a:lnTo>
                  <a:pt x="61450" y="50900"/>
                </a:lnTo>
                <a:lnTo>
                  <a:pt x="61480" y="50910"/>
                </a:lnTo>
                <a:lnTo>
                  <a:pt x="61500" y="50850"/>
                </a:lnTo>
                <a:lnTo>
                  <a:pt x="61510" y="50790"/>
                </a:lnTo>
                <a:lnTo>
                  <a:pt x="61520" y="50750"/>
                </a:lnTo>
                <a:lnTo>
                  <a:pt x="61520" y="50690"/>
                </a:lnTo>
                <a:lnTo>
                  <a:pt x="61530" y="50690"/>
                </a:lnTo>
                <a:lnTo>
                  <a:pt x="61600" y="50670"/>
                </a:lnTo>
                <a:lnTo>
                  <a:pt x="61650" y="50650"/>
                </a:lnTo>
                <a:lnTo>
                  <a:pt x="61660" y="50650"/>
                </a:lnTo>
                <a:lnTo>
                  <a:pt x="61690" y="50640"/>
                </a:lnTo>
                <a:lnTo>
                  <a:pt x="61710" y="50640"/>
                </a:lnTo>
                <a:lnTo>
                  <a:pt x="61760" y="50710"/>
                </a:lnTo>
                <a:lnTo>
                  <a:pt x="61760" y="50720"/>
                </a:lnTo>
                <a:lnTo>
                  <a:pt x="61770" y="50710"/>
                </a:lnTo>
                <a:lnTo>
                  <a:pt x="61790" y="50670"/>
                </a:lnTo>
                <a:lnTo>
                  <a:pt x="61790" y="50650"/>
                </a:lnTo>
                <a:lnTo>
                  <a:pt x="61760" y="50550"/>
                </a:lnTo>
                <a:lnTo>
                  <a:pt x="61830" y="50530"/>
                </a:lnTo>
                <a:lnTo>
                  <a:pt x="61880" y="50530"/>
                </a:lnTo>
                <a:lnTo>
                  <a:pt x="61910" y="50560"/>
                </a:lnTo>
                <a:lnTo>
                  <a:pt x="61960" y="50510"/>
                </a:lnTo>
                <a:lnTo>
                  <a:pt x="61970" y="50500"/>
                </a:lnTo>
                <a:lnTo>
                  <a:pt x="61970" y="50480"/>
                </a:lnTo>
                <a:lnTo>
                  <a:pt x="61970" y="50450"/>
                </a:lnTo>
                <a:lnTo>
                  <a:pt x="62030" y="50450"/>
                </a:lnTo>
                <a:lnTo>
                  <a:pt x="62040" y="50440"/>
                </a:lnTo>
                <a:lnTo>
                  <a:pt x="62080" y="50430"/>
                </a:lnTo>
                <a:lnTo>
                  <a:pt x="62080" y="50420"/>
                </a:lnTo>
                <a:lnTo>
                  <a:pt x="62050" y="50380"/>
                </a:lnTo>
                <a:lnTo>
                  <a:pt x="62040" y="50370"/>
                </a:lnTo>
                <a:lnTo>
                  <a:pt x="62040" y="50360"/>
                </a:lnTo>
                <a:lnTo>
                  <a:pt x="62040" y="50340"/>
                </a:lnTo>
                <a:lnTo>
                  <a:pt x="62030" y="50320"/>
                </a:lnTo>
                <a:lnTo>
                  <a:pt x="62010" y="50280"/>
                </a:lnTo>
                <a:lnTo>
                  <a:pt x="62000" y="50260"/>
                </a:lnTo>
                <a:lnTo>
                  <a:pt x="62010" y="50260"/>
                </a:lnTo>
                <a:lnTo>
                  <a:pt x="62020" y="50260"/>
                </a:lnTo>
                <a:lnTo>
                  <a:pt x="62040" y="50250"/>
                </a:lnTo>
                <a:lnTo>
                  <a:pt x="62050" y="50250"/>
                </a:lnTo>
                <a:lnTo>
                  <a:pt x="62060" y="50250"/>
                </a:lnTo>
                <a:lnTo>
                  <a:pt x="62070" y="50250"/>
                </a:lnTo>
                <a:lnTo>
                  <a:pt x="62080" y="50250"/>
                </a:lnTo>
                <a:lnTo>
                  <a:pt x="62090" y="50250"/>
                </a:lnTo>
                <a:lnTo>
                  <a:pt x="62100" y="50250"/>
                </a:lnTo>
                <a:lnTo>
                  <a:pt x="62120" y="50250"/>
                </a:lnTo>
                <a:lnTo>
                  <a:pt x="62210" y="50260"/>
                </a:lnTo>
                <a:lnTo>
                  <a:pt x="62290" y="50240"/>
                </a:lnTo>
                <a:lnTo>
                  <a:pt x="62290" y="50210"/>
                </a:lnTo>
                <a:lnTo>
                  <a:pt x="62290" y="50190"/>
                </a:lnTo>
                <a:lnTo>
                  <a:pt x="62260" y="50140"/>
                </a:lnTo>
                <a:lnTo>
                  <a:pt x="62240" y="50120"/>
                </a:lnTo>
                <a:lnTo>
                  <a:pt x="62220" y="50110"/>
                </a:lnTo>
                <a:lnTo>
                  <a:pt x="62230" y="50050"/>
                </a:lnTo>
                <a:lnTo>
                  <a:pt x="62220" y="49960"/>
                </a:lnTo>
                <a:lnTo>
                  <a:pt x="62230" y="49920"/>
                </a:lnTo>
                <a:lnTo>
                  <a:pt x="62220" y="49870"/>
                </a:lnTo>
                <a:lnTo>
                  <a:pt x="62180" y="49760"/>
                </a:lnTo>
                <a:lnTo>
                  <a:pt x="62140" y="49770"/>
                </a:lnTo>
                <a:lnTo>
                  <a:pt x="62120" y="49770"/>
                </a:lnTo>
                <a:lnTo>
                  <a:pt x="62110" y="49840"/>
                </a:lnTo>
                <a:lnTo>
                  <a:pt x="62110" y="49850"/>
                </a:lnTo>
                <a:lnTo>
                  <a:pt x="62110" y="49900"/>
                </a:lnTo>
                <a:lnTo>
                  <a:pt x="62060" y="49980"/>
                </a:lnTo>
                <a:lnTo>
                  <a:pt x="62020" y="50050"/>
                </a:lnTo>
                <a:lnTo>
                  <a:pt x="62000" y="50080"/>
                </a:lnTo>
                <a:lnTo>
                  <a:pt x="61980" y="50110"/>
                </a:lnTo>
                <a:lnTo>
                  <a:pt x="61970" y="50110"/>
                </a:lnTo>
                <a:lnTo>
                  <a:pt x="61960" y="50070"/>
                </a:lnTo>
                <a:lnTo>
                  <a:pt x="61940" y="50010"/>
                </a:lnTo>
                <a:lnTo>
                  <a:pt x="61940" y="49960"/>
                </a:lnTo>
                <a:lnTo>
                  <a:pt x="61950" y="49940"/>
                </a:lnTo>
                <a:lnTo>
                  <a:pt x="61950" y="49890"/>
                </a:lnTo>
                <a:lnTo>
                  <a:pt x="61950" y="49870"/>
                </a:lnTo>
                <a:lnTo>
                  <a:pt x="61940" y="49800"/>
                </a:lnTo>
                <a:lnTo>
                  <a:pt x="61940" y="49790"/>
                </a:lnTo>
                <a:lnTo>
                  <a:pt x="61940" y="49780"/>
                </a:lnTo>
                <a:lnTo>
                  <a:pt x="61900" y="49730"/>
                </a:lnTo>
                <a:lnTo>
                  <a:pt x="61920" y="49720"/>
                </a:lnTo>
                <a:lnTo>
                  <a:pt x="62010" y="49660"/>
                </a:lnTo>
                <a:lnTo>
                  <a:pt x="62060" y="49670"/>
                </a:lnTo>
                <a:lnTo>
                  <a:pt x="62070" y="49670"/>
                </a:lnTo>
                <a:lnTo>
                  <a:pt x="62090" y="49660"/>
                </a:lnTo>
                <a:lnTo>
                  <a:pt x="62110" y="49660"/>
                </a:lnTo>
                <a:lnTo>
                  <a:pt x="62120" y="49650"/>
                </a:lnTo>
                <a:lnTo>
                  <a:pt x="62210" y="49620"/>
                </a:lnTo>
                <a:lnTo>
                  <a:pt x="62200" y="49600"/>
                </a:lnTo>
                <a:lnTo>
                  <a:pt x="62190" y="49550"/>
                </a:lnTo>
                <a:lnTo>
                  <a:pt x="62180" y="49510"/>
                </a:lnTo>
                <a:lnTo>
                  <a:pt x="62230" y="49500"/>
                </a:lnTo>
                <a:lnTo>
                  <a:pt x="62310" y="49480"/>
                </a:lnTo>
                <a:lnTo>
                  <a:pt x="62360" y="49470"/>
                </a:lnTo>
                <a:lnTo>
                  <a:pt x="62360" y="49440"/>
                </a:lnTo>
                <a:lnTo>
                  <a:pt x="62350" y="49380"/>
                </a:lnTo>
                <a:lnTo>
                  <a:pt x="62340" y="49350"/>
                </a:lnTo>
                <a:lnTo>
                  <a:pt x="62330" y="49330"/>
                </a:lnTo>
                <a:lnTo>
                  <a:pt x="62330" y="49320"/>
                </a:lnTo>
                <a:lnTo>
                  <a:pt x="62340" y="49240"/>
                </a:lnTo>
                <a:lnTo>
                  <a:pt x="62310" y="49220"/>
                </a:lnTo>
                <a:lnTo>
                  <a:pt x="62290" y="49210"/>
                </a:lnTo>
                <a:lnTo>
                  <a:pt x="62270" y="49210"/>
                </a:lnTo>
                <a:lnTo>
                  <a:pt x="62240" y="49200"/>
                </a:lnTo>
                <a:lnTo>
                  <a:pt x="62230" y="49170"/>
                </a:lnTo>
                <a:lnTo>
                  <a:pt x="62240" y="49120"/>
                </a:lnTo>
                <a:lnTo>
                  <a:pt x="62200" y="49090"/>
                </a:lnTo>
                <a:lnTo>
                  <a:pt x="62160" y="49050"/>
                </a:lnTo>
                <a:lnTo>
                  <a:pt x="62170" y="49030"/>
                </a:lnTo>
                <a:lnTo>
                  <a:pt x="62180" y="48990"/>
                </a:lnTo>
                <a:lnTo>
                  <a:pt x="62240" y="48990"/>
                </a:lnTo>
                <a:lnTo>
                  <a:pt x="62250" y="48990"/>
                </a:lnTo>
                <a:lnTo>
                  <a:pt x="62300" y="49000"/>
                </a:lnTo>
                <a:lnTo>
                  <a:pt x="62320" y="49000"/>
                </a:lnTo>
                <a:lnTo>
                  <a:pt x="62360" y="49000"/>
                </a:lnTo>
                <a:lnTo>
                  <a:pt x="62390" y="48990"/>
                </a:lnTo>
                <a:lnTo>
                  <a:pt x="62420" y="49000"/>
                </a:lnTo>
                <a:lnTo>
                  <a:pt x="62460" y="49010"/>
                </a:lnTo>
                <a:lnTo>
                  <a:pt x="62480" y="49000"/>
                </a:lnTo>
                <a:lnTo>
                  <a:pt x="62570" y="49030"/>
                </a:lnTo>
                <a:lnTo>
                  <a:pt x="62630" y="49050"/>
                </a:lnTo>
                <a:lnTo>
                  <a:pt x="62630" y="49060"/>
                </a:lnTo>
                <a:lnTo>
                  <a:pt x="62690" y="49060"/>
                </a:lnTo>
                <a:lnTo>
                  <a:pt x="62730" y="49100"/>
                </a:lnTo>
                <a:lnTo>
                  <a:pt x="62760" y="49130"/>
                </a:lnTo>
                <a:lnTo>
                  <a:pt x="62780" y="49150"/>
                </a:lnTo>
                <a:lnTo>
                  <a:pt x="62790" y="49160"/>
                </a:lnTo>
                <a:lnTo>
                  <a:pt x="62820" y="49190"/>
                </a:lnTo>
                <a:lnTo>
                  <a:pt x="62830" y="49200"/>
                </a:lnTo>
                <a:lnTo>
                  <a:pt x="62850" y="49210"/>
                </a:lnTo>
                <a:lnTo>
                  <a:pt x="62860" y="49230"/>
                </a:lnTo>
                <a:lnTo>
                  <a:pt x="62870" y="49230"/>
                </a:lnTo>
                <a:lnTo>
                  <a:pt x="62880" y="49240"/>
                </a:lnTo>
                <a:lnTo>
                  <a:pt x="62910" y="49270"/>
                </a:lnTo>
                <a:lnTo>
                  <a:pt x="62920" y="49280"/>
                </a:lnTo>
                <a:lnTo>
                  <a:pt x="62990" y="49370"/>
                </a:lnTo>
                <a:lnTo>
                  <a:pt x="62980" y="49380"/>
                </a:lnTo>
                <a:lnTo>
                  <a:pt x="62960" y="49410"/>
                </a:lnTo>
                <a:lnTo>
                  <a:pt x="62980" y="49430"/>
                </a:lnTo>
                <a:lnTo>
                  <a:pt x="62990" y="49460"/>
                </a:lnTo>
                <a:lnTo>
                  <a:pt x="62990" y="49470"/>
                </a:lnTo>
                <a:lnTo>
                  <a:pt x="63000" y="49490"/>
                </a:lnTo>
                <a:lnTo>
                  <a:pt x="63000" y="49500"/>
                </a:lnTo>
                <a:lnTo>
                  <a:pt x="63000" y="49510"/>
                </a:lnTo>
                <a:lnTo>
                  <a:pt x="63000" y="49560"/>
                </a:lnTo>
                <a:lnTo>
                  <a:pt x="63030" y="49600"/>
                </a:lnTo>
                <a:lnTo>
                  <a:pt x="63090" y="49650"/>
                </a:lnTo>
                <a:lnTo>
                  <a:pt x="63120" y="49680"/>
                </a:lnTo>
                <a:lnTo>
                  <a:pt x="63170" y="49730"/>
                </a:lnTo>
                <a:lnTo>
                  <a:pt x="63180" y="49780"/>
                </a:lnTo>
                <a:lnTo>
                  <a:pt x="63180" y="49810"/>
                </a:lnTo>
                <a:lnTo>
                  <a:pt x="63170" y="49870"/>
                </a:lnTo>
                <a:lnTo>
                  <a:pt x="63160" y="49890"/>
                </a:lnTo>
                <a:lnTo>
                  <a:pt x="63160" y="49910"/>
                </a:lnTo>
                <a:lnTo>
                  <a:pt x="63170" y="49950"/>
                </a:lnTo>
                <a:lnTo>
                  <a:pt x="63180" y="50100"/>
                </a:lnTo>
                <a:lnTo>
                  <a:pt x="63190" y="50120"/>
                </a:lnTo>
                <a:lnTo>
                  <a:pt x="63210" y="50150"/>
                </a:lnTo>
                <a:lnTo>
                  <a:pt x="63220" y="50160"/>
                </a:lnTo>
                <a:lnTo>
                  <a:pt x="63230" y="50190"/>
                </a:lnTo>
                <a:lnTo>
                  <a:pt x="63240" y="50220"/>
                </a:lnTo>
                <a:lnTo>
                  <a:pt x="63240" y="50230"/>
                </a:lnTo>
                <a:lnTo>
                  <a:pt x="63260" y="50300"/>
                </a:lnTo>
                <a:lnTo>
                  <a:pt x="63270" y="50290"/>
                </a:lnTo>
                <a:lnTo>
                  <a:pt x="63320" y="50280"/>
                </a:lnTo>
                <a:lnTo>
                  <a:pt x="63330" y="50280"/>
                </a:lnTo>
                <a:lnTo>
                  <a:pt x="63360" y="50270"/>
                </a:lnTo>
                <a:lnTo>
                  <a:pt x="63390" y="50260"/>
                </a:lnTo>
                <a:lnTo>
                  <a:pt x="63410" y="50260"/>
                </a:lnTo>
                <a:lnTo>
                  <a:pt x="63420" y="50260"/>
                </a:lnTo>
                <a:lnTo>
                  <a:pt x="63480" y="50260"/>
                </a:lnTo>
                <a:lnTo>
                  <a:pt x="63490" y="50280"/>
                </a:lnTo>
                <a:lnTo>
                  <a:pt x="63500" y="50300"/>
                </a:lnTo>
                <a:lnTo>
                  <a:pt x="63580" y="50310"/>
                </a:lnTo>
                <a:lnTo>
                  <a:pt x="63630" y="50310"/>
                </a:lnTo>
                <a:lnTo>
                  <a:pt x="63720" y="50310"/>
                </a:lnTo>
                <a:lnTo>
                  <a:pt x="63760" y="50300"/>
                </a:lnTo>
                <a:lnTo>
                  <a:pt x="63780" y="50290"/>
                </a:lnTo>
                <a:lnTo>
                  <a:pt x="63810" y="50280"/>
                </a:lnTo>
                <a:lnTo>
                  <a:pt x="63870" y="50270"/>
                </a:lnTo>
                <a:lnTo>
                  <a:pt x="63890" y="50270"/>
                </a:lnTo>
                <a:lnTo>
                  <a:pt x="63910" y="50260"/>
                </a:lnTo>
                <a:lnTo>
                  <a:pt x="63910" y="50250"/>
                </a:lnTo>
                <a:lnTo>
                  <a:pt x="63920" y="50250"/>
                </a:lnTo>
                <a:lnTo>
                  <a:pt x="63920" y="50260"/>
                </a:lnTo>
                <a:lnTo>
                  <a:pt x="63930" y="50260"/>
                </a:lnTo>
                <a:lnTo>
                  <a:pt x="63930" y="50250"/>
                </a:lnTo>
                <a:lnTo>
                  <a:pt x="63930" y="50240"/>
                </a:lnTo>
                <a:lnTo>
                  <a:pt x="63920" y="50230"/>
                </a:lnTo>
                <a:lnTo>
                  <a:pt x="63920" y="50220"/>
                </a:lnTo>
                <a:lnTo>
                  <a:pt x="63920" y="50210"/>
                </a:lnTo>
                <a:lnTo>
                  <a:pt x="63930" y="50210"/>
                </a:lnTo>
                <a:lnTo>
                  <a:pt x="63960" y="50200"/>
                </a:lnTo>
                <a:lnTo>
                  <a:pt x="63990" y="50190"/>
                </a:lnTo>
                <a:lnTo>
                  <a:pt x="64020" y="50080"/>
                </a:lnTo>
                <a:lnTo>
                  <a:pt x="64030" y="50050"/>
                </a:lnTo>
                <a:lnTo>
                  <a:pt x="64020" y="50040"/>
                </a:lnTo>
                <a:lnTo>
                  <a:pt x="64020" y="50030"/>
                </a:lnTo>
                <a:lnTo>
                  <a:pt x="64020" y="50010"/>
                </a:lnTo>
                <a:lnTo>
                  <a:pt x="64010" y="50000"/>
                </a:lnTo>
                <a:lnTo>
                  <a:pt x="64050" y="49990"/>
                </a:lnTo>
                <a:lnTo>
                  <a:pt x="64070" y="49980"/>
                </a:lnTo>
                <a:lnTo>
                  <a:pt x="64100" y="49980"/>
                </a:lnTo>
                <a:lnTo>
                  <a:pt x="64130" y="49970"/>
                </a:lnTo>
                <a:lnTo>
                  <a:pt x="64240" y="49950"/>
                </a:lnTo>
                <a:lnTo>
                  <a:pt x="64290" y="49950"/>
                </a:lnTo>
                <a:lnTo>
                  <a:pt x="64320" y="49940"/>
                </a:lnTo>
                <a:lnTo>
                  <a:pt x="64330" y="49950"/>
                </a:lnTo>
                <a:lnTo>
                  <a:pt x="64350" y="49940"/>
                </a:lnTo>
                <a:lnTo>
                  <a:pt x="64420" y="49910"/>
                </a:lnTo>
                <a:lnTo>
                  <a:pt x="64450" y="49900"/>
                </a:lnTo>
                <a:lnTo>
                  <a:pt x="64480" y="49890"/>
                </a:lnTo>
                <a:lnTo>
                  <a:pt x="64500" y="49870"/>
                </a:lnTo>
                <a:lnTo>
                  <a:pt x="64510" y="49870"/>
                </a:lnTo>
                <a:lnTo>
                  <a:pt x="64550" y="49850"/>
                </a:lnTo>
                <a:lnTo>
                  <a:pt x="64580" y="49830"/>
                </a:lnTo>
                <a:lnTo>
                  <a:pt x="64560" y="49730"/>
                </a:lnTo>
                <a:lnTo>
                  <a:pt x="64640" y="49650"/>
                </a:lnTo>
                <a:lnTo>
                  <a:pt x="64680" y="49640"/>
                </a:lnTo>
                <a:lnTo>
                  <a:pt x="64760" y="49640"/>
                </a:lnTo>
                <a:lnTo>
                  <a:pt x="64780" y="49660"/>
                </a:lnTo>
                <a:lnTo>
                  <a:pt x="64800" y="49660"/>
                </a:lnTo>
                <a:lnTo>
                  <a:pt x="64850" y="49660"/>
                </a:lnTo>
                <a:lnTo>
                  <a:pt x="64880" y="49660"/>
                </a:lnTo>
                <a:lnTo>
                  <a:pt x="64920" y="49670"/>
                </a:lnTo>
                <a:lnTo>
                  <a:pt x="64960" y="49660"/>
                </a:lnTo>
                <a:lnTo>
                  <a:pt x="65000" y="49660"/>
                </a:lnTo>
                <a:lnTo>
                  <a:pt x="65020" y="49660"/>
                </a:lnTo>
                <a:lnTo>
                  <a:pt x="65030" y="49660"/>
                </a:lnTo>
                <a:lnTo>
                  <a:pt x="65060" y="49650"/>
                </a:lnTo>
                <a:lnTo>
                  <a:pt x="65110" y="49650"/>
                </a:lnTo>
                <a:lnTo>
                  <a:pt x="65130" y="49650"/>
                </a:lnTo>
                <a:lnTo>
                  <a:pt x="65140" y="49650"/>
                </a:lnTo>
                <a:lnTo>
                  <a:pt x="65140" y="49660"/>
                </a:lnTo>
                <a:lnTo>
                  <a:pt x="65130" y="49660"/>
                </a:lnTo>
                <a:lnTo>
                  <a:pt x="65130" y="49670"/>
                </a:lnTo>
                <a:lnTo>
                  <a:pt x="65140" y="49670"/>
                </a:lnTo>
                <a:lnTo>
                  <a:pt x="65130" y="49670"/>
                </a:lnTo>
                <a:lnTo>
                  <a:pt x="65130" y="49680"/>
                </a:lnTo>
                <a:lnTo>
                  <a:pt x="65120" y="49680"/>
                </a:lnTo>
                <a:lnTo>
                  <a:pt x="65120" y="49690"/>
                </a:lnTo>
                <a:lnTo>
                  <a:pt x="65120" y="49700"/>
                </a:lnTo>
                <a:lnTo>
                  <a:pt x="65120" y="49710"/>
                </a:lnTo>
                <a:lnTo>
                  <a:pt x="65110" y="49710"/>
                </a:lnTo>
                <a:lnTo>
                  <a:pt x="65110" y="49720"/>
                </a:lnTo>
                <a:lnTo>
                  <a:pt x="65100" y="49720"/>
                </a:lnTo>
                <a:lnTo>
                  <a:pt x="65100" y="49730"/>
                </a:lnTo>
                <a:lnTo>
                  <a:pt x="65090" y="49730"/>
                </a:lnTo>
                <a:lnTo>
                  <a:pt x="65090" y="49740"/>
                </a:lnTo>
                <a:lnTo>
                  <a:pt x="65100" y="49740"/>
                </a:lnTo>
                <a:lnTo>
                  <a:pt x="65090" y="49750"/>
                </a:lnTo>
                <a:lnTo>
                  <a:pt x="65090" y="49760"/>
                </a:lnTo>
                <a:lnTo>
                  <a:pt x="65090" y="49770"/>
                </a:lnTo>
                <a:lnTo>
                  <a:pt x="65090" y="49780"/>
                </a:lnTo>
                <a:lnTo>
                  <a:pt x="65100" y="49780"/>
                </a:lnTo>
                <a:lnTo>
                  <a:pt x="65100" y="49790"/>
                </a:lnTo>
                <a:lnTo>
                  <a:pt x="65110" y="49790"/>
                </a:lnTo>
                <a:lnTo>
                  <a:pt x="65110" y="49800"/>
                </a:lnTo>
                <a:lnTo>
                  <a:pt x="65110" y="49810"/>
                </a:lnTo>
                <a:lnTo>
                  <a:pt x="65110" y="49820"/>
                </a:lnTo>
                <a:lnTo>
                  <a:pt x="65110" y="49830"/>
                </a:lnTo>
                <a:lnTo>
                  <a:pt x="65100" y="49830"/>
                </a:lnTo>
                <a:lnTo>
                  <a:pt x="65100" y="49840"/>
                </a:lnTo>
                <a:lnTo>
                  <a:pt x="65090" y="49840"/>
                </a:lnTo>
                <a:lnTo>
                  <a:pt x="65090" y="49850"/>
                </a:lnTo>
                <a:lnTo>
                  <a:pt x="65090" y="49860"/>
                </a:lnTo>
                <a:lnTo>
                  <a:pt x="65090" y="49870"/>
                </a:lnTo>
                <a:lnTo>
                  <a:pt x="65090" y="49880"/>
                </a:lnTo>
                <a:lnTo>
                  <a:pt x="65100" y="49880"/>
                </a:lnTo>
                <a:lnTo>
                  <a:pt x="65110" y="49880"/>
                </a:lnTo>
                <a:lnTo>
                  <a:pt x="65120" y="49880"/>
                </a:lnTo>
                <a:lnTo>
                  <a:pt x="65130" y="49880"/>
                </a:lnTo>
                <a:lnTo>
                  <a:pt x="65130" y="49890"/>
                </a:lnTo>
                <a:lnTo>
                  <a:pt x="65140" y="49890"/>
                </a:lnTo>
                <a:lnTo>
                  <a:pt x="65140" y="49900"/>
                </a:lnTo>
                <a:lnTo>
                  <a:pt x="65150" y="49900"/>
                </a:lnTo>
                <a:lnTo>
                  <a:pt x="65160" y="49900"/>
                </a:lnTo>
                <a:lnTo>
                  <a:pt x="65160" y="49890"/>
                </a:lnTo>
                <a:lnTo>
                  <a:pt x="65170" y="49890"/>
                </a:lnTo>
                <a:lnTo>
                  <a:pt x="65180" y="49890"/>
                </a:lnTo>
                <a:lnTo>
                  <a:pt x="65180" y="49900"/>
                </a:lnTo>
                <a:lnTo>
                  <a:pt x="65180" y="49910"/>
                </a:lnTo>
                <a:lnTo>
                  <a:pt x="65180" y="49920"/>
                </a:lnTo>
                <a:lnTo>
                  <a:pt x="65190" y="49920"/>
                </a:lnTo>
                <a:lnTo>
                  <a:pt x="65200" y="49920"/>
                </a:lnTo>
                <a:lnTo>
                  <a:pt x="65200" y="49930"/>
                </a:lnTo>
                <a:lnTo>
                  <a:pt x="65210" y="49930"/>
                </a:lnTo>
                <a:lnTo>
                  <a:pt x="65220" y="49930"/>
                </a:lnTo>
                <a:lnTo>
                  <a:pt x="65220" y="49940"/>
                </a:lnTo>
                <a:lnTo>
                  <a:pt x="65230" y="49940"/>
                </a:lnTo>
                <a:lnTo>
                  <a:pt x="65230" y="49950"/>
                </a:lnTo>
                <a:lnTo>
                  <a:pt x="65240" y="49950"/>
                </a:lnTo>
                <a:lnTo>
                  <a:pt x="65240" y="49960"/>
                </a:lnTo>
                <a:lnTo>
                  <a:pt x="65240" y="49970"/>
                </a:lnTo>
                <a:lnTo>
                  <a:pt x="65230" y="49970"/>
                </a:lnTo>
                <a:lnTo>
                  <a:pt x="65230" y="49980"/>
                </a:lnTo>
                <a:lnTo>
                  <a:pt x="65220" y="49980"/>
                </a:lnTo>
                <a:lnTo>
                  <a:pt x="65210" y="49980"/>
                </a:lnTo>
                <a:lnTo>
                  <a:pt x="65210" y="49990"/>
                </a:lnTo>
                <a:lnTo>
                  <a:pt x="65200" y="49990"/>
                </a:lnTo>
                <a:lnTo>
                  <a:pt x="65190" y="49990"/>
                </a:lnTo>
                <a:lnTo>
                  <a:pt x="65190" y="49980"/>
                </a:lnTo>
                <a:lnTo>
                  <a:pt x="65190" y="49970"/>
                </a:lnTo>
                <a:lnTo>
                  <a:pt x="65180" y="49970"/>
                </a:lnTo>
                <a:lnTo>
                  <a:pt x="65180" y="49960"/>
                </a:lnTo>
                <a:lnTo>
                  <a:pt x="65170" y="49960"/>
                </a:lnTo>
                <a:lnTo>
                  <a:pt x="65170" y="49950"/>
                </a:lnTo>
                <a:lnTo>
                  <a:pt x="65160" y="49950"/>
                </a:lnTo>
                <a:lnTo>
                  <a:pt x="65150" y="49950"/>
                </a:lnTo>
                <a:lnTo>
                  <a:pt x="65140" y="49950"/>
                </a:lnTo>
                <a:lnTo>
                  <a:pt x="65140" y="49940"/>
                </a:lnTo>
                <a:lnTo>
                  <a:pt x="65130" y="49940"/>
                </a:lnTo>
                <a:lnTo>
                  <a:pt x="65130" y="49930"/>
                </a:lnTo>
                <a:lnTo>
                  <a:pt x="65120" y="49930"/>
                </a:lnTo>
                <a:lnTo>
                  <a:pt x="65110" y="49930"/>
                </a:lnTo>
                <a:lnTo>
                  <a:pt x="65100" y="49930"/>
                </a:lnTo>
                <a:lnTo>
                  <a:pt x="65090" y="49930"/>
                </a:lnTo>
                <a:lnTo>
                  <a:pt x="65090" y="49940"/>
                </a:lnTo>
                <a:lnTo>
                  <a:pt x="65080" y="49940"/>
                </a:lnTo>
                <a:lnTo>
                  <a:pt x="65080" y="49950"/>
                </a:lnTo>
                <a:lnTo>
                  <a:pt x="65080" y="49960"/>
                </a:lnTo>
                <a:lnTo>
                  <a:pt x="65090" y="49960"/>
                </a:lnTo>
                <a:lnTo>
                  <a:pt x="65090" y="49970"/>
                </a:lnTo>
                <a:lnTo>
                  <a:pt x="65100" y="49970"/>
                </a:lnTo>
                <a:lnTo>
                  <a:pt x="65100" y="49980"/>
                </a:lnTo>
                <a:lnTo>
                  <a:pt x="65090" y="49980"/>
                </a:lnTo>
                <a:lnTo>
                  <a:pt x="65100" y="49980"/>
                </a:lnTo>
                <a:lnTo>
                  <a:pt x="65100" y="49990"/>
                </a:lnTo>
                <a:lnTo>
                  <a:pt x="65110" y="49990"/>
                </a:lnTo>
                <a:lnTo>
                  <a:pt x="65100" y="49990"/>
                </a:lnTo>
                <a:lnTo>
                  <a:pt x="65100" y="50000"/>
                </a:lnTo>
                <a:lnTo>
                  <a:pt x="65100" y="50010"/>
                </a:lnTo>
                <a:lnTo>
                  <a:pt x="65100" y="50020"/>
                </a:lnTo>
                <a:lnTo>
                  <a:pt x="65100" y="50030"/>
                </a:lnTo>
                <a:lnTo>
                  <a:pt x="65100" y="50040"/>
                </a:lnTo>
                <a:lnTo>
                  <a:pt x="65100" y="50050"/>
                </a:lnTo>
                <a:lnTo>
                  <a:pt x="65100" y="50060"/>
                </a:lnTo>
                <a:lnTo>
                  <a:pt x="65110" y="50060"/>
                </a:lnTo>
                <a:lnTo>
                  <a:pt x="65110" y="50070"/>
                </a:lnTo>
                <a:lnTo>
                  <a:pt x="65110" y="50080"/>
                </a:lnTo>
                <a:lnTo>
                  <a:pt x="65110" y="50090"/>
                </a:lnTo>
                <a:lnTo>
                  <a:pt x="65120" y="50090"/>
                </a:lnTo>
                <a:lnTo>
                  <a:pt x="65120" y="50100"/>
                </a:lnTo>
                <a:lnTo>
                  <a:pt x="65120" y="50110"/>
                </a:lnTo>
                <a:lnTo>
                  <a:pt x="65120" y="50120"/>
                </a:lnTo>
                <a:lnTo>
                  <a:pt x="65120" y="50130"/>
                </a:lnTo>
                <a:lnTo>
                  <a:pt x="65120" y="50140"/>
                </a:lnTo>
                <a:lnTo>
                  <a:pt x="65120" y="50150"/>
                </a:lnTo>
                <a:lnTo>
                  <a:pt x="65120" y="50160"/>
                </a:lnTo>
                <a:lnTo>
                  <a:pt x="65110" y="50160"/>
                </a:lnTo>
                <a:lnTo>
                  <a:pt x="65110" y="50170"/>
                </a:lnTo>
                <a:lnTo>
                  <a:pt x="65110" y="50180"/>
                </a:lnTo>
                <a:lnTo>
                  <a:pt x="65120" y="50180"/>
                </a:lnTo>
                <a:lnTo>
                  <a:pt x="65120" y="50190"/>
                </a:lnTo>
                <a:lnTo>
                  <a:pt x="65130" y="50190"/>
                </a:lnTo>
                <a:lnTo>
                  <a:pt x="65130" y="50200"/>
                </a:lnTo>
                <a:lnTo>
                  <a:pt x="65140" y="50200"/>
                </a:lnTo>
                <a:lnTo>
                  <a:pt x="65140" y="50190"/>
                </a:lnTo>
                <a:lnTo>
                  <a:pt x="65150" y="50190"/>
                </a:lnTo>
                <a:lnTo>
                  <a:pt x="65160" y="50190"/>
                </a:lnTo>
                <a:lnTo>
                  <a:pt x="65160" y="50180"/>
                </a:lnTo>
                <a:lnTo>
                  <a:pt x="65170" y="50170"/>
                </a:lnTo>
                <a:lnTo>
                  <a:pt x="65170" y="50160"/>
                </a:lnTo>
                <a:lnTo>
                  <a:pt x="65160" y="50160"/>
                </a:lnTo>
                <a:lnTo>
                  <a:pt x="65160" y="50150"/>
                </a:lnTo>
                <a:lnTo>
                  <a:pt x="65160" y="50140"/>
                </a:lnTo>
                <a:lnTo>
                  <a:pt x="65150" y="50140"/>
                </a:lnTo>
                <a:lnTo>
                  <a:pt x="65140" y="50140"/>
                </a:lnTo>
                <a:lnTo>
                  <a:pt x="65140" y="50130"/>
                </a:lnTo>
                <a:lnTo>
                  <a:pt x="65140" y="50120"/>
                </a:lnTo>
                <a:lnTo>
                  <a:pt x="65140" y="50110"/>
                </a:lnTo>
                <a:lnTo>
                  <a:pt x="65150" y="50110"/>
                </a:lnTo>
                <a:lnTo>
                  <a:pt x="65150" y="50100"/>
                </a:lnTo>
                <a:lnTo>
                  <a:pt x="65150" y="50090"/>
                </a:lnTo>
                <a:lnTo>
                  <a:pt x="65160" y="50090"/>
                </a:lnTo>
                <a:lnTo>
                  <a:pt x="65160" y="50080"/>
                </a:lnTo>
                <a:lnTo>
                  <a:pt x="65160" y="50070"/>
                </a:lnTo>
                <a:lnTo>
                  <a:pt x="65160" y="50060"/>
                </a:lnTo>
                <a:lnTo>
                  <a:pt x="65170" y="50060"/>
                </a:lnTo>
                <a:lnTo>
                  <a:pt x="65170" y="50050"/>
                </a:lnTo>
                <a:lnTo>
                  <a:pt x="65180" y="50050"/>
                </a:lnTo>
                <a:lnTo>
                  <a:pt x="65180" y="50040"/>
                </a:lnTo>
                <a:lnTo>
                  <a:pt x="65190" y="50040"/>
                </a:lnTo>
                <a:lnTo>
                  <a:pt x="65190" y="50050"/>
                </a:lnTo>
                <a:lnTo>
                  <a:pt x="65200" y="50050"/>
                </a:lnTo>
                <a:lnTo>
                  <a:pt x="65200" y="50060"/>
                </a:lnTo>
                <a:lnTo>
                  <a:pt x="65200" y="50070"/>
                </a:lnTo>
                <a:lnTo>
                  <a:pt x="65210" y="50070"/>
                </a:lnTo>
                <a:lnTo>
                  <a:pt x="65210" y="50080"/>
                </a:lnTo>
                <a:lnTo>
                  <a:pt x="65210" y="50090"/>
                </a:lnTo>
                <a:lnTo>
                  <a:pt x="65220" y="50100"/>
                </a:lnTo>
                <a:lnTo>
                  <a:pt x="65220" y="50110"/>
                </a:lnTo>
                <a:lnTo>
                  <a:pt x="65230" y="50110"/>
                </a:lnTo>
                <a:lnTo>
                  <a:pt x="65240" y="50110"/>
                </a:lnTo>
                <a:lnTo>
                  <a:pt x="65240" y="50120"/>
                </a:lnTo>
                <a:lnTo>
                  <a:pt x="65230" y="50120"/>
                </a:lnTo>
                <a:lnTo>
                  <a:pt x="65240" y="50120"/>
                </a:lnTo>
                <a:lnTo>
                  <a:pt x="65240" y="50130"/>
                </a:lnTo>
                <a:lnTo>
                  <a:pt x="65240" y="50140"/>
                </a:lnTo>
                <a:lnTo>
                  <a:pt x="65240" y="50150"/>
                </a:lnTo>
                <a:lnTo>
                  <a:pt x="65250" y="50150"/>
                </a:lnTo>
                <a:lnTo>
                  <a:pt x="65240" y="50150"/>
                </a:lnTo>
                <a:lnTo>
                  <a:pt x="65240" y="50160"/>
                </a:lnTo>
                <a:lnTo>
                  <a:pt x="65230" y="50170"/>
                </a:lnTo>
                <a:lnTo>
                  <a:pt x="65230" y="50180"/>
                </a:lnTo>
                <a:lnTo>
                  <a:pt x="65230" y="50190"/>
                </a:lnTo>
                <a:lnTo>
                  <a:pt x="65230" y="50200"/>
                </a:lnTo>
                <a:lnTo>
                  <a:pt x="65230" y="50210"/>
                </a:lnTo>
                <a:lnTo>
                  <a:pt x="65240" y="50210"/>
                </a:lnTo>
                <a:lnTo>
                  <a:pt x="65230" y="50210"/>
                </a:lnTo>
                <a:lnTo>
                  <a:pt x="65240" y="50210"/>
                </a:lnTo>
                <a:lnTo>
                  <a:pt x="65240" y="50220"/>
                </a:lnTo>
                <a:lnTo>
                  <a:pt x="65230" y="50220"/>
                </a:lnTo>
                <a:lnTo>
                  <a:pt x="65230" y="50230"/>
                </a:lnTo>
                <a:lnTo>
                  <a:pt x="65230" y="50240"/>
                </a:lnTo>
                <a:lnTo>
                  <a:pt x="65220" y="50240"/>
                </a:lnTo>
                <a:lnTo>
                  <a:pt x="65220" y="50250"/>
                </a:lnTo>
                <a:lnTo>
                  <a:pt x="65220" y="50260"/>
                </a:lnTo>
                <a:lnTo>
                  <a:pt x="65210" y="50260"/>
                </a:lnTo>
                <a:lnTo>
                  <a:pt x="65200" y="50260"/>
                </a:lnTo>
                <a:lnTo>
                  <a:pt x="65200" y="50250"/>
                </a:lnTo>
                <a:lnTo>
                  <a:pt x="65200" y="50240"/>
                </a:lnTo>
                <a:lnTo>
                  <a:pt x="65190" y="50240"/>
                </a:lnTo>
                <a:lnTo>
                  <a:pt x="65190" y="50230"/>
                </a:lnTo>
                <a:lnTo>
                  <a:pt x="65190" y="50220"/>
                </a:lnTo>
                <a:lnTo>
                  <a:pt x="65180" y="50220"/>
                </a:lnTo>
                <a:lnTo>
                  <a:pt x="65180" y="50210"/>
                </a:lnTo>
                <a:lnTo>
                  <a:pt x="65170" y="50210"/>
                </a:lnTo>
                <a:lnTo>
                  <a:pt x="65170" y="50220"/>
                </a:lnTo>
                <a:lnTo>
                  <a:pt x="65170" y="50230"/>
                </a:lnTo>
                <a:lnTo>
                  <a:pt x="65180" y="50240"/>
                </a:lnTo>
                <a:lnTo>
                  <a:pt x="65180" y="50250"/>
                </a:lnTo>
                <a:lnTo>
                  <a:pt x="65180" y="50260"/>
                </a:lnTo>
                <a:lnTo>
                  <a:pt x="65180" y="50270"/>
                </a:lnTo>
                <a:lnTo>
                  <a:pt x="65170" y="50280"/>
                </a:lnTo>
                <a:lnTo>
                  <a:pt x="65180" y="50280"/>
                </a:lnTo>
                <a:lnTo>
                  <a:pt x="65180" y="50290"/>
                </a:lnTo>
                <a:lnTo>
                  <a:pt x="65170" y="50290"/>
                </a:lnTo>
                <a:lnTo>
                  <a:pt x="65170" y="50300"/>
                </a:lnTo>
                <a:lnTo>
                  <a:pt x="65170" y="50310"/>
                </a:lnTo>
                <a:lnTo>
                  <a:pt x="65160" y="50310"/>
                </a:lnTo>
                <a:lnTo>
                  <a:pt x="65160" y="50320"/>
                </a:lnTo>
                <a:lnTo>
                  <a:pt x="65150" y="50320"/>
                </a:lnTo>
                <a:lnTo>
                  <a:pt x="65140" y="50320"/>
                </a:lnTo>
                <a:lnTo>
                  <a:pt x="65140" y="50330"/>
                </a:lnTo>
                <a:lnTo>
                  <a:pt x="65130" y="50330"/>
                </a:lnTo>
                <a:lnTo>
                  <a:pt x="65130" y="50340"/>
                </a:lnTo>
                <a:lnTo>
                  <a:pt x="65120" y="50340"/>
                </a:lnTo>
                <a:lnTo>
                  <a:pt x="65110" y="50340"/>
                </a:lnTo>
                <a:lnTo>
                  <a:pt x="65110" y="50350"/>
                </a:lnTo>
                <a:lnTo>
                  <a:pt x="65100" y="50350"/>
                </a:lnTo>
                <a:lnTo>
                  <a:pt x="65100" y="50360"/>
                </a:lnTo>
                <a:lnTo>
                  <a:pt x="65110" y="50370"/>
                </a:lnTo>
                <a:lnTo>
                  <a:pt x="65070" y="50380"/>
                </a:lnTo>
                <a:lnTo>
                  <a:pt x="65060" y="50390"/>
                </a:lnTo>
                <a:lnTo>
                  <a:pt x="65060" y="50410"/>
                </a:lnTo>
                <a:lnTo>
                  <a:pt x="65050" y="50410"/>
                </a:lnTo>
                <a:lnTo>
                  <a:pt x="65050" y="50420"/>
                </a:lnTo>
                <a:lnTo>
                  <a:pt x="65040" y="50430"/>
                </a:lnTo>
                <a:lnTo>
                  <a:pt x="65040" y="50440"/>
                </a:lnTo>
                <a:lnTo>
                  <a:pt x="65040" y="50450"/>
                </a:lnTo>
                <a:lnTo>
                  <a:pt x="65030" y="50460"/>
                </a:lnTo>
                <a:lnTo>
                  <a:pt x="65030" y="50470"/>
                </a:lnTo>
                <a:lnTo>
                  <a:pt x="65030" y="50480"/>
                </a:lnTo>
                <a:lnTo>
                  <a:pt x="65030" y="50490"/>
                </a:lnTo>
                <a:lnTo>
                  <a:pt x="65030" y="50500"/>
                </a:lnTo>
                <a:lnTo>
                  <a:pt x="65030" y="50510"/>
                </a:lnTo>
                <a:lnTo>
                  <a:pt x="65030" y="50520"/>
                </a:lnTo>
                <a:lnTo>
                  <a:pt x="65030" y="50530"/>
                </a:lnTo>
                <a:lnTo>
                  <a:pt x="65030" y="50540"/>
                </a:lnTo>
                <a:lnTo>
                  <a:pt x="65040" y="50550"/>
                </a:lnTo>
                <a:lnTo>
                  <a:pt x="65040" y="50560"/>
                </a:lnTo>
                <a:lnTo>
                  <a:pt x="65040" y="50570"/>
                </a:lnTo>
                <a:lnTo>
                  <a:pt x="65050" y="50570"/>
                </a:lnTo>
                <a:lnTo>
                  <a:pt x="65050" y="50580"/>
                </a:lnTo>
                <a:lnTo>
                  <a:pt x="65050" y="50590"/>
                </a:lnTo>
                <a:lnTo>
                  <a:pt x="65060" y="50590"/>
                </a:lnTo>
                <a:lnTo>
                  <a:pt x="65060" y="50600"/>
                </a:lnTo>
                <a:lnTo>
                  <a:pt x="65070" y="50610"/>
                </a:lnTo>
                <a:lnTo>
                  <a:pt x="65070" y="50620"/>
                </a:lnTo>
                <a:lnTo>
                  <a:pt x="65080" y="50620"/>
                </a:lnTo>
                <a:lnTo>
                  <a:pt x="65080" y="50630"/>
                </a:lnTo>
                <a:lnTo>
                  <a:pt x="65090" y="50630"/>
                </a:lnTo>
                <a:lnTo>
                  <a:pt x="65090" y="50640"/>
                </a:lnTo>
                <a:lnTo>
                  <a:pt x="65100" y="50640"/>
                </a:lnTo>
                <a:lnTo>
                  <a:pt x="65100" y="50650"/>
                </a:lnTo>
                <a:lnTo>
                  <a:pt x="65110" y="50650"/>
                </a:lnTo>
                <a:lnTo>
                  <a:pt x="65110" y="50660"/>
                </a:lnTo>
                <a:lnTo>
                  <a:pt x="65120" y="50670"/>
                </a:lnTo>
                <a:lnTo>
                  <a:pt x="65120" y="50680"/>
                </a:lnTo>
                <a:lnTo>
                  <a:pt x="65130" y="50680"/>
                </a:lnTo>
                <a:lnTo>
                  <a:pt x="65130" y="50690"/>
                </a:lnTo>
                <a:lnTo>
                  <a:pt x="65130" y="50700"/>
                </a:lnTo>
                <a:lnTo>
                  <a:pt x="65140" y="50700"/>
                </a:lnTo>
                <a:lnTo>
                  <a:pt x="65140" y="50710"/>
                </a:lnTo>
                <a:lnTo>
                  <a:pt x="65140" y="50720"/>
                </a:lnTo>
                <a:lnTo>
                  <a:pt x="65140" y="50730"/>
                </a:lnTo>
                <a:lnTo>
                  <a:pt x="65140" y="50740"/>
                </a:lnTo>
                <a:lnTo>
                  <a:pt x="65140" y="50750"/>
                </a:lnTo>
                <a:lnTo>
                  <a:pt x="65140" y="50780"/>
                </a:lnTo>
                <a:lnTo>
                  <a:pt x="65140" y="50790"/>
                </a:lnTo>
                <a:lnTo>
                  <a:pt x="65140" y="50800"/>
                </a:lnTo>
                <a:lnTo>
                  <a:pt x="65140" y="50810"/>
                </a:lnTo>
                <a:lnTo>
                  <a:pt x="65140" y="50820"/>
                </a:lnTo>
                <a:lnTo>
                  <a:pt x="65140" y="50830"/>
                </a:lnTo>
                <a:lnTo>
                  <a:pt x="65140" y="50840"/>
                </a:lnTo>
                <a:lnTo>
                  <a:pt x="65140" y="50850"/>
                </a:lnTo>
                <a:lnTo>
                  <a:pt x="65140" y="50860"/>
                </a:lnTo>
                <a:lnTo>
                  <a:pt x="65130" y="50870"/>
                </a:lnTo>
                <a:lnTo>
                  <a:pt x="65130" y="50880"/>
                </a:lnTo>
                <a:lnTo>
                  <a:pt x="65130" y="50890"/>
                </a:lnTo>
                <a:lnTo>
                  <a:pt x="65120" y="50900"/>
                </a:lnTo>
                <a:lnTo>
                  <a:pt x="65120" y="50910"/>
                </a:lnTo>
                <a:lnTo>
                  <a:pt x="65120" y="50920"/>
                </a:lnTo>
                <a:lnTo>
                  <a:pt x="65120" y="50930"/>
                </a:lnTo>
                <a:lnTo>
                  <a:pt x="65120" y="50940"/>
                </a:lnTo>
                <a:lnTo>
                  <a:pt x="65120" y="50950"/>
                </a:lnTo>
                <a:lnTo>
                  <a:pt x="65120" y="50960"/>
                </a:lnTo>
                <a:lnTo>
                  <a:pt x="65120" y="50970"/>
                </a:lnTo>
                <a:lnTo>
                  <a:pt x="65110" y="50970"/>
                </a:lnTo>
                <a:lnTo>
                  <a:pt x="65110" y="50980"/>
                </a:lnTo>
                <a:lnTo>
                  <a:pt x="65110" y="50990"/>
                </a:lnTo>
                <a:lnTo>
                  <a:pt x="65110" y="51000"/>
                </a:lnTo>
                <a:lnTo>
                  <a:pt x="65100" y="51000"/>
                </a:lnTo>
                <a:lnTo>
                  <a:pt x="65100" y="51010"/>
                </a:lnTo>
                <a:lnTo>
                  <a:pt x="65090" y="51010"/>
                </a:lnTo>
                <a:lnTo>
                  <a:pt x="65090" y="51020"/>
                </a:lnTo>
                <a:lnTo>
                  <a:pt x="65080" y="51020"/>
                </a:lnTo>
                <a:lnTo>
                  <a:pt x="65070" y="51030"/>
                </a:lnTo>
                <a:lnTo>
                  <a:pt x="65060" y="51040"/>
                </a:lnTo>
                <a:lnTo>
                  <a:pt x="65060" y="51050"/>
                </a:lnTo>
                <a:lnTo>
                  <a:pt x="65050" y="51050"/>
                </a:lnTo>
                <a:lnTo>
                  <a:pt x="65050" y="51060"/>
                </a:lnTo>
                <a:lnTo>
                  <a:pt x="65050" y="51070"/>
                </a:lnTo>
                <a:lnTo>
                  <a:pt x="65050" y="51080"/>
                </a:lnTo>
                <a:lnTo>
                  <a:pt x="65060" y="51090"/>
                </a:lnTo>
                <a:lnTo>
                  <a:pt x="65060" y="51100"/>
                </a:lnTo>
                <a:lnTo>
                  <a:pt x="65070" y="51100"/>
                </a:lnTo>
                <a:lnTo>
                  <a:pt x="65080" y="51100"/>
                </a:lnTo>
                <a:lnTo>
                  <a:pt x="65090" y="51100"/>
                </a:lnTo>
                <a:lnTo>
                  <a:pt x="65090" y="51110"/>
                </a:lnTo>
                <a:lnTo>
                  <a:pt x="65100" y="51110"/>
                </a:lnTo>
                <a:lnTo>
                  <a:pt x="65110" y="51110"/>
                </a:lnTo>
                <a:lnTo>
                  <a:pt x="65120" y="51110"/>
                </a:lnTo>
                <a:lnTo>
                  <a:pt x="65120" y="51120"/>
                </a:lnTo>
                <a:lnTo>
                  <a:pt x="65120" y="51130"/>
                </a:lnTo>
                <a:lnTo>
                  <a:pt x="65120" y="51140"/>
                </a:lnTo>
                <a:lnTo>
                  <a:pt x="65110" y="51140"/>
                </a:lnTo>
                <a:lnTo>
                  <a:pt x="65110" y="51150"/>
                </a:lnTo>
                <a:lnTo>
                  <a:pt x="65100" y="51150"/>
                </a:lnTo>
                <a:lnTo>
                  <a:pt x="65100" y="51160"/>
                </a:lnTo>
                <a:lnTo>
                  <a:pt x="65090" y="51160"/>
                </a:lnTo>
                <a:lnTo>
                  <a:pt x="65090" y="51170"/>
                </a:lnTo>
                <a:lnTo>
                  <a:pt x="65080" y="51180"/>
                </a:lnTo>
                <a:lnTo>
                  <a:pt x="65070" y="51190"/>
                </a:lnTo>
                <a:lnTo>
                  <a:pt x="65070" y="51200"/>
                </a:lnTo>
                <a:lnTo>
                  <a:pt x="65060" y="51200"/>
                </a:lnTo>
                <a:lnTo>
                  <a:pt x="65060" y="51210"/>
                </a:lnTo>
                <a:lnTo>
                  <a:pt x="65050" y="51220"/>
                </a:lnTo>
                <a:lnTo>
                  <a:pt x="65060" y="51230"/>
                </a:lnTo>
                <a:lnTo>
                  <a:pt x="65070" y="51250"/>
                </a:lnTo>
                <a:lnTo>
                  <a:pt x="65080" y="51270"/>
                </a:lnTo>
                <a:lnTo>
                  <a:pt x="65140" y="51220"/>
                </a:lnTo>
                <a:lnTo>
                  <a:pt x="65220" y="51370"/>
                </a:lnTo>
                <a:lnTo>
                  <a:pt x="65240" y="51380"/>
                </a:lnTo>
                <a:lnTo>
                  <a:pt x="65260" y="51390"/>
                </a:lnTo>
                <a:lnTo>
                  <a:pt x="65270" y="51380"/>
                </a:lnTo>
                <a:lnTo>
                  <a:pt x="65290" y="51370"/>
                </a:lnTo>
                <a:lnTo>
                  <a:pt x="65300" y="51360"/>
                </a:lnTo>
                <a:lnTo>
                  <a:pt x="65320" y="51370"/>
                </a:lnTo>
                <a:lnTo>
                  <a:pt x="65310" y="51440"/>
                </a:lnTo>
                <a:lnTo>
                  <a:pt x="65310" y="51500"/>
                </a:lnTo>
                <a:lnTo>
                  <a:pt x="65300" y="51500"/>
                </a:lnTo>
                <a:lnTo>
                  <a:pt x="65300" y="51560"/>
                </a:lnTo>
                <a:lnTo>
                  <a:pt x="65330" y="51560"/>
                </a:lnTo>
                <a:lnTo>
                  <a:pt x="65340" y="51510"/>
                </a:lnTo>
                <a:lnTo>
                  <a:pt x="65340" y="51490"/>
                </a:lnTo>
                <a:lnTo>
                  <a:pt x="65350" y="51440"/>
                </a:lnTo>
                <a:lnTo>
                  <a:pt x="65370" y="51430"/>
                </a:lnTo>
                <a:lnTo>
                  <a:pt x="65420" y="51410"/>
                </a:lnTo>
                <a:lnTo>
                  <a:pt x="65430" y="51400"/>
                </a:lnTo>
                <a:lnTo>
                  <a:pt x="65430" y="51390"/>
                </a:lnTo>
                <a:lnTo>
                  <a:pt x="65440" y="51390"/>
                </a:lnTo>
                <a:lnTo>
                  <a:pt x="65450" y="51390"/>
                </a:lnTo>
                <a:lnTo>
                  <a:pt x="65460" y="51400"/>
                </a:lnTo>
                <a:lnTo>
                  <a:pt x="65470" y="51400"/>
                </a:lnTo>
                <a:lnTo>
                  <a:pt x="65480" y="51400"/>
                </a:lnTo>
                <a:lnTo>
                  <a:pt x="65480" y="51410"/>
                </a:lnTo>
                <a:lnTo>
                  <a:pt x="65490" y="51420"/>
                </a:lnTo>
                <a:lnTo>
                  <a:pt x="65500" y="51420"/>
                </a:lnTo>
                <a:lnTo>
                  <a:pt x="65510" y="51440"/>
                </a:lnTo>
                <a:lnTo>
                  <a:pt x="65520" y="51440"/>
                </a:lnTo>
                <a:lnTo>
                  <a:pt x="65530" y="51440"/>
                </a:lnTo>
                <a:lnTo>
                  <a:pt x="65540" y="51440"/>
                </a:lnTo>
                <a:lnTo>
                  <a:pt x="65540" y="51450"/>
                </a:lnTo>
                <a:lnTo>
                  <a:pt x="65540" y="51460"/>
                </a:lnTo>
                <a:lnTo>
                  <a:pt x="65550" y="51460"/>
                </a:lnTo>
                <a:lnTo>
                  <a:pt x="65550" y="51470"/>
                </a:lnTo>
                <a:lnTo>
                  <a:pt x="65540" y="51480"/>
                </a:lnTo>
                <a:lnTo>
                  <a:pt x="65540" y="51490"/>
                </a:lnTo>
                <a:lnTo>
                  <a:pt x="65540" y="51500"/>
                </a:lnTo>
                <a:lnTo>
                  <a:pt x="65550" y="51500"/>
                </a:lnTo>
                <a:lnTo>
                  <a:pt x="65540" y="51500"/>
                </a:lnTo>
                <a:lnTo>
                  <a:pt x="65540" y="51510"/>
                </a:lnTo>
                <a:lnTo>
                  <a:pt x="65550" y="51510"/>
                </a:lnTo>
                <a:lnTo>
                  <a:pt x="65560" y="51510"/>
                </a:lnTo>
                <a:lnTo>
                  <a:pt x="65550" y="51520"/>
                </a:lnTo>
                <a:lnTo>
                  <a:pt x="65560" y="51530"/>
                </a:lnTo>
                <a:lnTo>
                  <a:pt x="65550" y="51530"/>
                </a:lnTo>
                <a:lnTo>
                  <a:pt x="65550" y="51540"/>
                </a:lnTo>
                <a:lnTo>
                  <a:pt x="65540" y="51540"/>
                </a:lnTo>
                <a:lnTo>
                  <a:pt x="65540" y="51550"/>
                </a:lnTo>
                <a:lnTo>
                  <a:pt x="65550" y="51550"/>
                </a:lnTo>
                <a:lnTo>
                  <a:pt x="65560" y="51550"/>
                </a:lnTo>
                <a:lnTo>
                  <a:pt x="65560" y="51560"/>
                </a:lnTo>
                <a:lnTo>
                  <a:pt x="65550" y="51560"/>
                </a:lnTo>
                <a:lnTo>
                  <a:pt x="65560" y="51560"/>
                </a:lnTo>
                <a:lnTo>
                  <a:pt x="65560" y="51570"/>
                </a:lnTo>
                <a:lnTo>
                  <a:pt x="65550" y="51570"/>
                </a:lnTo>
                <a:lnTo>
                  <a:pt x="65560" y="51570"/>
                </a:lnTo>
                <a:lnTo>
                  <a:pt x="65560" y="51580"/>
                </a:lnTo>
                <a:lnTo>
                  <a:pt x="65550" y="51580"/>
                </a:lnTo>
                <a:lnTo>
                  <a:pt x="65550" y="51590"/>
                </a:lnTo>
                <a:lnTo>
                  <a:pt x="65560" y="51590"/>
                </a:lnTo>
                <a:lnTo>
                  <a:pt x="65560" y="51600"/>
                </a:lnTo>
                <a:lnTo>
                  <a:pt x="65560" y="51610"/>
                </a:lnTo>
                <a:lnTo>
                  <a:pt x="65550" y="51610"/>
                </a:lnTo>
                <a:lnTo>
                  <a:pt x="65550" y="51620"/>
                </a:lnTo>
                <a:lnTo>
                  <a:pt x="65540" y="51620"/>
                </a:lnTo>
                <a:lnTo>
                  <a:pt x="65530" y="51620"/>
                </a:lnTo>
                <a:lnTo>
                  <a:pt x="65530" y="51630"/>
                </a:lnTo>
                <a:lnTo>
                  <a:pt x="65530" y="51640"/>
                </a:lnTo>
                <a:lnTo>
                  <a:pt x="65520" y="51640"/>
                </a:lnTo>
                <a:lnTo>
                  <a:pt x="65520" y="51650"/>
                </a:lnTo>
                <a:lnTo>
                  <a:pt x="65510" y="51660"/>
                </a:lnTo>
                <a:lnTo>
                  <a:pt x="65500" y="51670"/>
                </a:lnTo>
                <a:lnTo>
                  <a:pt x="65490" y="51680"/>
                </a:lnTo>
                <a:lnTo>
                  <a:pt x="65500" y="51690"/>
                </a:lnTo>
                <a:lnTo>
                  <a:pt x="65480" y="51700"/>
                </a:lnTo>
                <a:lnTo>
                  <a:pt x="65470" y="51700"/>
                </a:lnTo>
                <a:lnTo>
                  <a:pt x="65470" y="51710"/>
                </a:lnTo>
                <a:lnTo>
                  <a:pt x="65440" y="51810"/>
                </a:lnTo>
                <a:lnTo>
                  <a:pt x="65460" y="51860"/>
                </a:lnTo>
                <a:lnTo>
                  <a:pt x="65460" y="51870"/>
                </a:lnTo>
                <a:lnTo>
                  <a:pt x="65460" y="51880"/>
                </a:lnTo>
                <a:lnTo>
                  <a:pt x="65460" y="51910"/>
                </a:lnTo>
                <a:lnTo>
                  <a:pt x="65500" y="51920"/>
                </a:lnTo>
                <a:lnTo>
                  <a:pt x="65550" y="51910"/>
                </a:lnTo>
                <a:lnTo>
                  <a:pt x="65600" y="51940"/>
                </a:lnTo>
                <a:lnTo>
                  <a:pt x="65630" y="51960"/>
                </a:lnTo>
                <a:lnTo>
                  <a:pt x="65840" y="52160"/>
                </a:lnTo>
                <a:lnTo>
                  <a:pt x="65870" y="52190"/>
                </a:lnTo>
                <a:lnTo>
                  <a:pt x="65870" y="52170"/>
                </a:lnTo>
                <a:lnTo>
                  <a:pt x="65860" y="52150"/>
                </a:lnTo>
                <a:lnTo>
                  <a:pt x="65880" y="52140"/>
                </a:lnTo>
                <a:lnTo>
                  <a:pt x="65870" y="52130"/>
                </a:lnTo>
                <a:lnTo>
                  <a:pt x="65890" y="52110"/>
                </a:lnTo>
                <a:lnTo>
                  <a:pt x="65890" y="52100"/>
                </a:lnTo>
                <a:lnTo>
                  <a:pt x="65880" y="52100"/>
                </a:lnTo>
                <a:lnTo>
                  <a:pt x="65890" y="52100"/>
                </a:lnTo>
                <a:lnTo>
                  <a:pt x="65900" y="52100"/>
                </a:lnTo>
                <a:lnTo>
                  <a:pt x="65910" y="52080"/>
                </a:lnTo>
                <a:lnTo>
                  <a:pt x="65920" y="52080"/>
                </a:lnTo>
                <a:lnTo>
                  <a:pt x="65920" y="52100"/>
                </a:lnTo>
                <a:lnTo>
                  <a:pt x="65930" y="52110"/>
                </a:lnTo>
                <a:lnTo>
                  <a:pt x="65930" y="52120"/>
                </a:lnTo>
                <a:lnTo>
                  <a:pt x="65950" y="52100"/>
                </a:lnTo>
                <a:lnTo>
                  <a:pt x="65970" y="52120"/>
                </a:lnTo>
                <a:lnTo>
                  <a:pt x="65970" y="52130"/>
                </a:lnTo>
                <a:lnTo>
                  <a:pt x="65970" y="52120"/>
                </a:lnTo>
                <a:lnTo>
                  <a:pt x="65970" y="52110"/>
                </a:lnTo>
                <a:lnTo>
                  <a:pt x="65980" y="52100"/>
                </a:lnTo>
                <a:lnTo>
                  <a:pt x="65980" y="52090"/>
                </a:lnTo>
                <a:lnTo>
                  <a:pt x="65980" y="52080"/>
                </a:lnTo>
                <a:lnTo>
                  <a:pt x="65990" y="52080"/>
                </a:lnTo>
                <a:lnTo>
                  <a:pt x="65990" y="52070"/>
                </a:lnTo>
                <a:lnTo>
                  <a:pt x="66000" y="52060"/>
                </a:lnTo>
                <a:lnTo>
                  <a:pt x="66010" y="52040"/>
                </a:lnTo>
                <a:lnTo>
                  <a:pt x="66010" y="52030"/>
                </a:lnTo>
                <a:lnTo>
                  <a:pt x="66020" y="52040"/>
                </a:lnTo>
                <a:lnTo>
                  <a:pt x="66020" y="52060"/>
                </a:lnTo>
                <a:lnTo>
                  <a:pt x="66040" y="52080"/>
                </a:lnTo>
                <a:lnTo>
                  <a:pt x="66010" y="52100"/>
                </a:lnTo>
                <a:lnTo>
                  <a:pt x="66020" y="52140"/>
                </a:lnTo>
                <a:lnTo>
                  <a:pt x="66020" y="52150"/>
                </a:lnTo>
                <a:lnTo>
                  <a:pt x="66030" y="52150"/>
                </a:lnTo>
                <a:lnTo>
                  <a:pt x="66040" y="52140"/>
                </a:lnTo>
                <a:lnTo>
                  <a:pt x="66040" y="52120"/>
                </a:lnTo>
                <a:lnTo>
                  <a:pt x="66070" y="52110"/>
                </a:lnTo>
                <a:lnTo>
                  <a:pt x="66070" y="52100"/>
                </a:lnTo>
                <a:lnTo>
                  <a:pt x="66080" y="52090"/>
                </a:lnTo>
                <a:lnTo>
                  <a:pt x="66080" y="52070"/>
                </a:lnTo>
                <a:lnTo>
                  <a:pt x="66090" y="52070"/>
                </a:lnTo>
                <a:lnTo>
                  <a:pt x="66100" y="52100"/>
                </a:lnTo>
                <a:lnTo>
                  <a:pt x="66100" y="52110"/>
                </a:lnTo>
                <a:lnTo>
                  <a:pt x="66090" y="52140"/>
                </a:lnTo>
                <a:lnTo>
                  <a:pt x="66090" y="52160"/>
                </a:lnTo>
                <a:lnTo>
                  <a:pt x="66100" y="52160"/>
                </a:lnTo>
                <a:lnTo>
                  <a:pt x="66110" y="52160"/>
                </a:lnTo>
                <a:lnTo>
                  <a:pt x="66110" y="52090"/>
                </a:lnTo>
                <a:lnTo>
                  <a:pt x="66120" y="52090"/>
                </a:lnTo>
                <a:lnTo>
                  <a:pt x="66130" y="52110"/>
                </a:lnTo>
                <a:lnTo>
                  <a:pt x="66140" y="52100"/>
                </a:lnTo>
                <a:lnTo>
                  <a:pt x="66140" y="52110"/>
                </a:lnTo>
                <a:lnTo>
                  <a:pt x="66150" y="52140"/>
                </a:lnTo>
                <a:lnTo>
                  <a:pt x="66130" y="52140"/>
                </a:lnTo>
                <a:lnTo>
                  <a:pt x="66120" y="52160"/>
                </a:lnTo>
                <a:lnTo>
                  <a:pt x="66100" y="52180"/>
                </a:lnTo>
                <a:lnTo>
                  <a:pt x="66110" y="52210"/>
                </a:lnTo>
                <a:lnTo>
                  <a:pt x="66130" y="52200"/>
                </a:lnTo>
                <a:lnTo>
                  <a:pt x="66150" y="52190"/>
                </a:lnTo>
                <a:lnTo>
                  <a:pt x="66160" y="52190"/>
                </a:lnTo>
                <a:lnTo>
                  <a:pt x="66170" y="52180"/>
                </a:lnTo>
                <a:lnTo>
                  <a:pt x="66180" y="52170"/>
                </a:lnTo>
                <a:lnTo>
                  <a:pt x="66190" y="52170"/>
                </a:lnTo>
                <a:lnTo>
                  <a:pt x="66210" y="52240"/>
                </a:lnTo>
                <a:lnTo>
                  <a:pt x="66230" y="52240"/>
                </a:lnTo>
                <a:lnTo>
                  <a:pt x="66280" y="52290"/>
                </a:lnTo>
                <a:lnTo>
                  <a:pt x="66270" y="52310"/>
                </a:lnTo>
                <a:lnTo>
                  <a:pt x="66250" y="52550"/>
                </a:lnTo>
                <a:lnTo>
                  <a:pt x="66200" y="52540"/>
                </a:lnTo>
                <a:lnTo>
                  <a:pt x="66190" y="52570"/>
                </a:lnTo>
                <a:lnTo>
                  <a:pt x="66170" y="52560"/>
                </a:lnTo>
                <a:lnTo>
                  <a:pt x="66150" y="52600"/>
                </a:lnTo>
                <a:lnTo>
                  <a:pt x="66170" y="52630"/>
                </a:lnTo>
                <a:lnTo>
                  <a:pt x="66180" y="52650"/>
                </a:lnTo>
                <a:lnTo>
                  <a:pt x="66200" y="52650"/>
                </a:lnTo>
                <a:lnTo>
                  <a:pt x="66220" y="52650"/>
                </a:lnTo>
                <a:lnTo>
                  <a:pt x="66260" y="52660"/>
                </a:lnTo>
                <a:lnTo>
                  <a:pt x="66270" y="52660"/>
                </a:lnTo>
                <a:lnTo>
                  <a:pt x="66280" y="52670"/>
                </a:lnTo>
                <a:lnTo>
                  <a:pt x="66300" y="52670"/>
                </a:lnTo>
                <a:lnTo>
                  <a:pt x="66310" y="52670"/>
                </a:lnTo>
                <a:lnTo>
                  <a:pt x="66320" y="52680"/>
                </a:lnTo>
                <a:lnTo>
                  <a:pt x="66330" y="52680"/>
                </a:lnTo>
                <a:lnTo>
                  <a:pt x="66330" y="52590"/>
                </a:lnTo>
                <a:lnTo>
                  <a:pt x="66330" y="52530"/>
                </a:lnTo>
                <a:lnTo>
                  <a:pt x="66350" y="52530"/>
                </a:lnTo>
                <a:lnTo>
                  <a:pt x="66400" y="52540"/>
                </a:lnTo>
                <a:lnTo>
                  <a:pt x="66440" y="52560"/>
                </a:lnTo>
                <a:lnTo>
                  <a:pt x="66440" y="52570"/>
                </a:lnTo>
                <a:lnTo>
                  <a:pt x="66450" y="52590"/>
                </a:lnTo>
                <a:lnTo>
                  <a:pt x="66480" y="52590"/>
                </a:lnTo>
                <a:lnTo>
                  <a:pt x="66490" y="52580"/>
                </a:lnTo>
                <a:lnTo>
                  <a:pt x="66520" y="52590"/>
                </a:lnTo>
                <a:lnTo>
                  <a:pt x="66590" y="52620"/>
                </a:lnTo>
                <a:lnTo>
                  <a:pt x="66580" y="52660"/>
                </a:lnTo>
                <a:lnTo>
                  <a:pt x="66580" y="52670"/>
                </a:lnTo>
                <a:lnTo>
                  <a:pt x="66580" y="52710"/>
                </a:lnTo>
                <a:lnTo>
                  <a:pt x="66580" y="52720"/>
                </a:lnTo>
                <a:lnTo>
                  <a:pt x="66580" y="52730"/>
                </a:lnTo>
                <a:lnTo>
                  <a:pt x="66580" y="52740"/>
                </a:lnTo>
                <a:lnTo>
                  <a:pt x="66580" y="52750"/>
                </a:lnTo>
                <a:lnTo>
                  <a:pt x="66580" y="52760"/>
                </a:lnTo>
                <a:lnTo>
                  <a:pt x="66580" y="52770"/>
                </a:lnTo>
                <a:lnTo>
                  <a:pt x="66580" y="52780"/>
                </a:lnTo>
                <a:lnTo>
                  <a:pt x="66590" y="52790"/>
                </a:lnTo>
                <a:lnTo>
                  <a:pt x="66580" y="52800"/>
                </a:lnTo>
                <a:lnTo>
                  <a:pt x="66540" y="52800"/>
                </a:lnTo>
                <a:lnTo>
                  <a:pt x="66550" y="52910"/>
                </a:lnTo>
                <a:lnTo>
                  <a:pt x="66450" y="52930"/>
                </a:lnTo>
                <a:lnTo>
                  <a:pt x="66320" y="52950"/>
                </a:lnTo>
                <a:lnTo>
                  <a:pt x="66300" y="52960"/>
                </a:lnTo>
                <a:lnTo>
                  <a:pt x="66260" y="52960"/>
                </a:lnTo>
                <a:lnTo>
                  <a:pt x="66230" y="52970"/>
                </a:lnTo>
                <a:lnTo>
                  <a:pt x="66160" y="52980"/>
                </a:lnTo>
                <a:lnTo>
                  <a:pt x="65850" y="53040"/>
                </a:lnTo>
                <a:lnTo>
                  <a:pt x="65860" y="53070"/>
                </a:lnTo>
                <a:lnTo>
                  <a:pt x="65840" y="53100"/>
                </a:lnTo>
                <a:lnTo>
                  <a:pt x="65840" y="53110"/>
                </a:lnTo>
                <a:lnTo>
                  <a:pt x="65850" y="53120"/>
                </a:lnTo>
                <a:lnTo>
                  <a:pt x="65880" y="53310"/>
                </a:lnTo>
                <a:lnTo>
                  <a:pt x="65880" y="53350"/>
                </a:lnTo>
                <a:lnTo>
                  <a:pt x="65860" y="53350"/>
                </a:lnTo>
                <a:lnTo>
                  <a:pt x="65850" y="53350"/>
                </a:lnTo>
                <a:lnTo>
                  <a:pt x="65890" y="53370"/>
                </a:lnTo>
                <a:lnTo>
                  <a:pt x="65940" y="53730"/>
                </a:lnTo>
                <a:lnTo>
                  <a:pt x="65810" y="53750"/>
                </a:lnTo>
                <a:lnTo>
                  <a:pt x="65660" y="53780"/>
                </a:lnTo>
                <a:lnTo>
                  <a:pt x="65580" y="53790"/>
                </a:lnTo>
                <a:lnTo>
                  <a:pt x="65520" y="53800"/>
                </a:lnTo>
                <a:lnTo>
                  <a:pt x="65500" y="53800"/>
                </a:lnTo>
                <a:lnTo>
                  <a:pt x="65010" y="53880"/>
                </a:lnTo>
                <a:lnTo>
                  <a:pt x="64980" y="53890"/>
                </a:lnTo>
                <a:lnTo>
                  <a:pt x="64990" y="53890"/>
                </a:lnTo>
                <a:lnTo>
                  <a:pt x="64990" y="53900"/>
                </a:lnTo>
                <a:lnTo>
                  <a:pt x="64990" y="53910"/>
                </a:lnTo>
                <a:lnTo>
                  <a:pt x="65000" y="53910"/>
                </a:lnTo>
                <a:lnTo>
                  <a:pt x="65000" y="53920"/>
                </a:lnTo>
                <a:lnTo>
                  <a:pt x="65010" y="53930"/>
                </a:lnTo>
                <a:lnTo>
                  <a:pt x="65010" y="53940"/>
                </a:lnTo>
                <a:lnTo>
                  <a:pt x="65020" y="53940"/>
                </a:lnTo>
                <a:lnTo>
                  <a:pt x="65020" y="53950"/>
                </a:lnTo>
                <a:lnTo>
                  <a:pt x="65020" y="53960"/>
                </a:lnTo>
                <a:lnTo>
                  <a:pt x="65020" y="53970"/>
                </a:lnTo>
                <a:lnTo>
                  <a:pt x="65020" y="53980"/>
                </a:lnTo>
                <a:lnTo>
                  <a:pt x="65020" y="53990"/>
                </a:lnTo>
                <a:lnTo>
                  <a:pt x="65020" y="54000"/>
                </a:lnTo>
                <a:lnTo>
                  <a:pt x="65020" y="54010"/>
                </a:lnTo>
                <a:lnTo>
                  <a:pt x="65010" y="54010"/>
                </a:lnTo>
                <a:lnTo>
                  <a:pt x="65010" y="54020"/>
                </a:lnTo>
                <a:lnTo>
                  <a:pt x="65010" y="54030"/>
                </a:lnTo>
                <a:lnTo>
                  <a:pt x="65020" y="54040"/>
                </a:lnTo>
                <a:lnTo>
                  <a:pt x="65020" y="54050"/>
                </a:lnTo>
                <a:lnTo>
                  <a:pt x="65030" y="54050"/>
                </a:lnTo>
                <a:lnTo>
                  <a:pt x="65030" y="54060"/>
                </a:lnTo>
                <a:lnTo>
                  <a:pt x="65040" y="54060"/>
                </a:lnTo>
                <a:lnTo>
                  <a:pt x="65040" y="54070"/>
                </a:lnTo>
                <a:lnTo>
                  <a:pt x="65040" y="54080"/>
                </a:lnTo>
                <a:lnTo>
                  <a:pt x="65040" y="54090"/>
                </a:lnTo>
                <a:lnTo>
                  <a:pt x="65040" y="54100"/>
                </a:lnTo>
                <a:lnTo>
                  <a:pt x="65040" y="54110"/>
                </a:lnTo>
                <a:lnTo>
                  <a:pt x="65040" y="54120"/>
                </a:lnTo>
                <a:lnTo>
                  <a:pt x="65030" y="54120"/>
                </a:lnTo>
                <a:lnTo>
                  <a:pt x="65030" y="54130"/>
                </a:lnTo>
                <a:lnTo>
                  <a:pt x="65030" y="54140"/>
                </a:lnTo>
                <a:lnTo>
                  <a:pt x="65020" y="54140"/>
                </a:lnTo>
                <a:lnTo>
                  <a:pt x="65020" y="54150"/>
                </a:lnTo>
                <a:lnTo>
                  <a:pt x="65010" y="54150"/>
                </a:lnTo>
                <a:lnTo>
                  <a:pt x="65000" y="54150"/>
                </a:lnTo>
                <a:lnTo>
                  <a:pt x="65000" y="54160"/>
                </a:lnTo>
                <a:lnTo>
                  <a:pt x="64990" y="54160"/>
                </a:lnTo>
                <a:lnTo>
                  <a:pt x="64990" y="54170"/>
                </a:lnTo>
                <a:lnTo>
                  <a:pt x="64980" y="54170"/>
                </a:lnTo>
                <a:lnTo>
                  <a:pt x="64980" y="54180"/>
                </a:lnTo>
                <a:lnTo>
                  <a:pt x="64970" y="54180"/>
                </a:lnTo>
                <a:lnTo>
                  <a:pt x="64970" y="54190"/>
                </a:lnTo>
                <a:lnTo>
                  <a:pt x="64970" y="54200"/>
                </a:lnTo>
                <a:lnTo>
                  <a:pt x="64970" y="54210"/>
                </a:lnTo>
                <a:lnTo>
                  <a:pt x="64980" y="54210"/>
                </a:lnTo>
                <a:lnTo>
                  <a:pt x="64990" y="54220"/>
                </a:lnTo>
                <a:lnTo>
                  <a:pt x="64990" y="54230"/>
                </a:lnTo>
                <a:lnTo>
                  <a:pt x="64990" y="54240"/>
                </a:lnTo>
                <a:lnTo>
                  <a:pt x="64990" y="54250"/>
                </a:lnTo>
                <a:lnTo>
                  <a:pt x="64990" y="54260"/>
                </a:lnTo>
                <a:lnTo>
                  <a:pt x="64990" y="54270"/>
                </a:lnTo>
                <a:lnTo>
                  <a:pt x="64980" y="54270"/>
                </a:lnTo>
                <a:lnTo>
                  <a:pt x="64980" y="54280"/>
                </a:lnTo>
                <a:lnTo>
                  <a:pt x="64980" y="54290"/>
                </a:lnTo>
                <a:lnTo>
                  <a:pt x="64970" y="54300"/>
                </a:lnTo>
                <a:lnTo>
                  <a:pt x="64960" y="54300"/>
                </a:lnTo>
                <a:lnTo>
                  <a:pt x="64960" y="54290"/>
                </a:lnTo>
                <a:lnTo>
                  <a:pt x="64970" y="54290"/>
                </a:lnTo>
                <a:lnTo>
                  <a:pt x="64950" y="54290"/>
                </a:lnTo>
                <a:lnTo>
                  <a:pt x="64940" y="54290"/>
                </a:lnTo>
                <a:lnTo>
                  <a:pt x="64940" y="54280"/>
                </a:lnTo>
                <a:lnTo>
                  <a:pt x="64940" y="54290"/>
                </a:lnTo>
                <a:lnTo>
                  <a:pt x="64930" y="54290"/>
                </a:lnTo>
                <a:lnTo>
                  <a:pt x="64920" y="54290"/>
                </a:lnTo>
                <a:lnTo>
                  <a:pt x="64920" y="54300"/>
                </a:lnTo>
                <a:lnTo>
                  <a:pt x="64910" y="54300"/>
                </a:lnTo>
                <a:lnTo>
                  <a:pt x="64910" y="54310"/>
                </a:lnTo>
                <a:lnTo>
                  <a:pt x="64910" y="54320"/>
                </a:lnTo>
                <a:lnTo>
                  <a:pt x="64920" y="54320"/>
                </a:lnTo>
                <a:lnTo>
                  <a:pt x="64920" y="54330"/>
                </a:lnTo>
                <a:lnTo>
                  <a:pt x="64930" y="54330"/>
                </a:lnTo>
                <a:lnTo>
                  <a:pt x="64940" y="54330"/>
                </a:lnTo>
                <a:lnTo>
                  <a:pt x="64940" y="54340"/>
                </a:lnTo>
                <a:lnTo>
                  <a:pt x="64950" y="54340"/>
                </a:lnTo>
                <a:lnTo>
                  <a:pt x="64970" y="54360"/>
                </a:lnTo>
                <a:lnTo>
                  <a:pt x="64980" y="54370"/>
                </a:lnTo>
                <a:lnTo>
                  <a:pt x="64990" y="54380"/>
                </a:lnTo>
                <a:lnTo>
                  <a:pt x="65000" y="54380"/>
                </a:lnTo>
                <a:lnTo>
                  <a:pt x="65020" y="54390"/>
                </a:lnTo>
                <a:lnTo>
                  <a:pt x="65040" y="54410"/>
                </a:lnTo>
                <a:lnTo>
                  <a:pt x="65050" y="54410"/>
                </a:lnTo>
                <a:lnTo>
                  <a:pt x="65050" y="54420"/>
                </a:lnTo>
                <a:lnTo>
                  <a:pt x="65060" y="54420"/>
                </a:lnTo>
                <a:lnTo>
                  <a:pt x="65070" y="54420"/>
                </a:lnTo>
                <a:lnTo>
                  <a:pt x="65090" y="54440"/>
                </a:lnTo>
                <a:lnTo>
                  <a:pt x="65100" y="54440"/>
                </a:lnTo>
                <a:lnTo>
                  <a:pt x="65110" y="54450"/>
                </a:lnTo>
                <a:lnTo>
                  <a:pt x="65110" y="54460"/>
                </a:lnTo>
                <a:lnTo>
                  <a:pt x="65120" y="54470"/>
                </a:lnTo>
                <a:lnTo>
                  <a:pt x="65120" y="54500"/>
                </a:lnTo>
                <a:lnTo>
                  <a:pt x="65120" y="54510"/>
                </a:lnTo>
                <a:lnTo>
                  <a:pt x="65130" y="54520"/>
                </a:lnTo>
                <a:lnTo>
                  <a:pt x="65130" y="54530"/>
                </a:lnTo>
                <a:lnTo>
                  <a:pt x="65150" y="54540"/>
                </a:lnTo>
                <a:lnTo>
                  <a:pt x="65160" y="54540"/>
                </a:lnTo>
                <a:lnTo>
                  <a:pt x="65160" y="54550"/>
                </a:lnTo>
                <a:lnTo>
                  <a:pt x="65170" y="54550"/>
                </a:lnTo>
                <a:lnTo>
                  <a:pt x="65170" y="54560"/>
                </a:lnTo>
                <a:lnTo>
                  <a:pt x="65180" y="54560"/>
                </a:lnTo>
                <a:lnTo>
                  <a:pt x="65180" y="54570"/>
                </a:lnTo>
                <a:lnTo>
                  <a:pt x="65180" y="54580"/>
                </a:lnTo>
                <a:lnTo>
                  <a:pt x="65180" y="54590"/>
                </a:lnTo>
                <a:lnTo>
                  <a:pt x="65170" y="54590"/>
                </a:lnTo>
                <a:lnTo>
                  <a:pt x="65170" y="54600"/>
                </a:lnTo>
                <a:lnTo>
                  <a:pt x="65160" y="54600"/>
                </a:lnTo>
                <a:lnTo>
                  <a:pt x="65150" y="54600"/>
                </a:lnTo>
                <a:lnTo>
                  <a:pt x="65150" y="54610"/>
                </a:lnTo>
                <a:lnTo>
                  <a:pt x="65150" y="54620"/>
                </a:lnTo>
                <a:lnTo>
                  <a:pt x="65160" y="54620"/>
                </a:lnTo>
                <a:lnTo>
                  <a:pt x="65160" y="54630"/>
                </a:lnTo>
                <a:lnTo>
                  <a:pt x="65170" y="54630"/>
                </a:lnTo>
                <a:lnTo>
                  <a:pt x="65170" y="54640"/>
                </a:lnTo>
                <a:lnTo>
                  <a:pt x="65180" y="54640"/>
                </a:lnTo>
                <a:lnTo>
                  <a:pt x="65180" y="54650"/>
                </a:lnTo>
                <a:lnTo>
                  <a:pt x="65190" y="54650"/>
                </a:lnTo>
                <a:lnTo>
                  <a:pt x="65190" y="54660"/>
                </a:lnTo>
                <a:lnTo>
                  <a:pt x="65190" y="54670"/>
                </a:lnTo>
                <a:lnTo>
                  <a:pt x="65180" y="54670"/>
                </a:lnTo>
                <a:lnTo>
                  <a:pt x="65180" y="54660"/>
                </a:lnTo>
                <a:lnTo>
                  <a:pt x="65180" y="54680"/>
                </a:lnTo>
                <a:lnTo>
                  <a:pt x="65180" y="54690"/>
                </a:lnTo>
                <a:lnTo>
                  <a:pt x="65190" y="54690"/>
                </a:lnTo>
                <a:lnTo>
                  <a:pt x="65190" y="54700"/>
                </a:lnTo>
                <a:lnTo>
                  <a:pt x="65200" y="54700"/>
                </a:lnTo>
                <a:lnTo>
                  <a:pt x="65200" y="54710"/>
                </a:lnTo>
                <a:lnTo>
                  <a:pt x="65190" y="54700"/>
                </a:lnTo>
                <a:lnTo>
                  <a:pt x="65180" y="54690"/>
                </a:lnTo>
                <a:lnTo>
                  <a:pt x="65190" y="54700"/>
                </a:lnTo>
                <a:lnTo>
                  <a:pt x="65190" y="54710"/>
                </a:lnTo>
                <a:lnTo>
                  <a:pt x="65190" y="54720"/>
                </a:lnTo>
                <a:lnTo>
                  <a:pt x="65190" y="54730"/>
                </a:lnTo>
                <a:lnTo>
                  <a:pt x="65190" y="54750"/>
                </a:lnTo>
                <a:lnTo>
                  <a:pt x="65190" y="54760"/>
                </a:lnTo>
                <a:lnTo>
                  <a:pt x="65180" y="54770"/>
                </a:lnTo>
                <a:lnTo>
                  <a:pt x="65180" y="54780"/>
                </a:lnTo>
                <a:lnTo>
                  <a:pt x="65180" y="54790"/>
                </a:lnTo>
                <a:lnTo>
                  <a:pt x="65180" y="54800"/>
                </a:lnTo>
                <a:lnTo>
                  <a:pt x="65180" y="54810"/>
                </a:lnTo>
                <a:lnTo>
                  <a:pt x="65180" y="54820"/>
                </a:lnTo>
                <a:lnTo>
                  <a:pt x="65170" y="54820"/>
                </a:lnTo>
                <a:lnTo>
                  <a:pt x="65170" y="54830"/>
                </a:lnTo>
                <a:lnTo>
                  <a:pt x="65170" y="54840"/>
                </a:lnTo>
                <a:lnTo>
                  <a:pt x="65180" y="54840"/>
                </a:lnTo>
                <a:lnTo>
                  <a:pt x="65180" y="54850"/>
                </a:lnTo>
                <a:lnTo>
                  <a:pt x="65190" y="54850"/>
                </a:lnTo>
                <a:lnTo>
                  <a:pt x="65190" y="54860"/>
                </a:lnTo>
                <a:lnTo>
                  <a:pt x="65200" y="54860"/>
                </a:lnTo>
                <a:lnTo>
                  <a:pt x="65220" y="54870"/>
                </a:lnTo>
                <a:lnTo>
                  <a:pt x="65230" y="54870"/>
                </a:lnTo>
                <a:lnTo>
                  <a:pt x="65230" y="54880"/>
                </a:lnTo>
                <a:lnTo>
                  <a:pt x="65230" y="54890"/>
                </a:lnTo>
                <a:lnTo>
                  <a:pt x="65230" y="54900"/>
                </a:lnTo>
                <a:lnTo>
                  <a:pt x="65230" y="54910"/>
                </a:lnTo>
                <a:lnTo>
                  <a:pt x="65230" y="54920"/>
                </a:lnTo>
                <a:lnTo>
                  <a:pt x="65240" y="54920"/>
                </a:lnTo>
                <a:lnTo>
                  <a:pt x="65240" y="54930"/>
                </a:lnTo>
                <a:lnTo>
                  <a:pt x="65240" y="54940"/>
                </a:lnTo>
                <a:lnTo>
                  <a:pt x="65250" y="54940"/>
                </a:lnTo>
                <a:lnTo>
                  <a:pt x="65250" y="54950"/>
                </a:lnTo>
                <a:lnTo>
                  <a:pt x="65260" y="54950"/>
                </a:lnTo>
                <a:lnTo>
                  <a:pt x="65260" y="54960"/>
                </a:lnTo>
                <a:lnTo>
                  <a:pt x="65260" y="54980"/>
                </a:lnTo>
                <a:lnTo>
                  <a:pt x="65260" y="54990"/>
                </a:lnTo>
                <a:lnTo>
                  <a:pt x="65270" y="55000"/>
                </a:lnTo>
                <a:lnTo>
                  <a:pt x="65270" y="55010"/>
                </a:lnTo>
                <a:lnTo>
                  <a:pt x="65270" y="55020"/>
                </a:lnTo>
                <a:lnTo>
                  <a:pt x="65270" y="55030"/>
                </a:lnTo>
                <a:lnTo>
                  <a:pt x="65270" y="55040"/>
                </a:lnTo>
                <a:lnTo>
                  <a:pt x="65270" y="55050"/>
                </a:lnTo>
                <a:lnTo>
                  <a:pt x="65260" y="55050"/>
                </a:lnTo>
                <a:lnTo>
                  <a:pt x="65260" y="55060"/>
                </a:lnTo>
                <a:lnTo>
                  <a:pt x="65250" y="55060"/>
                </a:lnTo>
                <a:lnTo>
                  <a:pt x="65250" y="55070"/>
                </a:lnTo>
                <a:lnTo>
                  <a:pt x="65250" y="55080"/>
                </a:lnTo>
                <a:lnTo>
                  <a:pt x="65250" y="55090"/>
                </a:lnTo>
                <a:lnTo>
                  <a:pt x="65250" y="55100"/>
                </a:lnTo>
                <a:lnTo>
                  <a:pt x="65260" y="55100"/>
                </a:lnTo>
                <a:lnTo>
                  <a:pt x="65260" y="55110"/>
                </a:lnTo>
                <a:lnTo>
                  <a:pt x="65270" y="55120"/>
                </a:lnTo>
                <a:lnTo>
                  <a:pt x="65280" y="55130"/>
                </a:lnTo>
                <a:lnTo>
                  <a:pt x="65280" y="55140"/>
                </a:lnTo>
                <a:lnTo>
                  <a:pt x="65280" y="55150"/>
                </a:lnTo>
                <a:lnTo>
                  <a:pt x="65290" y="55150"/>
                </a:lnTo>
                <a:lnTo>
                  <a:pt x="65290" y="55160"/>
                </a:lnTo>
                <a:lnTo>
                  <a:pt x="65290" y="55170"/>
                </a:lnTo>
                <a:lnTo>
                  <a:pt x="65290" y="55180"/>
                </a:lnTo>
                <a:lnTo>
                  <a:pt x="65300" y="55180"/>
                </a:lnTo>
                <a:lnTo>
                  <a:pt x="65300" y="55190"/>
                </a:lnTo>
                <a:lnTo>
                  <a:pt x="65300" y="55200"/>
                </a:lnTo>
                <a:lnTo>
                  <a:pt x="65300" y="55210"/>
                </a:lnTo>
                <a:lnTo>
                  <a:pt x="65310" y="55210"/>
                </a:lnTo>
                <a:lnTo>
                  <a:pt x="65310" y="55220"/>
                </a:lnTo>
                <a:lnTo>
                  <a:pt x="65310" y="55230"/>
                </a:lnTo>
                <a:lnTo>
                  <a:pt x="65320" y="55240"/>
                </a:lnTo>
                <a:lnTo>
                  <a:pt x="65320" y="55260"/>
                </a:lnTo>
                <a:lnTo>
                  <a:pt x="65330" y="55260"/>
                </a:lnTo>
                <a:lnTo>
                  <a:pt x="65330" y="55270"/>
                </a:lnTo>
                <a:lnTo>
                  <a:pt x="65340" y="55270"/>
                </a:lnTo>
                <a:lnTo>
                  <a:pt x="65340" y="55280"/>
                </a:lnTo>
                <a:lnTo>
                  <a:pt x="65350" y="55280"/>
                </a:lnTo>
                <a:lnTo>
                  <a:pt x="65360" y="55280"/>
                </a:lnTo>
                <a:lnTo>
                  <a:pt x="65370" y="55280"/>
                </a:lnTo>
                <a:lnTo>
                  <a:pt x="65370" y="55270"/>
                </a:lnTo>
                <a:lnTo>
                  <a:pt x="65380" y="55270"/>
                </a:lnTo>
                <a:lnTo>
                  <a:pt x="65380" y="55280"/>
                </a:lnTo>
                <a:lnTo>
                  <a:pt x="65390" y="55290"/>
                </a:lnTo>
                <a:lnTo>
                  <a:pt x="65390" y="55300"/>
                </a:lnTo>
                <a:lnTo>
                  <a:pt x="65380" y="55300"/>
                </a:lnTo>
                <a:lnTo>
                  <a:pt x="65380" y="55310"/>
                </a:lnTo>
                <a:lnTo>
                  <a:pt x="65380" y="55320"/>
                </a:lnTo>
                <a:lnTo>
                  <a:pt x="65370" y="55320"/>
                </a:lnTo>
                <a:lnTo>
                  <a:pt x="65370" y="55330"/>
                </a:lnTo>
                <a:lnTo>
                  <a:pt x="65380" y="55330"/>
                </a:lnTo>
                <a:lnTo>
                  <a:pt x="65380" y="55340"/>
                </a:lnTo>
                <a:lnTo>
                  <a:pt x="65380" y="55350"/>
                </a:lnTo>
                <a:lnTo>
                  <a:pt x="65380" y="55360"/>
                </a:lnTo>
                <a:lnTo>
                  <a:pt x="65380" y="55370"/>
                </a:lnTo>
                <a:lnTo>
                  <a:pt x="65380" y="55380"/>
                </a:lnTo>
                <a:lnTo>
                  <a:pt x="65370" y="55380"/>
                </a:lnTo>
                <a:lnTo>
                  <a:pt x="65370" y="55390"/>
                </a:lnTo>
                <a:lnTo>
                  <a:pt x="65360" y="55390"/>
                </a:lnTo>
                <a:lnTo>
                  <a:pt x="65360" y="55400"/>
                </a:lnTo>
                <a:lnTo>
                  <a:pt x="65350" y="55400"/>
                </a:lnTo>
                <a:lnTo>
                  <a:pt x="65350" y="55410"/>
                </a:lnTo>
                <a:lnTo>
                  <a:pt x="65360" y="55410"/>
                </a:lnTo>
                <a:lnTo>
                  <a:pt x="65360" y="55420"/>
                </a:lnTo>
                <a:lnTo>
                  <a:pt x="65360" y="55430"/>
                </a:lnTo>
                <a:lnTo>
                  <a:pt x="65360" y="55440"/>
                </a:lnTo>
                <a:lnTo>
                  <a:pt x="65350" y="55440"/>
                </a:lnTo>
                <a:lnTo>
                  <a:pt x="65350" y="55450"/>
                </a:lnTo>
                <a:lnTo>
                  <a:pt x="65360" y="55450"/>
                </a:lnTo>
                <a:lnTo>
                  <a:pt x="65360" y="55460"/>
                </a:lnTo>
                <a:lnTo>
                  <a:pt x="65370" y="55460"/>
                </a:lnTo>
                <a:lnTo>
                  <a:pt x="65380" y="55460"/>
                </a:lnTo>
                <a:lnTo>
                  <a:pt x="65390" y="55460"/>
                </a:lnTo>
                <a:lnTo>
                  <a:pt x="65390" y="55450"/>
                </a:lnTo>
                <a:lnTo>
                  <a:pt x="65400" y="55450"/>
                </a:lnTo>
                <a:lnTo>
                  <a:pt x="65410" y="55450"/>
                </a:lnTo>
                <a:lnTo>
                  <a:pt x="65410" y="55460"/>
                </a:lnTo>
                <a:lnTo>
                  <a:pt x="65420" y="55460"/>
                </a:lnTo>
                <a:lnTo>
                  <a:pt x="65420" y="55470"/>
                </a:lnTo>
                <a:lnTo>
                  <a:pt x="65420" y="55480"/>
                </a:lnTo>
                <a:lnTo>
                  <a:pt x="65420" y="55470"/>
                </a:lnTo>
                <a:lnTo>
                  <a:pt x="65420" y="55480"/>
                </a:lnTo>
                <a:lnTo>
                  <a:pt x="65420" y="55490"/>
                </a:lnTo>
                <a:lnTo>
                  <a:pt x="65430" y="55490"/>
                </a:lnTo>
                <a:lnTo>
                  <a:pt x="65430" y="55500"/>
                </a:lnTo>
                <a:lnTo>
                  <a:pt x="65440" y="55500"/>
                </a:lnTo>
                <a:lnTo>
                  <a:pt x="65450" y="55510"/>
                </a:lnTo>
                <a:lnTo>
                  <a:pt x="65460" y="55510"/>
                </a:lnTo>
                <a:lnTo>
                  <a:pt x="65460" y="55520"/>
                </a:lnTo>
                <a:lnTo>
                  <a:pt x="65470" y="55520"/>
                </a:lnTo>
                <a:lnTo>
                  <a:pt x="65480" y="55520"/>
                </a:lnTo>
                <a:lnTo>
                  <a:pt x="65490" y="55530"/>
                </a:lnTo>
                <a:lnTo>
                  <a:pt x="65500" y="55530"/>
                </a:lnTo>
                <a:lnTo>
                  <a:pt x="65500" y="55540"/>
                </a:lnTo>
                <a:lnTo>
                  <a:pt x="65500" y="55550"/>
                </a:lnTo>
                <a:lnTo>
                  <a:pt x="65510" y="55550"/>
                </a:lnTo>
                <a:lnTo>
                  <a:pt x="65510" y="55560"/>
                </a:lnTo>
                <a:lnTo>
                  <a:pt x="65500" y="55560"/>
                </a:lnTo>
                <a:lnTo>
                  <a:pt x="65500" y="55550"/>
                </a:lnTo>
                <a:lnTo>
                  <a:pt x="65500" y="55560"/>
                </a:lnTo>
                <a:lnTo>
                  <a:pt x="65490" y="55560"/>
                </a:lnTo>
                <a:lnTo>
                  <a:pt x="65490" y="55570"/>
                </a:lnTo>
                <a:lnTo>
                  <a:pt x="65480" y="55570"/>
                </a:lnTo>
                <a:lnTo>
                  <a:pt x="65480" y="55580"/>
                </a:lnTo>
                <a:lnTo>
                  <a:pt x="65480" y="55590"/>
                </a:lnTo>
                <a:lnTo>
                  <a:pt x="65480" y="55600"/>
                </a:lnTo>
                <a:lnTo>
                  <a:pt x="65490" y="55600"/>
                </a:lnTo>
                <a:lnTo>
                  <a:pt x="65490" y="55610"/>
                </a:lnTo>
                <a:lnTo>
                  <a:pt x="65500" y="55610"/>
                </a:lnTo>
                <a:lnTo>
                  <a:pt x="65500" y="55620"/>
                </a:lnTo>
                <a:lnTo>
                  <a:pt x="65510" y="55630"/>
                </a:lnTo>
                <a:lnTo>
                  <a:pt x="65510" y="55640"/>
                </a:lnTo>
                <a:lnTo>
                  <a:pt x="65510" y="55650"/>
                </a:lnTo>
                <a:lnTo>
                  <a:pt x="65510" y="55660"/>
                </a:lnTo>
                <a:lnTo>
                  <a:pt x="65510" y="55670"/>
                </a:lnTo>
                <a:lnTo>
                  <a:pt x="65500" y="55680"/>
                </a:lnTo>
                <a:lnTo>
                  <a:pt x="65490" y="55680"/>
                </a:lnTo>
                <a:lnTo>
                  <a:pt x="65490" y="55690"/>
                </a:lnTo>
                <a:lnTo>
                  <a:pt x="65480" y="55700"/>
                </a:lnTo>
                <a:lnTo>
                  <a:pt x="65480" y="55710"/>
                </a:lnTo>
                <a:lnTo>
                  <a:pt x="65470" y="55730"/>
                </a:lnTo>
                <a:lnTo>
                  <a:pt x="65470" y="55740"/>
                </a:lnTo>
                <a:lnTo>
                  <a:pt x="65470" y="55750"/>
                </a:lnTo>
                <a:lnTo>
                  <a:pt x="65470" y="55760"/>
                </a:lnTo>
                <a:lnTo>
                  <a:pt x="65480" y="55760"/>
                </a:lnTo>
                <a:lnTo>
                  <a:pt x="65490" y="55760"/>
                </a:lnTo>
                <a:lnTo>
                  <a:pt x="65500" y="55760"/>
                </a:lnTo>
                <a:lnTo>
                  <a:pt x="65510" y="55760"/>
                </a:lnTo>
                <a:lnTo>
                  <a:pt x="65510" y="55770"/>
                </a:lnTo>
                <a:lnTo>
                  <a:pt x="65510" y="55780"/>
                </a:lnTo>
                <a:lnTo>
                  <a:pt x="65510" y="55790"/>
                </a:lnTo>
                <a:lnTo>
                  <a:pt x="65510" y="55800"/>
                </a:lnTo>
                <a:lnTo>
                  <a:pt x="65500" y="55810"/>
                </a:lnTo>
                <a:lnTo>
                  <a:pt x="65500" y="55800"/>
                </a:lnTo>
                <a:lnTo>
                  <a:pt x="65490" y="55800"/>
                </a:lnTo>
                <a:lnTo>
                  <a:pt x="65490" y="55810"/>
                </a:lnTo>
                <a:lnTo>
                  <a:pt x="65490" y="55820"/>
                </a:lnTo>
                <a:lnTo>
                  <a:pt x="65490" y="55830"/>
                </a:lnTo>
                <a:lnTo>
                  <a:pt x="65490" y="55840"/>
                </a:lnTo>
                <a:lnTo>
                  <a:pt x="65500" y="55840"/>
                </a:lnTo>
                <a:lnTo>
                  <a:pt x="65510" y="55830"/>
                </a:lnTo>
                <a:lnTo>
                  <a:pt x="65520" y="55830"/>
                </a:lnTo>
                <a:lnTo>
                  <a:pt x="65530" y="55830"/>
                </a:lnTo>
                <a:lnTo>
                  <a:pt x="65530" y="55820"/>
                </a:lnTo>
                <a:lnTo>
                  <a:pt x="65540" y="55820"/>
                </a:lnTo>
                <a:lnTo>
                  <a:pt x="65550" y="55820"/>
                </a:lnTo>
                <a:lnTo>
                  <a:pt x="65560" y="55820"/>
                </a:lnTo>
                <a:lnTo>
                  <a:pt x="65560" y="55830"/>
                </a:lnTo>
                <a:lnTo>
                  <a:pt x="65570" y="55830"/>
                </a:lnTo>
                <a:lnTo>
                  <a:pt x="65570" y="55840"/>
                </a:lnTo>
                <a:lnTo>
                  <a:pt x="65570" y="55850"/>
                </a:lnTo>
                <a:lnTo>
                  <a:pt x="65570" y="55860"/>
                </a:lnTo>
                <a:lnTo>
                  <a:pt x="65570" y="55870"/>
                </a:lnTo>
                <a:lnTo>
                  <a:pt x="65560" y="55870"/>
                </a:lnTo>
                <a:lnTo>
                  <a:pt x="65560" y="55860"/>
                </a:lnTo>
                <a:lnTo>
                  <a:pt x="65560" y="55870"/>
                </a:lnTo>
                <a:lnTo>
                  <a:pt x="65550" y="55870"/>
                </a:lnTo>
                <a:lnTo>
                  <a:pt x="65550" y="55880"/>
                </a:lnTo>
                <a:lnTo>
                  <a:pt x="65550" y="55890"/>
                </a:lnTo>
                <a:lnTo>
                  <a:pt x="65540" y="55890"/>
                </a:lnTo>
                <a:lnTo>
                  <a:pt x="65540" y="55900"/>
                </a:lnTo>
                <a:lnTo>
                  <a:pt x="65550" y="55900"/>
                </a:lnTo>
                <a:lnTo>
                  <a:pt x="65550" y="55910"/>
                </a:lnTo>
                <a:lnTo>
                  <a:pt x="65560" y="55910"/>
                </a:lnTo>
                <a:lnTo>
                  <a:pt x="65560" y="55920"/>
                </a:lnTo>
                <a:lnTo>
                  <a:pt x="65570" y="55920"/>
                </a:lnTo>
                <a:lnTo>
                  <a:pt x="65580" y="55920"/>
                </a:lnTo>
                <a:lnTo>
                  <a:pt x="65580" y="55930"/>
                </a:lnTo>
                <a:lnTo>
                  <a:pt x="65570" y="55930"/>
                </a:lnTo>
                <a:lnTo>
                  <a:pt x="65580" y="55930"/>
                </a:lnTo>
                <a:lnTo>
                  <a:pt x="65570" y="55930"/>
                </a:lnTo>
                <a:lnTo>
                  <a:pt x="65570" y="55940"/>
                </a:lnTo>
                <a:lnTo>
                  <a:pt x="65570" y="55950"/>
                </a:lnTo>
                <a:lnTo>
                  <a:pt x="65580" y="55950"/>
                </a:lnTo>
                <a:lnTo>
                  <a:pt x="65580" y="55960"/>
                </a:lnTo>
                <a:lnTo>
                  <a:pt x="65590" y="55960"/>
                </a:lnTo>
                <a:lnTo>
                  <a:pt x="65590" y="55970"/>
                </a:lnTo>
                <a:lnTo>
                  <a:pt x="65590" y="55980"/>
                </a:lnTo>
                <a:lnTo>
                  <a:pt x="65590" y="55990"/>
                </a:lnTo>
                <a:lnTo>
                  <a:pt x="65590" y="56000"/>
                </a:lnTo>
                <a:lnTo>
                  <a:pt x="65600" y="56000"/>
                </a:lnTo>
                <a:lnTo>
                  <a:pt x="65600" y="56010"/>
                </a:lnTo>
                <a:lnTo>
                  <a:pt x="65600" y="56020"/>
                </a:lnTo>
                <a:lnTo>
                  <a:pt x="65600" y="56030"/>
                </a:lnTo>
                <a:lnTo>
                  <a:pt x="65600" y="56040"/>
                </a:lnTo>
                <a:lnTo>
                  <a:pt x="65600" y="56050"/>
                </a:lnTo>
                <a:lnTo>
                  <a:pt x="65590" y="56050"/>
                </a:lnTo>
                <a:lnTo>
                  <a:pt x="65580" y="56060"/>
                </a:lnTo>
                <a:lnTo>
                  <a:pt x="65580" y="56070"/>
                </a:lnTo>
                <a:lnTo>
                  <a:pt x="65570" y="56070"/>
                </a:lnTo>
                <a:lnTo>
                  <a:pt x="65560" y="56070"/>
                </a:lnTo>
                <a:lnTo>
                  <a:pt x="65550" y="56070"/>
                </a:lnTo>
                <a:lnTo>
                  <a:pt x="65550" y="56080"/>
                </a:lnTo>
                <a:lnTo>
                  <a:pt x="65540" y="56080"/>
                </a:lnTo>
                <a:lnTo>
                  <a:pt x="65530" y="56080"/>
                </a:lnTo>
                <a:lnTo>
                  <a:pt x="65530" y="56090"/>
                </a:lnTo>
                <a:lnTo>
                  <a:pt x="65520" y="56090"/>
                </a:lnTo>
                <a:lnTo>
                  <a:pt x="65520" y="56100"/>
                </a:lnTo>
                <a:lnTo>
                  <a:pt x="65510" y="56100"/>
                </a:lnTo>
                <a:lnTo>
                  <a:pt x="65510" y="56110"/>
                </a:lnTo>
                <a:lnTo>
                  <a:pt x="65500" y="56110"/>
                </a:lnTo>
                <a:lnTo>
                  <a:pt x="65500" y="56120"/>
                </a:lnTo>
                <a:lnTo>
                  <a:pt x="65500" y="56130"/>
                </a:lnTo>
                <a:lnTo>
                  <a:pt x="65490" y="56140"/>
                </a:lnTo>
                <a:lnTo>
                  <a:pt x="65490" y="56150"/>
                </a:lnTo>
                <a:lnTo>
                  <a:pt x="65490" y="56160"/>
                </a:lnTo>
                <a:lnTo>
                  <a:pt x="65490" y="56170"/>
                </a:lnTo>
                <a:lnTo>
                  <a:pt x="65490" y="56180"/>
                </a:lnTo>
                <a:lnTo>
                  <a:pt x="65480" y="56180"/>
                </a:lnTo>
                <a:lnTo>
                  <a:pt x="65470" y="56180"/>
                </a:lnTo>
                <a:lnTo>
                  <a:pt x="65470" y="56190"/>
                </a:lnTo>
                <a:lnTo>
                  <a:pt x="65460" y="56190"/>
                </a:lnTo>
                <a:lnTo>
                  <a:pt x="65450" y="56190"/>
                </a:lnTo>
                <a:lnTo>
                  <a:pt x="65440" y="56190"/>
                </a:lnTo>
                <a:lnTo>
                  <a:pt x="65430" y="56200"/>
                </a:lnTo>
                <a:lnTo>
                  <a:pt x="65410" y="56220"/>
                </a:lnTo>
                <a:lnTo>
                  <a:pt x="65400" y="56230"/>
                </a:lnTo>
                <a:lnTo>
                  <a:pt x="65310" y="56230"/>
                </a:lnTo>
                <a:lnTo>
                  <a:pt x="65300" y="56260"/>
                </a:lnTo>
                <a:lnTo>
                  <a:pt x="65280" y="56260"/>
                </a:lnTo>
                <a:lnTo>
                  <a:pt x="65290" y="56290"/>
                </a:lnTo>
                <a:lnTo>
                  <a:pt x="65290" y="56300"/>
                </a:lnTo>
                <a:lnTo>
                  <a:pt x="65290" y="56310"/>
                </a:lnTo>
                <a:lnTo>
                  <a:pt x="65300" y="56330"/>
                </a:lnTo>
                <a:lnTo>
                  <a:pt x="65300" y="56350"/>
                </a:lnTo>
                <a:lnTo>
                  <a:pt x="65280" y="56360"/>
                </a:lnTo>
                <a:lnTo>
                  <a:pt x="65260" y="56370"/>
                </a:lnTo>
                <a:lnTo>
                  <a:pt x="65250" y="56370"/>
                </a:lnTo>
                <a:lnTo>
                  <a:pt x="65240" y="56370"/>
                </a:lnTo>
                <a:lnTo>
                  <a:pt x="65230" y="56380"/>
                </a:lnTo>
                <a:lnTo>
                  <a:pt x="65220" y="56380"/>
                </a:lnTo>
                <a:lnTo>
                  <a:pt x="65190" y="56380"/>
                </a:lnTo>
                <a:lnTo>
                  <a:pt x="65160" y="56380"/>
                </a:lnTo>
                <a:lnTo>
                  <a:pt x="65150" y="56400"/>
                </a:lnTo>
                <a:lnTo>
                  <a:pt x="65160" y="56410"/>
                </a:lnTo>
                <a:lnTo>
                  <a:pt x="65150" y="56420"/>
                </a:lnTo>
                <a:lnTo>
                  <a:pt x="65160" y="56420"/>
                </a:lnTo>
                <a:lnTo>
                  <a:pt x="65160" y="56430"/>
                </a:lnTo>
                <a:lnTo>
                  <a:pt x="65170" y="56430"/>
                </a:lnTo>
                <a:lnTo>
                  <a:pt x="65170" y="56440"/>
                </a:lnTo>
                <a:lnTo>
                  <a:pt x="65180" y="56440"/>
                </a:lnTo>
                <a:lnTo>
                  <a:pt x="65190" y="56440"/>
                </a:lnTo>
                <a:lnTo>
                  <a:pt x="65190" y="56450"/>
                </a:lnTo>
                <a:lnTo>
                  <a:pt x="65190" y="56460"/>
                </a:lnTo>
                <a:lnTo>
                  <a:pt x="65200" y="56460"/>
                </a:lnTo>
                <a:lnTo>
                  <a:pt x="65200" y="56470"/>
                </a:lnTo>
                <a:lnTo>
                  <a:pt x="65200" y="56480"/>
                </a:lnTo>
                <a:lnTo>
                  <a:pt x="65210" y="56480"/>
                </a:lnTo>
                <a:lnTo>
                  <a:pt x="65210" y="56490"/>
                </a:lnTo>
                <a:lnTo>
                  <a:pt x="65220" y="56490"/>
                </a:lnTo>
                <a:lnTo>
                  <a:pt x="65220" y="56500"/>
                </a:lnTo>
                <a:lnTo>
                  <a:pt x="65230" y="56500"/>
                </a:lnTo>
                <a:lnTo>
                  <a:pt x="65230" y="56510"/>
                </a:lnTo>
                <a:lnTo>
                  <a:pt x="65230" y="56520"/>
                </a:lnTo>
                <a:lnTo>
                  <a:pt x="65240" y="56520"/>
                </a:lnTo>
                <a:lnTo>
                  <a:pt x="65240" y="56530"/>
                </a:lnTo>
                <a:lnTo>
                  <a:pt x="65240" y="56540"/>
                </a:lnTo>
                <a:lnTo>
                  <a:pt x="65240" y="56550"/>
                </a:lnTo>
                <a:lnTo>
                  <a:pt x="65240" y="56560"/>
                </a:lnTo>
                <a:lnTo>
                  <a:pt x="65250" y="56560"/>
                </a:lnTo>
                <a:lnTo>
                  <a:pt x="65250" y="56570"/>
                </a:lnTo>
                <a:lnTo>
                  <a:pt x="65250" y="56580"/>
                </a:lnTo>
                <a:lnTo>
                  <a:pt x="65260" y="56580"/>
                </a:lnTo>
                <a:lnTo>
                  <a:pt x="65270" y="56580"/>
                </a:lnTo>
                <a:lnTo>
                  <a:pt x="65270" y="56590"/>
                </a:lnTo>
                <a:lnTo>
                  <a:pt x="65270" y="56580"/>
                </a:lnTo>
                <a:lnTo>
                  <a:pt x="65270" y="56590"/>
                </a:lnTo>
                <a:lnTo>
                  <a:pt x="65280" y="56590"/>
                </a:lnTo>
                <a:lnTo>
                  <a:pt x="65280" y="56600"/>
                </a:lnTo>
                <a:lnTo>
                  <a:pt x="65280" y="56610"/>
                </a:lnTo>
                <a:lnTo>
                  <a:pt x="65270" y="56610"/>
                </a:lnTo>
                <a:lnTo>
                  <a:pt x="65280" y="56620"/>
                </a:lnTo>
                <a:lnTo>
                  <a:pt x="65270" y="56620"/>
                </a:lnTo>
                <a:lnTo>
                  <a:pt x="65280" y="56620"/>
                </a:lnTo>
                <a:lnTo>
                  <a:pt x="65270" y="56620"/>
                </a:lnTo>
                <a:lnTo>
                  <a:pt x="65270" y="56630"/>
                </a:lnTo>
                <a:lnTo>
                  <a:pt x="65270" y="56620"/>
                </a:lnTo>
                <a:lnTo>
                  <a:pt x="65270" y="56630"/>
                </a:lnTo>
                <a:lnTo>
                  <a:pt x="65260" y="56630"/>
                </a:lnTo>
                <a:lnTo>
                  <a:pt x="65270" y="56640"/>
                </a:lnTo>
                <a:lnTo>
                  <a:pt x="65270" y="56650"/>
                </a:lnTo>
                <a:lnTo>
                  <a:pt x="65270" y="56660"/>
                </a:lnTo>
                <a:lnTo>
                  <a:pt x="65270" y="56670"/>
                </a:lnTo>
                <a:lnTo>
                  <a:pt x="65280" y="56670"/>
                </a:lnTo>
                <a:lnTo>
                  <a:pt x="65290" y="56670"/>
                </a:lnTo>
                <a:lnTo>
                  <a:pt x="65300" y="56680"/>
                </a:lnTo>
                <a:lnTo>
                  <a:pt x="65310" y="56680"/>
                </a:lnTo>
                <a:lnTo>
                  <a:pt x="65320" y="56680"/>
                </a:lnTo>
                <a:lnTo>
                  <a:pt x="65320" y="56690"/>
                </a:lnTo>
                <a:lnTo>
                  <a:pt x="65330" y="56690"/>
                </a:lnTo>
                <a:lnTo>
                  <a:pt x="65330" y="56700"/>
                </a:lnTo>
                <a:lnTo>
                  <a:pt x="65320" y="56700"/>
                </a:lnTo>
                <a:lnTo>
                  <a:pt x="65320" y="56710"/>
                </a:lnTo>
                <a:lnTo>
                  <a:pt x="65310" y="56710"/>
                </a:lnTo>
                <a:lnTo>
                  <a:pt x="65310" y="56720"/>
                </a:lnTo>
                <a:lnTo>
                  <a:pt x="65310" y="56730"/>
                </a:lnTo>
                <a:lnTo>
                  <a:pt x="65310" y="56740"/>
                </a:lnTo>
                <a:lnTo>
                  <a:pt x="65310" y="56750"/>
                </a:lnTo>
                <a:lnTo>
                  <a:pt x="65310" y="56760"/>
                </a:lnTo>
                <a:lnTo>
                  <a:pt x="65300" y="56750"/>
                </a:lnTo>
                <a:lnTo>
                  <a:pt x="65300" y="56720"/>
                </a:lnTo>
                <a:lnTo>
                  <a:pt x="65300" y="56710"/>
                </a:lnTo>
                <a:lnTo>
                  <a:pt x="65290" y="56710"/>
                </a:lnTo>
                <a:lnTo>
                  <a:pt x="65280" y="56710"/>
                </a:lnTo>
                <a:lnTo>
                  <a:pt x="65270" y="56720"/>
                </a:lnTo>
                <a:lnTo>
                  <a:pt x="65250" y="56730"/>
                </a:lnTo>
                <a:lnTo>
                  <a:pt x="65230" y="56730"/>
                </a:lnTo>
                <a:lnTo>
                  <a:pt x="65220" y="56730"/>
                </a:lnTo>
                <a:lnTo>
                  <a:pt x="65210" y="56730"/>
                </a:lnTo>
                <a:lnTo>
                  <a:pt x="65170" y="56740"/>
                </a:lnTo>
                <a:lnTo>
                  <a:pt x="65160" y="56740"/>
                </a:lnTo>
                <a:lnTo>
                  <a:pt x="65150" y="56740"/>
                </a:lnTo>
                <a:lnTo>
                  <a:pt x="65140" y="56740"/>
                </a:lnTo>
                <a:lnTo>
                  <a:pt x="65130" y="56740"/>
                </a:lnTo>
                <a:lnTo>
                  <a:pt x="65130" y="56750"/>
                </a:lnTo>
                <a:lnTo>
                  <a:pt x="65130" y="56760"/>
                </a:lnTo>
                <a:lnTo>
                  <a:pt x="65130" y="56770"/>
                </a:lnTo>
                <a:lnTo>
                  <a:pt x="65090" y="56900"/>
                </a:lnTo>
                <a:lnTo>
                  <a:pt x="65090" y="56930"/>
                </a:lnTo>
                <a:lnTo>
                  <a:pt x="65090" y="56950"/>
                </a:lnTo>
                <a:lnTo>
                  <a:pt x="64800" y="56900"/>
                </a:lnTo>
                <a:lnTo>
                  <a:pt x="64580" y="57010"/>
                </a:lnTo>
                <a:lnTo>
                  <a:pt x="64550" y="56940"/>
                </a:lnTo>
                <a:lnTo>
                  <a:pt x="64500" y="56820"/>
                </a:lnTo>
                <a:lnTo>
                  <a:pt x="64500" y="56810"/>
                </a:lnTo>
                <a:lnTo>
                  <a:pt x="64460" y="56720"/>
                </a:lnTo>
                <a:lnTo>
                  <a:pt x="64450" y="56710"/>
                </a:lnTo>
                <a:lnTo>
                  <a:pt x="64450" y="56700"/>
                </a:lnTo>
                <a:lnTo>
                  <a:pt x="64450" y="56690"/>
                </a:lnTo>
                <a:lnTo>
                  <a:pt x="64270" y="56670"/>
                </a:lnTo>
                <a:lnTo>
                  <a:pt x="64040" y="56860"/>
                </a:lnTo>
                <a:lnTo>
                  <a:pt x="63760" y="57020"/>
                </a:lnTo>
                <a:lnTo>
                  <a:pt x="63650" y="56970"/>
                </a:lnTo>
                <a:lnTo>
                  <a:pt x="63560" y="56930"/>
                </a:lnTo>
                <a:lnTo>
                  <a:pt x="63520" y="56910"/>
                </a:lnTo>
                <a:lnTo>
                  <a:pt x="63430" y="56870"/>
                </a:lnTo>
                <a:lnTo>
                  <a:pt x="63400" y="56860"/>
                </a:lnTo>
                <a:lnTo>
                  <a:pt x="63370" y="56840"/>
                </a:lnTo>
                <a:lnTo>
                  <a:pt x="63330" y="56820"/>
                </a:lnTo>
                <a:lnTo>
                  <a:pt x="63050" y="56860"/>
                </a:lnTo>
                <a:lnTo>
                  <a:pt x="62830" y="56890"/>
                </a:lnTo>
                <a:lnTo>
                  <a:pt x="62820" y="56890"/>
                </a:lnTo>
                <a:lnTo>
                  <a:pt x="62810" y="56910"/>
                </a:lnTo>
                <a:lnTo>
                  <a:pt x="62790" y="56930"/>
                </a:lnTo>
                <a:lnTo>
                  <a:pt x="62780" y="56930"/>
                </a:lnTo>
                <a:lnTo>
                  <a:pt x="62760" y="56950"/>
                </a:lnTo>
                <a:lnTo>
                  <a:pt x="62740" y="56970"/>
                </a:lnTo>
                <a:lnTo>
                  <a:pt x="62730" y="56970"/>
                </a:lnTo>
                <a:lnTo>
                  <a:pt x="62730" y="56980"/>
                </a:lnTo>
                <a:lnTo>
                  <a:pt x="62720" y="56990"/>
                </a:lnTo>
                <a:lnTo>
                  <a:pt x="62710" y="56990"/>
                </a:lnTo>
                <a:lnTo>
                  <a:pt x="62690" y="56970"/>
                </a:lnTo>
                <a:lnTo>
                  <a:pt x="62680" y="56960"/>
                </a:lnTo>
                <a:lnTo>
                  <a:pt x="62670" y="56950"/>
                </a:lnTo>
                <a:lnTo>
                  <a:pt x="62670" y="56940"/>
                </a:lnTo>
                <a:lnTo>
                  <a:pt x="62660" y="56940"/>
                </a:lnTo>
                <a:lnTo>
                  <a:pt x="62660" y="56930"/>
                </a:lnTo>
                <a:lnTo>
                  <a:pt x="62650" y="56930"/>
                </a:lnTo>
                <a:lnTo>
                  <a:pt x="62650" y="56920"/>
                </a:lnTo>
                <a:lnTo>
                  <a:pt x="62660" y="56910"/>
                </a:lnTo>
                <a:lnTo>
                  <a:pt x="62660" y="56900"/>
                </a:lnTo>
                <a:lnTo>
                  <a:pt x="62670" y="56900"/>
                </a:lnTo>
                <a:lnTo>
                  <a:pt x="62670" y="56890"/>
                </a:lnTo>
                <a:lnTo>
                  <a:pt x="62690" y="56860"/>
                </a:lnTo>
                <a:lnTo>
                  <a:pt x="62700" y="56850"/>
                </a:lnTo>
                <a:lnTo>
                  <a:pt x="62700" y="56840"/>
                </a:lnTo>
                <a:lnTo>
                  <a:pt x="62700" y="56830"/>
                </a:lnTo>
                <a:lnTo>
                  <a:pt x="62700" y="56820"/>
                </a:lnTo>
                <a:lnTo>
                  <a:pt x="62690" y="56790"/>
                </a:lnTo>
                <a:lnTo>
                  <a:pt x="62690" y="56760"/>
                </a:lnTo>
                <a:lnTo>
                  <a:pt x="62690" y="56750"/>
                </a:lnTo>
                <a:lnTo>
                  <a:pt x="62690" y="56740"/>
                </a:lnTo>
                <a:lnTo>
                  <a:pt x="62680" y="56740"/>
                </a:lnTo>
                <a:lnTo>
                  <a:pt x="62680" y="56730"/>
                </a:lnTo>
                <a:lnTo>
                  <a:pt x="62640" y="56720"/>
                </a:lnTo>
                <a:lnTo>
                  <a:pt x="62630" y="56720"/>
                </a:lnTo>
                <a:lnTo>
                  <a:pt x="62610" y="56710"/>
                </a:lnTo>
                <a:lnTo>
                  <a:pt x="62600" y="56710"/>
                </a:lnTo>
                <a:lnTo>
                  <a:pt x="62590" y="56710"/>
                </a:lnTo>
                <a:lnTo>
                  <a:pt x="62590" y="56700"/>
                </a:lnTo>
                <a:lnTo>
                  <a:pt x="62580" y="56700"/>
                </a:lnTo>
                <a:lnTo>
                  <a:pt x="62570" y="56680"/>
                </a:lnTo>
                <a:lnTo>
                  <a:pt x="62560" y="56680"/>
                </a:lnTo>
                <a:lnTo>
                  <a:pt x="62550" y="56670"/>
                </a:lnTo>
                <a:lnTo>
                  <a:pt x="62550" y="56650"/>
                </a:lnTo>
                <a:lnTo>
                  <a:pt x="62550" y="56630"/>
                </a:lnTo>
                <a:lnTo>
                  <a:pt x="62550" y="56590"/>
                </a:lnTo>
                <a:lnTo>
                  <a:pt x="62550" y="56580"/>
                </a:lnTo>
                <a:lnTo>
                  <a:pt x="62550" y="56560"/>
                </a:lnTo>
                <a:lnTo>
                  <a:pt x="62550" y="56540"/>
                </a:lnTo>
                <a:lnTo>
                  <a:pt x="62550" y="56530"/>
                </a:lnTo>
                <a:lnTo>
                  <a:pt x="62540" y="56520"/>
                </a:lnTo>
                <a:lnTo>
                  <a:pt x="62550" y="56520"/>
                </a:lnTo>
                <a:lnTo>
                  <a:pt x="62550" y="56510"/>
                </a:lnTo>
                <a:lnTo>
                  <a:pt x="62540" y="56510"/>
                </a:lnTo>
                <a:lnTo>
                  <a:pt x="62320" y="56710"/>
                </a:lnTo>
                <a:lnTo>
                  <a:pt x="62310" y="56720"/>
                </a:lnTo>
                <a:lnTo>
                  <a:pt x="62290" y="56710"/>
                </a:lnTo>
                <a:lnTo>
                  <a:pt x="62260" y="56710"/>
                </a:lnTo>
                <a:lnTo>
                  <a:pt x="62250" y="56710"/>
                </a:lnTo>
                <a:lnTo>
                  <a:pt x="62200" y="56670"/>
                </a:lnTo>
                <a:lnTo>
                  <a:pt x="61760" y="56520"/>
                </a:lnTo>
                <a:lnTo>
                  <a:pt x="61650" y="56330"/>
                </a:lnTo>
                <a:lnTo>
                  <a:pt x="61590" y="56210"/>
                </a:lnTo>
                <a:lnTo>
                  <a:pt x="61540" y="56120"/>
                </a:lnTo>
                <a:lnTo>
                  <a:pt x="61500" y="56050"/>
                </a:lnTo>
                <a:lnTo>
                  <a:pt x="61470" y="56000"/>
                </a:lnTo>
                <a:lnTo>
                  <a:pt x="61470" y="55990"/>
                </a:lnTo>
                <a:lnTo>
                  <a:pt x="61410" y="55880"/>
                </a:lnTo>
                <a:lnTo>
                  <a:pt x="61400" y="55850"/>
                </a:lnTo>
                <a:lnTo>
                  <a:pt x="61340" y="55750"/>
                </a:lnTo>
                <a:lnTo>
                  <a:pt x="61330" y="55740"/>
                </a:lnTo>
                <a:lnTo>
                  <a:pt x="61290" y="55650"/>
                </a:lnTo>
                <a:lnTo>
                  <a:pt x="61280" y="55630"/>
                </a:lnTo>
                <a:lnTo>
                  <a:pt x="61260" y="55610"/>
                </a:lnTo>
                <a:lnTo>
                  <a:pt x="61310" y="55460"/>
                </a:lnTo>
                <a:lnTo>
                  <a:pt x="61090" y="55250"/>
                </a:lnTo>
                <a:lnTo>
                  <a:pt x="60860" y="55150"/>
                </a:lnTo>
                <a:lnTo>
                  <a:pt x="60800" y="55110"/>
                </a:lnTo>
                <a:lnTo>
                  <a:pt x="60590" y="54940"/>
                </a:lnTo>
                <a:lnTo>
                  <a:pt x="60440" y="55000"/>
                </a:lnTo>
                <a:lnTo>
                  <a:pt x="60360" y="55240"/>
                </a:lnTo>
                <a:lnTo>
                  <a:pt x="60110" y="55500"/>
                </a:lnTo>
                <a:lnTo>
                  <a:pt x="59760" y="55470"/>
                </a:lnTo>
                <a:lnTo>
                  <a:pt x="59750" y="55260"/>
                </a:lnTo>
                <a:lnTo>
                  <a:pt x="59520" y="55180"/>
                </a:lnTo>
                <a:lnTo>
                  <a:pt x="59440" y="55200"/>
                </a:lnTo>
                <a:lnTo>
                  <a:pt x="59410" y="55190"/>
                </a:lnTo>
                <a:lnTo>
                  <a:pt x="59400" y="55180"/>
                </a:lnTo>
                <a:lnTo>
                  <a:pt x="59350" y="55150"/>
                </a:lnTo>
                <a:lnTo>
                  <a:pt x="59340" y="55140"/>
                </a:lnTo>
                <a:lnTo>
                  <a:pt x="59350" y="55100"/>
                </a:lnTo>
                <a:lnTo>
                  <a:pt x="59320" y="54990"/>
                </a:lnTo>
                <a:lnTo>
                  <a:pt x="59200" y="54770"/>
                </a:lnTo>
                <a:lnTo>
                  <a:pt x="58370" y="54410"/>
                </a:lnTo>
                <a:lnTo>
                  <a:pt x="58380" y="54410"/>
                </a:lnTo>
                <a:lnTo>
                  <a:pt x="58380" y="54400"/>
                </a:lnTo>
                <a:lnTo>
                  <a:pt x="58390" y="54400"/>
                </a:lnTo>
                <a:lnTo>
                  <a:pt x="58390" y="54390"/>
                </a:lnTo>
                <a:lnTo>
                  <a:pt x="58400" y="54390"/>
                </a:lnTo>
                <a:lnTo>
                  <a:pt x="58400" y="54380"/>
                </a:lnTo>
                <a:lnTo>
                  <a:pt x="58420" y="54360"/>
                </a:lnTo>
                <a:lnTo>
                  <a:pt x="58430" y="54340"/>
                </a:lnTo>
                <a:lnTo>
                  <a:pt x="58450" y="54320"/>
                </a:lnTo>
                <a:lnTo>
                  <a:pt x="58450" y="54310"/>
                </a:lnTo>
                <a:lnTo>
                  <a:pt x="58460" y="54270"/>
                </a:lnTo>
                <a:lnTo>
                  <a:pt x="58460" y="54260"/>
                </a:lnTo>
                <a:lnTo>
                  <a:pt x="58460" y="54250"/>
                </a:lnTo>
                <a:lnTo>
                  <a:pt x="58470" y="54250"/>
                </a:lnTo>
                <a:lnTo>
                  <a:pt x="58470" y="54240"/>
                </a:lnTo>
                <a:lnTo>
                  <a:pt x="58470" y="54230"/>
                </a:lnTo>
                <a:lnTo>
                  <a:pt x="58480" y="54230"/>
                </a:lnTo>
                <a:lnTo>
                  <a:pt x="58480" y="54220"/>
                </a:lnTo>
                <a:lnTo>
                  <a:pt x="58480" y="54210"/>
                </a:lnTo>
                <a:lnTo>
                  <a:pt x="58480" y="54200"/>
                </a:lnTo>
                <a:lnTo>
                  <a:pt x="58490" y="54200"/>
                </a:lnTo>
                <a:lnTo>
                  <a:pt x="58490" y="54190"/>
                </a:lnTo>
                <a:lnTo>
                  <a:pt x="58490" y="54180"/>
                </a:lnTo>
                <a:lnTo>
                  <a:pt x="58500" y="54180"/>
                </a:lnTo>
                <a:lnTo>
                  <a:pt x="58500" y="54170"/>
                </a:lnTo>
                <a:lnTo>
                  <a:pt x="58500" y="54160"/>
                </a:lnTo>
                <a:lnTo>
                  <a:pt x="58510" y="54160"/>
                </a:lnTo>
                <a:lnTo>
                  <a:pt x="58510" y="54150"/>
                </a:lnTo>
                <a:lnTo>
                  <a:pt x="58520" y="54140"/>
                </a:lnTo>
                <a:lnTo>
                  <a:pt x="58530" y="54120"/>
                </a:lnTo>
                <a:lnTo>
                  <a:pt x="58540" y="54100"/>
                </a:lnTo>
                <a:lnTo>
                  <a:pt x="58550" y="54100"/>
                </a:lnTo>
                <a:lnTo>
                  <a:pt x="58550" y="54090"/>
                </a:lnTo>
                <a:lnTo>
                  <a:pt x="58560" y="54090"/>
                </a:lnTo>
                <a:lnTo>
                  <a:pt x="58560" y="54080"/>
                </a:lnTo>
                <a:lnTo>
                  <a:pt x="58560" y="54070"/>
                </a:lnTo>
                <a:lnTo>
                  <a:pt x="58550" y="54070"/>
                </a:lnTo>
                <a:lnTo>
                  <a:pt x="58550" y="54060"/>
                </a:lnTo>
                <a:lnTo>
                  <a:pt x="58560" y="54060"/>
                </a:lnTo>
                <a:lnTo>
                  <a:pt x="58570" y="54050"/>
                </a:lnTo>
                <a:lnTo>
                  <a:pt x="58570" y="54040"/>
                </a:lnTo>
                <a:lnTo>
                  <a:pt x="58580" y="54040"/>
                </a:lnTo>
                <a:lnTo>
                  <a:pt x="58580" y="54030"/>
                </a:lnTo>
                <a:lnTo>
                  <a:pt x="58590" y="54030"/>
                </a:lnTo>
                <a:lnTo>
                  <a:pt x="58590" y="54020"/>
                </a:lnTo>
                <a:lnTo>
                  <a:pt x="58580" y="54020"/>
                </a:lnTo>
                <a:lnTo>
                  <a:pt x="58590" y="54010"/>
                </a:lnTo>
                <a:lnTo>
                  <a:pt x="58590" y="54000"/>
                </a:lnTo>
                <a:lnTo>
                  <a:pt x="58600" y="54000"/>
                </a:lnTo>
                <a:lnTo>
                  <a:pt x="58600" y="53990"/>
                </a:lnTo>
                <a:lnTo>
                  <a:pt x="58610" y="53990"/>
                </a:lnTo>
                <a:lnTo>
                  <a:pt x="58670" y="53950"/>
                </a:lnTo>
                <a:lnTo>
                  <a:pt x="58760" y="53720"/>
                </a:lnTo>
                <a:lnTo>
                  <a:pt x="58780" y="53640"/>
                </a:lnTo>
                <a:lnTo>
                  <a:pt x="58930" y="53280"/>
                </a:lnTo>
                <a:lnTo>
                  <a:pt x="58960" y="53270"/>
                </a:lnTo>
                <a:lnTo>
                  <a:pt x="58980" y="53250"/>
                </a:lnTo>
                <a:lnTo>
                  <a:pt x="58970" y="53170"/>
                </a:lnTo>
                <a:lnTo>
                  <a:pt x="58970" y="53130"/>
                </a:lnTo>
                <a:lnTo>
                  <a:pt x="58980" y="53100"/>
                </a:lnTo>
                <a:lnTo>
                  <a:pt x="58980" y="53080"/>
                </a:lnTo>
                <a:lnTo>
                  <a:pt x="58980" y="53070"/>
                </a:lnTo>
                <a:lnTo>
                  <a:pt x="59000" y="53050"/>
                </a:lnTo>
                <a:lnTo>
                  <a:pt x="59040" y="53040"/>
                </a:lnTo>
                <a:lnTo>
                  <a:pt x="59050" y="53040"/>
                </a:lnTo>
                <a:lnTo>
                  <a:pt x="59060" y="53030"/>
                </a:lnTo>
                <a:lnTo>
                  <a:pt x="59070" y="53030"/>
                </a:lnTo>
                <a:lnTo>
                  <a:pt x="59070" y="53020"/>
                </a:lnTo>
                <a:lnTo>
                  <a:pt x="59080" y="53020"/>
                </a:lnTo>
                <a:lnTo>
                  <a:pt x="59080" y="53010"/>
                </a:lnTo>
                <a:lnTo>
                  <a:pt x="59090" y="53010"/>
                </a:lnTo>
                <a:lnTo>
                  <a:pt x="59090" y="53000"/>
                </a:lnTo>
                <a:lnTo>
                  <a:pt x="59100" y="52990"/>
                </a:lnTo>
                <a:lnTo>
                  <a:pt x="59110" y="52970"/>
                </a:lnTo>
                <a:lnTo>
                  <a:pt x="59100" y="52940"/>
                </a:lnTo>
                <a:lnTo>
                  <a:pt x="59090" y="52910"/>
                </a:lnTo>
                <a:lnTo>
                  <a:pt x="59090" y="52900"/>
                </a:lnTo>
                <a:lnTo>
                  <a:pt x="59090" y="52890"/>
                </a:lnTo>
                <a:lnTo>
                  <a:pt x="59090" y="52880"/>
                </a:lnTo>
                <a:lnTo>
                  <a:pt x="59090" y="52870"/>
                </a:lnTo>
                <a:lnTo>
                  <a:pt x="59080" y="52830"/>
                </a:lnTo>
                <a:lnTo>
                  <a:pt x="59010" y="52660"/>
                </a:lnTo>
                <a:lnTo>
                  <a:pt x="58980" y="52590"/>
                </a:lnTo>
                <a:lnTo>
                  <a:pt x="58810" y="52310"/>
                </a:lnTo>
                <a:lnTo>
                  <a:pt x="58780" y="52190"/>
                </a:lnTo>
                <a:lnTo>
                  <a:pt x="58780" y="52170"/>
                </a:lnTo>
                <a:lnTo>
                  <a:pt x="58810" y="52170"/>
                </a:lnTo>
                <a:lnTo>
                  <a:pt x="58820" y="52160"/>
                </a:lnTo>
                <a:lnTo>
                  <a:pt x="58830" y="52150"/>
                </a:lnTo>
                <a:lnTo>
                  <a:pt x="58840" y="52130"/>
                </a:lnTo>
                <a:lnTo>
                  <a:pt x="58840" y="52120"/>
                </a:lnTo>
                <a:lnTo>
                  <a:pt x="58860" y="52090"/>
                </a:lnTo>
                <a:lnTo>
                  <a:pt x="58900" y="52040"/>
                </a:lnTo>
                <a:lnTo>
                  <a:pt x="58910" y="52040"/>
                </a:lnTo>
                <a:lnTo>
                  <a:pt x="58930" y="52040"/>
                </a:lnTo>
                <a:lnTo>
                  <a:pt x="58940" y="52040"/>
                </a:lnTo>
                <a:lnTo>
                  <a:pt x="58950" y="52040"/>
                </a:lnTo>
                <a:lnTo>
                  <a:pt x="58970" y="52050"/>
                </a:lnTo>
                <a:lnTo>
                  <a:pt x="58990" y="52050"/>
                </a:lnTo>
                <a:lnTo>
                  <a:pt x="59000" y="52050"/>
                </a:lnTo>
                <a:lnTo>
                  <a:pt x="59020" y="52060"/>
                </a:lnTo>
                <a:lnTo>
                  <a:pt x="59030" y="52060"/>
                </a:lnTo>
                <a:lnTo>
                  <a:pt x="59030" y="52070"/>
                </a:lnTo>
                <a:lnTo>
                  <a:pt x="59060" y="52080"/>
                </a:lnTo>
                <a:lnTo>
                  <a:pt x="59070" y="52080"/>
                </a:lnTo>
                <a:lnTo>
                  <a:pt x="59080" y="52090"/>
                </a:lnTo>
                <a:lnTo>
                  <a:pt x="59100" y="52100"/>
                </a:lnTo>
                <a:lnTo>
                  <a:pt x="59110" y="52100"/>
                </a:lnTo>
                <a:lnTo>
                  <a:pt x="59120" y="52090"/>
                </a:lnTo>
                <a:lnTo>
                  <a:pt x="59130" y="52080"/>
                </a:lnTo>
                <a:lnTo>
                  <a:pt x="59130" y="52070"/>
                </a:lnTo>
                <a:lnTo>
                  <a:pt x="59140" y="52060"/>
                </a:lnTo>
                <a:lnTo>
                  <a:pt x="59150" y="52050"/>
                </a:lnTo>
                <a:lnTo>
                  <a:pt x="59160" y="52050"/>
                </a:lnTo>
                <a:lnTo>
                  <a:pt x="59170" y="52050"/>
                </a:lnTo>
                <a:lnTo>
                  <a:pt x="59190" y="52050"/>
                </a:lnTo>
                <a:lnTo>
                  <a:pt x="59200" y="52050"/>
                </a:lnTo>
                <a:lnTo>
                  <a:pt x="59230" y="52050"/>
                </a:lnTo>
                <a:lnTo>
                  <a:pt x="59240" y="52050"/>
                </a:lnTo>
                <a:lnTo>
                  <a:pt x="59270" y="52050"/>
                </a:lnTo>
                <a:lnTo>
                  <a:pt x="59290" y="52050"/>
                </a:lnTo>
                <a:lnTo>
                  <a:pt x="59300" y="52040"/>
                </a:lnTo>
                <a:lnTo>
                  <a:pt x="59310" y="52040"/>
                </a:lnTo>
                <a:lnTo>
                  <a:pt x="59310" y="52030"/>
                </a:lnTo>
                <a:lnTo>
                  <a:pt x="59320" y="52030"/>
                </a:lnTo>
                <a:lnTo>
                  <a:pt x="59320" y="52020"/>
                </a:lnTo>
                <a:lnTo>
                  <a:pt x="59330" y="52020"/>
                </a:lnTo>
                <a:lnTo>
                  <a:pt x="59380" y="52010"/>
                </a:lnTo>
                <a:lnTo>
                  <a:pt x="59390" y="52010"/>
                </a:lnTo>
                <a:lnTo>
                  <a:pt x="59390" y="52020"/>
                </a:lnTo>
                <a:lnTo>
                  <a:pt x="59390" y="52030"/>
                </a:lnTo>
                <a:lnTo>
                  <a:pt x="59400" y="52030"/>
                </a:lnTo>
                <a:lnTo>
                  <a:pt x="59400" y="52040"/>
                </a:lnTo>
                <a:lnTo>
                  <a:pt x="59390" y="52040"/>
                </a:lnTo>
                <a:lnTo>
                  <a:pt x="59400" y="52050"/>
                </a:lnTo>
                <a:lnTo>
                  <a:pt x="59410" y="52040"/>
                </a:lnTo>
                <a:lnTo>
                  <a:pt x="59410" y="52050"/>
                </a:lnTo>
                <a:lnTo>
                  <a:pt x="59410" y="52060"/>
                </a:lnTo>
                <a:lnTo>
                  <a:pt x="59410" y="52070"/>
                </a:lnTo>
                <a:lnTo>
                  <a:pt x="59410" y="52060"/>
                </a:lnTo>
                <a:lnTo>
                  <a:pt x="59420" y="52060"/>
                </a:lnTo>
                <a:lnTo>
                  <a:pt x="59420" y="52070"/>
                </a:lnTo>
                <a:lnTo>
                  <a:pt x="59420" y="52080"/>
                </a:lnTo>
                <a:lnTo>
                  <a:pt x="59420" y="52070"/>
                </a:lnTo>
                <a:lnTo>
                  <a:pt x="59420" y="52080"/>
                </a:lnTo>
                <a:lnTo>
                  <a:pt x="59430" y="52080"/>
                </a:lnTo>
                <a:lnTo>
                  <a:pt x="59430" y="52070"/>
                </a:lnTo>
                <a:lnTo>
                  <a:pt x="59440" y="52070"/>
                </a:lnTo>
                <a:lnTo>
                  <a:pt x="59440" y="52080"/>
                </a:lnTo>
                <a:lnTo>
                  <a:pt x="59450" y="52080"/>
                </a:lnTo>
                <a:lnTo>
                  <a:pt x="59450" y="52070"/>
                </a:lnTo>
                <a:lnTo>
                  <a:pt x="59450" y="52060"/>
                </a:lnTo>
                <a:lnTo>
                  <a:pt x="59460" y="52060"/>
                </a:lnTo>
                <a:lnTo>
                  <a:pt x="59470" y="52060"/>
                </a:lnTo>
                <a:lnTo>
                  <a:pt x="59470" y="52050"/>
                </a:lnTo>
                <a:lnTo>
                  <a:pt x="59480" y="52050"/>
                </a:lnTo>
                <a:lnTo>
                  <a:pt x="59490" y="52050"/>
                </a:lnTo>
                <a:lnTo>
                  <a:pt x="59490" y="52060"/>
                </a:lnTo>
                <a:lnTo>
                  <a:pt x="59490" y="52070"/>
                </a:lnTo>
                <a:lnTo>
                  <a:pt x="59500" y="52070"/>
                </a:lnTo>
                <a:lnTo>
                  <a:pt x="59500" y="52060"/>
                </a:lnTo>
                <a:lnTo>
                  <a:pt x="59500" y="52070"/>
                </a:lnTo>
                <a:lnTo>
                  <a:pt x="59510" y="52070"/>
                </a:lnTo>
                <a:lnTo>
                  <a:pt x="59520" y="52070"/>
                </a:lnTo>
                <a:lnTo>
                  <a:pt x="59520" y="52060"/>
                </a:lnTo>
                <a:lnTo>
                  <a:pt x="59520" y="52070"/>
                </a:lnTo>
                <a:lnTo>
                  <a:pt x="59520" y="52080"/>
                </a:lnTo>
                <a:lnTo>
                  <a:pt x="59530" y="52070"/>
                </a:lnTo>
                <a:lnTo>
                  <a:pt x="59530" y="52080"/>
                </a:lnTo>
                <a:lnTo>
                  <a:pt x="59530" y="52070"/>
                </a:lnTo>
                <a:lnTo>
                  <a:pt x="59540" y="52070"/>
                </a:lnTo>
                <a:lnTo>
                  <a:pt x="59540" y="52060"/>
                </a:lnTo>
                <a:lnTo>
                  <a:pt x="59550" y="52060"/>
                </a:lnTo>
                <a:lnTo>
                  <a:pt x="59550" y="52070"/>
                </a:lnTo>
                <a:lnTo>
                  <a:pt x="59560" y="52070"/>
                </a:lnTo>
                <a:lnTo>
                  <a:pt x="59560" y="52080"/>
                </a:lnTo>
                <a:lnTo>
                  <a:pt x="59570" y="52080"/>
                </a:lnTo>
                <a:lnTo>
                  <a:pt x="59580" y="52080"/>
                </a:lnTo>
                <a:lnTo>
                  <a:pt x="59580" y="52070"/>
                </a:lnTo>
                <a:lnTo>
                  <a:pt x="59580" y="52080"/>
                </a:lnTo>
                <a:lnTo>
                  <a:pt x="59590" y="52080"/>
                </a:lnTo>
                <a:lnTo>
                  <a:pt x="59590" y="52070"/>
                </a:lnTo>
                <a:lnTo>
                  <a:pt x="59580" y="52070"/>
                </a:lnTo>
                <a:lnTo>
                  <a:pt x="59580" y="52060"/>
                </a:lnTo>
                <a:lnTo>
                  <a:pt x="59580" y="52070"/>
                </a:lnTo>
                <a:lnTo>
                  <a:pt x="59590" y="52070"/>
                </a:lnTo>
                <a:lnTo>
                  <a:pt x="59590" y="52060"/>
                </a:lnTo>
                <a:lnTo>
                  <a:pt x="59600" y="52060"/>
                </a:lnTo>
                <a:lnTo>
                  <a:pt x="59600" y="52070"/>
                </a:lnTo>
                <a:lnTo>
                  <a:pt x="59610" y="52060"/>
                </a:lnTo>
                <a:lnTo>
                  <a:pt x="59620" y="52060"/>
                </a:lnTo>
                <a:lnTo>
                  <a:pt x="59630" y="52060"/>
                </a:lnTo>
                <a:lnTo>
                  <a:pt x="59640" y="52060"/>
                </a:lnTo>
                <a:lnTo>
                  <a:pt x="59650" y="52060"/>
                </a:lnTo>
                <a:lnTo>
                  <a:pt x="59650" y="52050"/>
                </a:lnTo>
                <a:lnTo>
                  <a:pt x="59660" y="52050"/>
                </a:lnTo>
                <a:lnTo>
                  <a:pt x="59670" y="52050"/>
                </a:lnTo>
                <a:lnTo>
                  <a:pt x="59670" y="52040"/>
                </a:lnTo>
                <a:lnTo>
                  <a:pt x="59680" y="52040"/>
                </a:lnTo>
                <a:lnTo>
                  <a:pt x="59680" y="52050"/>
                </a:lnTo>
                <a:lnTo>
                  <a:pt x="59690" y="52050"/>
                </a:lnTo>
                <a:lnTo>
                  <a:pt x="59690" y="52040"/>
                </a:lnTo>
                <a:lnTo>
                  <a:pt x="59700" y="52040"/>
                </a:lnTo>
                <a:lnTo>
                  <a:pt x="59710" y="52040"/>
                </a:lnTo>
                <a:lnTo>
                  <a:pt x="59710" y="52030"/>
                </a:lnTo>
                <a:lnTo>
                  <a:pt x="59710" y="52040"/>
                </a:lnTo>
                <a:lnTo>
                  <a:pt x="59720" y="52040"/>
                </a:lnTo>
                <a:lnTo>
                  <a:pt x="59730" y="52040"/>
                </a:lnTo>
                <a:lnTo>
                  <a:pt x="59730" y="52030"/>
                </a:lnTo>
                <a:lnTo>
                  <a:pt x="59740" y="52030"/>
                </a:lnTo>
                <a:lnTo>
                  <a:pt x="59740" y="52040"/>
                </a:lnTo>
                <a:lnTo>
                  <a:pt x="59740" y="52030"/>
                </a:lnTo>
                <a:lnTo>
                  <a:pt x="59750" y="52030"/>
                </a:lnTo>
                <a:lnTo>
                  <a:pt x="59760" y="52030"/>
                </a:lnTo>
                <a:lnTo>
                  <a:pt x="59770" y="52030"/>
                </a:lnTo>
                <a:lnTo>
                  <a:pt x="59780" y="52030"/>
                </a:lnTo>
                <a:lnTo>
                  <a:pt x="59780" y="52040"/>
                </a:lnTo>
                <a:lnTo>
                  <a:pt x="59790" y="52040"/>
                </a:lnTo>
                <a:lnTo>
                  <a:pt x="59800" y="52040"/>
                </a:lnTo>
                <a:lnTo>
                  <a:pt x="59800" y="52030"/>
                </a:lnTo>
                <a:lnTo>
                  <a:pt x="59800" y="52040"/>
                </a:lnTo>
                <a:lnTo>
                  <a:pt x="59810" y="52040"/>
                </a:lnTo>
                <a:lnTo>
                  <a:pt x="59820" y="52040"/>
                </a:lnTo>
                <a:lnTo>
                  <a:pt x="59830" y="52040"/>
                </a:lnTo>
                <a:lnTo>
                  <a:pt x="59830" y="52050"/>
                </a:lnTo>
                <a:lnTo>
                  <a:pt x="59820" y="52050"/>
                </a:lnTo>
                <a:lnTo>
                  <a:pt x="59830" y="52060"/>
                </a:lnTo>
                <a:lnTo>
                  <a:pt x="59830" y="52050"/>
                </a:lnTo>
                <a:lnTo>
                  <a:pt x="59830" y="52060"/>
                </a:lnTo>
                <a:lnTo>
                  <a:pt x="59840" y="52060"/>
                </a:lnTo>
                <a:lnTo>
                  <a:pt x="59830" y="52060"/>
                </a:lnTo>
                <a:lnTo>
                  <a:pt x="59840" y="52060"/>
                </a:lnTo>
                <a:lnTo>
                  <a:pt x="59850" y="52060"/>
                </a:lnTo>
                <a:lnTo>
                  <a:pt x="59850" y="52070"/>
                </a:lnTo>
                <a:lnTo>
                  <a:pt x="59840" y="52070"/>
                </a:lnTo>
                <a:lnTo>
                  <a:pt x="59850" y="52070"/>
                </a:lnTo>
                <a:lnTo>
                  <a:pt x="59860" y="52070"/>
                </a:lnTo>
                <a:lnTo>
                  <a:pt x="59860" y="52080"/>
                </a:lnTo>
                <a:lnTo>
                  <a:pt x="59850" y="52080"/>
                </a:lnTo>
                <a:lnTo>
                  <a:pt x="59860" y="52080"/>
                </a:lnTo>
                <a:lnTo>
                  <a:pt x="59860" y="52090"/>
                </a:lnTo>
                <a:lnTo>
                  <a:pt x="59870" y="52090"/>
                </a:lnTo>
                <a:lnTo>
                  <a:pt x="59870" y="52100"/>
                </a:lnTo>
                <a:lnTo>
                  <a:pt x="59880" y="52100"/>
                </a:lnTo>
                <a:lnTo>
                  <a:pt x="59880" y="52110"/>
                </a:lnTo>
                <a:lnTo>
                  <a:pt x="59890" y="52110"/>
                </a:lnTo>
                <a:lnTo>
                  <a:pt x="59890" y="52100"/>
                </a:lnTo>
                <a:lnTo>
                  <a:pt x="59890" y="52110"/>
                </a:lnTo>
                <a:lnTo>
                  <a:pt x="59880" y="52110"/>
                </a:lnTo>
                <a:lnTo>
                  <a:pt x="59890" y="52120"/>
                </a:lnTo>
                <a:lnTo>
                  <a:pt x="59890" y="52110"/>
                </a:lnTo>
                <a:lnTo>
                  <a:pt x="59900" y="52110"/>
                </a:lnTo>
                <a:lnTo>
                  <a:pt x="59900" y="52120"/>
                </a:lnTo>
                <a:lnTo>
                  <a:pt x="59890" y="52120"/>
                </a:lnTo>
                <a:lnTo>
                  <a:pt x="59890" y="52130"/>
                </a:lnTo>
                <a:lnTo>
                  <a:pt x="59900" y="52130"/>
                </a:lnTo>
                <a:lnTo>
                  <a:pt x="59900" y="52120"/>
                </a:lnTo>
                <a:lnTo>
                  <a:pt x="59900" y="52130"/>
                </a:lnTo>
                <a:lnTo>
                  <a:pt x="59900" y="52140"/>
                </a:lnTo>
                <a:lnTo>
                  <a:pt x="59910" y="52140"/>
                </a:lnTo>
                <a:lnTo>
                  <a:pt x="59910" y="52150"/>
                </a:lnTo>
                <a:lnTo>
                  <a:pt x="59910" y="52160"/>
                </a:lnTo>
                <a:lnTo>
                  <a:pt x="59920" y="52160"/>
                </a:lnTo>
                <a:lnTo>
                  <a:pt x="59920" y="52170"/>
                </a:lnTo>
                <a:lnTo>
                  <a:pt x="59930" y="52170"/>
                </a:lnTo>
                <a:lnTo>
                  <a:pt x="59930" y="52180"/>
                </a:lnTo>
                <a:lnTo>
                  <a:pt x="59920" y="52180"/>
                </a:lnTo>
                <a:lnTo>
                  <a:pt x="59920" y="52190"/>
                </a:lnTo>
                <a:lnTo>
                  <a:pt x="59930" y="52190"/>
                </a:lnTo>
                <a:lnTo>
                  <a:pt x="59930" y="52200"/>
                </a:lnTo>
                <a:lnTo>
                  <a:pt x="59940" y="52200"/>
                </a:lnTo>
                <a:lnTo>
                  <a:pt x="59940" y="52210"/>
                </a:lnTo>
                <a:lnTo>
                  <a:pt x="59930" y="52210"/>
                </a:lnTo>
                <a:lnTo>
                  <a:pt x="59930" y="52220"/>
                </a:lnTo>
                <a:lnTo>
                  <a:pt x="59940" y="52220"/>
                </a:lnTo>
                <a:lnTo>
                  <a:pt x="59940" y="52230"/>
                </a:lnTo>
                <a:lnTo>
                  <a:pt x="59940" y="52240"/>
                </a:lnTo>
                <a:lnTo>
                  <a:pt x="59940" y="52250"/>
                </a:lnTo>
                <a:lnTo>
                  <a:pt x="59940" y="52240"/>
                </a:lnTo>
                <a:lnTo>
                  <a:pt x="59930" y="52250"/>
                </a:lnTo>
                <a:lnTo>
                  <a:pt x="59930" y="52260"/>
                </a:lnTo>
                <a:lnTo>
                  <a:pt x="59930" y="52270"/>
                </a:lnTo>
                <a:lnTo>
                  <a:pt x="59940" y="52270"/>
                </a:lnTo>
                <a:lnTo>
                  <a:pt x="59930" y="52280"/>
                </a:lnTo>
                <a:lnTo>
                  <a:pt x="59940" y="52280"/>
                </a:lnTo>
                <a:lnTo>
                  <a:pt x="59930" y="52280"/>
                </a:lnTo>
                <a:lnTo>
                  <a:pt x="59930" y="52290"/>
                </a:lnTo>
                <a:lnTo>
                  <a:pt x="59930" y="52300"/>
                </a:lnTo>
                <a:lnTo>
                  <a:pt x="59940" y="52300"/>
                </a:lnTo>
                <a:lnTo>
                  <a:pt x="59940" y="52290"/>
                </a:lnTo>
                <a:lnTo>
                  <a:pt x="59950" y="52280"/>
                </a:lnTo>
                <a:lnTo>
                  <a:pt x="59960" y="52280"/>
                </a:lnTo>
                <a:lnTo>
                  <a:pt x="59960" y="52270"/>
                </a:lnTo>
                <a:lnTo>
                  <a:pt x="59970" y="52270"/>
                </a:lnTo>
                <a:lnTo>
                  <a:pt x="59970" y="52260"/>
                </a:lnTo>
                <a:lnTo>
                  <a:pt x="59980" y="52260"/>
                </a:lnTo>
                <a:lnTo>
                  <a:pt x="59990" y="52250"/>
                </a:lnTo>
                <a:lnTo>
                  <a:pt x="60000" y="52250"/>
                </a:lnTo>
                <a:lnTo>
                  <a:pt x="60010" y="52240"/>
                </a:lnTo>
                <a:lnTo>
                  <a:pt x="60020" y="52220"/>
                </a:lnTo>
                <a:lnTo>
                  <a:pt x="60020" y="52210"/>
                </a:lnTo>
                <a:lnTo>
                  <a:pt x="60030" y="52210"/>
                </a:lnTo>
                <a:lnTo>
                  <a:pt x="60030" y="52200"/>
                </a:lnTo>
                <a:lnTo>
                  <a:pt x="60060" y="52180"/>
                </a:lnTo>
                <a:lnTo>
                  <a:pt x="60070" y="52150"/>
                </a:lnTo>
                <a:lnTo>
                  <a:pt x="60080" y="52150"/>
                </a:lnTo>
                <a:lnTo>
                  <a:pt x="60090" y="52130"/>
                </a:lnTo>
                <a:lnTo>
                  <a:pt x="60100" y="52130"/>
                </a:lnTo>
                <a:lnTo>
                  <a:pt x="60110" y="52130"/>
                </a:lnTo>
                <a:lnTo>
                  <a:pt x="60120" y="52120"/>
                </a:lnTo>
                <a:lnTo>
                  <a:pt x="60130" y="52120"/>
                </a:lnTo>
                <a:lnTo>
                  <a:pt x="60140" y="52110"/>
                </a:lnTo>
                <a:lnTo>
                  <a:pt x="60150" y="52100"/>
                </a:lnTo>
                <a:lnTo>
                  <a:pt x="60150" y="52090"/>
                </a:lnTo>
                <a:lnTo>
                  <a:pt x="60150" y="52080"/>
                </a:lnTo>
                <a:lnTo>
                  <a:pt x="60170" y="52070"/>
                </a:lnTo>
                <a:lnTo>
                  <a:pt x="60190" y="52050"/>
                </a:lnTo>
                <a:lnTo>
                  <a:pt x="60190" y="52040"/>
                </a:lnTo>
                <a:lnTo>
                  <a:pt x="60200" y="52040"/>
                </a:lnTo>
                <a:lnTo>
                  <a:pt x="60230" y="52010"/>
                </a:lnTo>
                <a:lnTo>
                  <a:pt x="60230" y="52000"/>
                </a:lnTo>
                <a:lnTo>
                  <a:pt x="60230" y="51990"/>
                </a:lnTo>
                <a:lnTo>
                  <a:pt x="60230" y="51980"/>
                </a:lnTo>
                <a:lnTo>
                  <a:pt x="60230" y="51960"/>
                </a:lnTo>
                <a:lnTo>
                  <a:pt x="60240" y="51960"/>
                </a:lnTo>
                <a:lnTo>
                  <a:pt x="60240" y="51950"/>
                </a:lnTo>
                <a:lnTo>
                  <a:pt x="60250" y="51930"/>
                </a:lnTo>
                <a:lnTo>
                  <a:pt x="60250" y="51920"/>
                </a:lnTo>
                <a:lnTo>
                  <a:pt x="60260" y="51920"/>
                </a:lnTo>
                <a:lnTo>
                  <a:pt x="60260" y="51910"/>
                </a:lnTo>
                <a:lnTo>
                  <a:pt x="60270" y="51900"/>
                </a:lnTo>
                <a:lnTo>
                  <a:pt x="60280" y="51890"/>
                </a:lnTo>
                <a:lnTo>
                  <a:pt x="60280" y="51880"/>
                </a:lnTo>
                <a:lnTo>
                  <a:pt x="60330" y="51880"/>
                </a:lnTo>
                <a:lnTo>
                  <a:pt x="60340" y="51880"/>
                </a:lnTo>
                <a:lnTo>
                  <a:pt x="60350" y="51880"/>
                </a:lnTo>
                <a:lnTo>
                  <a:pt x="60350" y="51870"/>
                </a:lnTo>
                <a:lnTo>
                  <a:pt x="60360" y="51860"/>
                </a:lnTo>
                <a:lnTo>
                  <a:pt x="60370" y="51840"/>
                </a:lnTo>
                <a:lnTo>
                  <a:pt x="60380" y="51830"/>
                </a:lnTo>
                <a:lnTo>
                  <a:pt x="60390" y="51820"/>
                </a:lnTo>
                <a:lnTo>
                  <a:pt x="60390" y="51800"/>
                </a:lnTo>
                <a:lnTo>
                  <a:pt x="60400" y="51780"/>
                </a:lnTo>
                <a:lnTo>
                  <a:pt x="60400" y="51760"/>
                </a:lnTo>
                <a:lnTo>
                  <a:pt x="60410" y="51750"/>
                </a:lnTo>
                <a:lnTo>
                  <a:pt x="60410" y="51740"/>
                </a:lnTo>
                <a:lnTo>
                  <a:pt x="60430" y="51720"/>
                </a:lnTo>
                <a:lnTo>
                  <a:pt x="60440" y="51710"/>
                </a:lnTo>
                <a:lnTo>
                  <a:pt x="60450" y="51700"/>
                </a:lnTo>
                <a:lnTo>
                  <a:pt x="60460" y="51690"/>
                </a:lnTo>
                <a:lnTo>
                  <a:pt x="60470" y="51680"/>
                </a:lnTo>
                <a:lnTo>
                  <a:pt x="60480" y="51670"/>
                </a:lnTo>
                <a:lnTo>
                  <a:pt x="60490" y="51670"/>
                </a:lnTo>
                <a:lnTo>
                  <a:pt x="60500" y="51660"/>
                </a:lnTo>
                <a:lnTo>
                  <a:pt x="60510" y="51650"/>
                </a:lnTo>
                <a:lnTo>
                  <a:pt x="60510" y="51640"/>
                </a:lnTo>
                <a:lnTo>
                  <a:pt x="60520" y="51640"/>
                </a:lnTo>
                <a:lnTo>
                  <a:pt x="60510" y="51640"/>
                </a:lnTo>
                <a:lnTo>
                  <a:pt x="60510" y="51630"/>
                </a:lnTo>
                <a:lnTo>
                  <a:pt x="60520" y="51630"/>
                </a:lnTo>
                <a:lnTo>
                  <a:pt x="60520" y="51620"/>
                </a:lnTo>
                <a:lnTo>
                  <a:pt x="60530" y="51610"/>
                </a:lnTo>
                <a:lnTo>
                  <a:pt x="60540" y="51600"/>
                </a:lnTo>
                <a:lnTo>
                  <a:pt x="60550" y="51600"/>
                </a:lnTo>
                <a:lnTo>
                  <a:pt x="60550" y="51590"/>
                </a:lnTo>
                <a:lnTo>
                  <a:pt x="60560" y="51580"/>
                </a:lnTo>
                <a:lnTo>
                  <a:pt x="60570" y="51580"/>
                </a:lnTo>
                <a:lnTo>
                  <a:pt x="60570" y="51570"/>
                </a:lnTo>
                <a:lnTo>
                  <a:pt x="60580" y="51560"/>
                </a:lnTo>
                <a:lnTo>
                  <a:pt x="60590" y="51550"/>
                </a:lnTo>
                <a:lnTo>
                  <a:pt x="60600" y="51530"/>
                </a:lnTo>
                <a:lnTo>
                  <a:pt x="60600" y="51520"/>
                </a:lnTo>
                <a:lnTo>
                  <a:pt x="60600" y="51510"/>
                </a:lnTo>
                <a:lnTo>
                  <a:pt x="60600" y="51500"/>
                </a:lnTo>
                <a:lnTo>
                  <a:pt x="60600" y="51480"/>
                </a:lnTo>
                <a:lnTo>
                  <a:pt x="60600" y="51470"/>
                </a:lnTo>
                <a:lnTo>
                  <a:pt x="60600" y="51460"/>
                </a:lnTo>
                <a:lnTo>
                  <a:pt x="60610" y="51430"/>
                </a:lnTo>
                <a:lnTo>
                  <a:pt x="60610" y="51420"/>
                </a:lnTo>
                <a:lnTo>
                  <a:pt x="60610" y="51410"/>
                </a:lnTo>
                <a:lnTo>
                  <a:pt x="60620" y="51410"/>
                </a:lnTo>
                <a:lnTo>
                  <a:pt x="60620" y="51400"/>
                </a:lnTo>
                <a:lnTo>
                  <a:pt x="60620" y="51390"/>
                </a:lnTo>
                <a:lnTo>
                  <a:pt x="60630" y="51390"/>
                </a:lnTo>
                <a:lnTo>
                  <a:pt x="60640" y="51390"/>
                </a:lnTo>
                <a:lnTo>
                  <a:pt x="60640" y="51380"/>
                </a:lnTo>
                <a:lnTo>
                  <a:pt x="60650" y="51380"/>
                </a:lnTo>
                <a:lnTo>
                  <a:pt x="60650" y="51370"/>
                </a:lnTo>
                <a:lnTo>
                  <a:pt x="60660" y="51370"/>
                </a:lnTo>
                <a:lnTo>
                  <a:pt x="60670" y="51370"/>
                </a:lnTo>
                <a:lnTo>
                  <a:pt x="60670" y="51380"/>
                </a:lnTo>
                <a:lnTo>
                  <a:pt x="60680" y="51380"/>
                </a:lnTo>
                <a:lnTo>
                  <a:pt x="60680" y="51370"/>
                </a:lnTo>
                <a:lnTo>
                  <a:pt x="60680" y="51360"/>
                </a:lnTo>
                <a:lnTo>
                  <a:pt x="60690" y="51360"/>
                </a:lnTo>
                <a:lnTo>
                  <a:pt x="60700" y="51360"/>
                </a:lnTo>
                <a:lnTo>
                  <a:pt x="60710" y="51350"/>
                </a:lnTo>
                <a:lnTo>
                  <a:pt x="60740" y="51350"/>
                </a:lnTo>
                <a:lnTo>
                  <a:pt x="60740" y="51340"/>
                </a:lnTo>
                <a:lnTo>
                  <a:pt x="60740" y="51330"/>
                </a:lnTo>
                <a:lnTo>
                  <a:pt x="60750" y="51320"/>
                </a:lnTo>
                <a:lnTo>
                  <a:pt x="60750" y="51310"/>
                </a:lnTo>
                <a:lnTo>
                  <a:pt x="60750" y="51300"/>
                </a:lnTo>
                <a:lnTo>
                  <a:pt x="60750" y="51290"/>
                </a:lnTo>
                <a:lnTo>
                  <a:pt x="60760" y="51290"/>
                </a:lnTo>
                <a:lnTo>
                  <a:pt x="60760" y="51280"/>
                </a:lnTo>
                <a:lnTo>
                  <a:pt x="60760" y="51270"/>
                </a:lnTo>
                <a:lnTo>
                  <a:pt x="60770" y="51270"/>
                </a:lnTo>
                <a:lnTo>
                  <a:pt x="60770" y="51260"/>
                </a:lnTo>
                <a:lnTo>
                  <a:pt x="60780" y="51260"/>
                </a:lnTo>
                <a:lnTo>
                  <a:pt x="60780" y="51270"/>
                </a:lnTo>
                <a:lnTo>
                  <a:pt x="60780" y="51260"/>
                </a:lnTo>
                <a:lnTo>
                  <a:pt x="60790" y="51260"/>
                </a:lnTo>
                <a:lnTo>
                  <a:pt x="60790" y="51250"/>
                </a:lnTo>
                <a:lnTo>
                  <a:pt x="60800" y="51250"/>
                </a:lnTo>
                <a:lnTo>
                  <a:pt x="60810" y="51250"/>
                </a:lnTo>
                <a:lnTo>
                  <a:pt x="60810" y="51240"/>
                </a:lnTo>
                <a:lnTo>
                  <a:pt x="60820" y="51230"/>
                </a:lnTo>
                <a:lnTo>
                  <a:pt x="60830" y="51220"/>
                </a:lnTo>
                <a:lnTo>
                  <a:pt x="60820" y="51210"/>
                </a:lnTo>
                <a:lnTo>
                  <a:pt x="60820" y="51200"/>
                </a:lnTo>
                <a:lnTo>
                  <a:pt x="60810" y="51190"/>
                </a:lnTo>
                <a:lnTo>
                  <a:pt x="60800" y="51190"/>
                </a:lnTo>
                <a:lnTo>
                  <a:pt x="60800" y="51180"/>
                </a:lnTo>
                <a:lnTo>
                  <a:pt x="60790" y="51180"/>
                </a:lnTo>
                <a:lnTo>
                  <a:pt x="60780" y="51180"/>
                </a:lnTo>
                <a:lnTo>
                  <a:pt x="60780" y="51170"/>
                </a:lnTo>
                <a:lnTo>
                  <a:pt x="60770" y="51170"/>
                </a:lnTo>
                <a:lnTo>
                  <a:pt x="60770" y="51160"/>
                </a:lnTo>
                <a:lnTo>
                  <a:pt x="60770" y="51150"/>
                </a:lnTo>
                <a:lnTo>
                  <a:pt x="60760" y="51140"/>
                </a:lnTo>
                <a:lnTo>
                  <a:pt x="60750" y="51140"/>
                </a:lnTo>
                <a:lnTo>
                  <a:pt x="60740" y="51140"/>
                </a:lnTo>
                <a:lnTo>
                  <a:pt x="60740" y="51130"/>
                </a:lnTo>
                <a:lnTo>
                  <a:pt x="60740" y="51120"/>
                </a:lnTo>
                <a:lnTo>
                  <a:pt x="60740" y="51110"/>
                </a:lnTo>
                <a:lnTo>
                  <a:pt x="60730" y="51110"/>
                </a:lnTo>
                <a:lnTo>
                  <a:pt x="60730" y="51100"/>
                </a:lnTo>
                <a:lnTo>
                  <a:pt x="60720" y="51090"/>
                </a:lnTo>
                <a:lnTo>
                  <a:pt x="60710" y="51100"/>
                </a:lnTo>
                <a:lnTo>
                  <a:pt x="60710" y="51090"/>
                </a:lnTo>
                <a:lnTo>
                  <a:pt x="60700" y="51090"/>
                </a:lnTo>
                <a:lnTo>
                  <a:pt x="60690" y="51090"/>
                </a:lnTo>
                <a:lnTo>
                  <a:pt x="60680" y="51090"/>
                </a:lnTo>
                <a:lnTo>
                  <a:pt x="60680" y="51080"/>
                </a:lnTo>
                <a:lnTo>
                  <a:pt x="60670" y="51070"/>
                </a:lnTo>
                <a:lnTo>
                  <a:pt x="60670" y="51060"/>
                </a:lnTo>
                <a:lnTo>
                  <a:pt x="60670" y="51050"/>
                </a:lnTo>
                <a:lnTo>
                  <a:pt x="60670" y="51040"/>
                </a:lnTo>
                <a:lnTo>
                  <a:pt x="60680" y="51040"/>
                </a:lnTo>
                <a:lnTo>
                  <a:pt x="60680" y="51030"/>
                </a:lnTo>
                <a:lnTo>
                  <a:pt x="60690" y="51030"/>
                </a:lnTo>
                <a:lnTo>
                  <a:pt x="60690" y="51040"/>
                </a:lnTo>
                <a:lnTo>
                  <a:pt x="60700" y="51040"/>
                </a:lnTo>
                <a:lnTo>
                  <a:pt x="60710" y="51040"/>
                </a:lnTo>
                <a:lnTo>
                  <a:pt x="60720" y="51040"/>
                </a:lnTo>
                <a:lnTo>
                  <a:pt x="60720" y="51050"/>
                </a:lnTo>
                <a:lnTo>
                  <a:pt x="60730" y="51050"/>
                </a:lnTo>
                <a:lnTo>
                  <a:pt x="60730" y="51040"/>
                </a:lnTo>
                <a:lnTo>
                  <a:pt x="60730" y="51050"/>
                </a:lnTo>
                <a:lnTo>
                  <a:pt x="60730" y="51040"/>
                </a:lnTo>
                <a:lnTo>
                  <a:pt x="60740" y="51040"/>
                </a:lnTo>
                <a:lnTo>
                  <a:pt x="60740" y="51050"/>
                </a:lnTo>
                <a:lnTo>
                  <a:pt x="60740" y="51040"/>
                </a:lnTo>
                <a:lnTo>
                  <a:pt x="60750" y="51040"/>
                </a:lnTo>
                <a:lnTo>
                  <a:pt x="60750" y="51050"/>
                </a:lnTo>
                <a:lnTo>
                  <a:pt x="60760" y="51040"/>
                </a:lnTo>
                <a:lnTo>
                  <a:pt x="60760" y="51030"/>
                </a:lnTo>
                <a:lnTo>
                  <a:pt x="60770" y="51030"/>
                </a:lnTo>
                <a:lnTo>
                  <a:pt x="60770" y="51040"/>
                </a:lnTo>
                <a:lnTo>
                  <a:pt x="60770" y="51030"/>
                </a:lnTo>
                <a:lnTo>
                  <a:pt x="60780" y="51030"/>
                </a:lnTo>
                <a:lnTo>
                  <a:pt x="60790" y="51030"/>
                </a:lnTo>
                <a:lnTo>
                  <a:pt x="60800" y="51030"/>
                </a:lnTo>
                <a:lnTo>
                  <a:pt x="60810" y="51030"/>
                </a:lnTo>
                <a:lnTo>
                  <a:pt x="60810" y="51020"/>
                </a:lnTo>
                <a:lnTo>
                  <a:pt x="60820" y="51020"/>
                </a:lnTo>
                <a:lnTo>
                  <a:pt x="60830" y="51020"/>
                </a:lnTo>
                <a:lnTo>
                  <a:pt x="60830" y="51010"/>
                </a:lnTo>
                <a:lnTo>
                  <a:pt x="60840" y="51010"/>
                </a:lnTo>
                <a:lnTo>
                  <a:pt x="60840" y="51000"/>
                </a:lnTo>
                <a:lnTo>
                  <a:pt x="60840" y="50990"/>
                </a:lnTo>
                <a:lnTo>
                  <a:pt x="60850" y="50990"/>
                </a:lnTo>
                <a:lnTo>
                  <a:pt x="60860" y="50990"/>
                </a:lnTo>
                <a:lnTo>
                  <a:pt x="60870" y="50990"/>
                </a:lnTo>
                <a:lnTo>
                  <a:pt x="60880" y="50990"/>
                </a:lnTo>
                <a:lnTo>
                  <a:pt x="60880" y="51000"/>
                </a:lnTo>
                <a:lnTo>
                  <a:pt x="60890" y="51000"/>
                </a:lnTo>
                <a:lnTo>
                  <a:pt x="60900" y="51000"/>
                </a:lnTo>
                <a:lnTo>
                  <a:pt x="60910" y="51000"/>
                </a:lnTo>
                <a:lnTo>
                  <a:pt x="60920" y="51000"/>
                </a:lnTo>
                <a:lnTo>
                  <a:pt x="60930" y="51000"/>
                </a:lnTo>
                <a:lnTo>
                  <a:pt x="60940" y="51000"/>
                </a:lnTo>
                <a:lnTo>
                  <a:pt x="60950" y="51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