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Tor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1570" y="39060"/>
                </a:moveTo>
                <a:lnTo>
                  <a:pt x="51560" y="39060"/>
                </a:lnTo>
                <a:lnTo>
                  <a:pt x="51560" y="39050"/>
                </a:lnTo>
                <a:lnTo>
                  <a:pt x="51550" y="39050"/>
                </a:lnTo>
                <a:lnTo>
                  <a:pt x="51550" y="39040"/>
                </a:lnTo>
                <a:lnTo>
                  <a:pt x="51540" y="39040"/>
                </a:lnTo>
                <a:lnTo>
                  <a:pt x="51530" y="39040"/>
                </a:lnTo>
                <a:lnTo>
                  <a:pt x="51520" y="39030"/>
                </a:lnTo>
                <a:lnTo>
                  <a:pt x="51510" y="39030"/>
                </a:lnTo>
                <a:lnTo>
                  <a:pt x="51500" y="39030"/>
                </a:lnTo>
                <a:lnTo>
                  <a:pt x="51490" y="39030"/>
                </a:lnTo>
                <a:lnTo>
                  <a:pt x="51490" y="39020"/>
                </a:lnTo>
                <a:lnTo>
                  <a:pt x="51480" y="39020"/>
                </a:lnTo>
                <a:lnTo>
                  <a:pt x="51480" y="39030"/>
                </a:lnTo>
                <a:lnTo>
                  <a:pt x="51470" y="39030"/>
                </a:lnTo>
                <a:lnTo>
                  <a:pt x="51460" y="39030"/>
                </a:lnTo>
                <a:lnTo>
                  <a:pt x="51450" y="39030"/>
                </a:lnTo>
                <a:lnTo>
                  <a:pt x="51440" y="39030"/>
                </a:lnTo>
                <a:lnTo>
                  <a:pt x="51440" y="39040"/>
                </a:lnTo>
                <a:lnTo>
                  <a:pt x="51430" y="39040"/>
                </a:lnTo>
                <a:lnTo>
                  <a:pt x="51430" y="39050"/>
                </a:lnTo>
                <a:lnTo>
                  <a:pt x="51420" y="39050"/>
                </a:lnTo>
                <a:lnTo>
                  <a:pt x="51410" y="39050"/>
                </a:lnTo>
                <a:lnTo>
                  <a:pt x="51410" y="39060"/>
                </a:lnTo>
                <a:lnTo>
                  <a:pt x="51400" y="39060"/>
                </a:lnTo>
                <a:lnTo>
                  <a:pt x="51390" y="39060"/>
                </a:lnTo>
                <a:lnTo>
                  <a:pt x="51380" y="39060"/>
                </a:lnTo>
                <a:lnTo>
                  <a:pt x="51370" y="39060"/>
                </a:lnTo>
                <a:lnTo>
                  <a:pt x="51360" y="39060"/>
                </a:lnTo>
                <a:lnTo>
                  <a:pt x="51360" y="39050"/>
                </a:lnTo>
                <a:lnTo>
                  <a:pt x="51350" y="39050"/>
                </a:lnTo>
                <a:lnTo>
                  <a:pt x="51340" y="39050"/>
                </a:lnTo>
                <a:lnTo>
                  <a:pt x="51330" y="39050"/>
                </a:lnTo>
                <a:lnTo>
                  <a:pt x="51320" y="39050"/>
                </a:lnTo>
                <a:lnTo>
                  <a:pt x="51320" y="39060"/>
                </a:lnTo>
                <a:lnTo>
                  <a:pt x="51310" y="39060"/>
                </a:lnTo>
                <a:lnTo>
                  <a:pt x="51310" y="39070"/>
                </a:lnTo>
                <a:lnTo>
                  <a:pt x="51290" y="39110"/>
                </a:lnTo>
                <a:lnTo>
                  <a:pt x="51280" y="39140"/>
                </a:lnTo>
                <a:lnTo>
                  <a:pt x="51260" y="39170"/>
                </a:lnTo>
                <a:lnTo>
                  <a:pt x="51240" y="39280"/>
                </a:lnTo>
                <a:lnTo>
                  <a:pt x="51220" y="39340"/>
                </a:lnTo>
                <a:lnTo>
                  <a:pt x="51190" y="39360"/>
                </a:lnTo>
                <a:lnTo>
                  <a:pt x="51130" y="39340"/>
                </a:lnTo>
                <a:lnTo>
                  <a:pt x="51060" y="39310"/>
                </a:lnTo>
                <a:lnTo>
                  <a:pt x="50960" y="39340"/>
                </a:lnTo>
                <a:lnTo>
                  <a:pt x="50870" y="39360"/>
                </a:lnTo>
                <a:lnTo>
                  <a:pt x="50820" y="39380"/>
                </a:lnTo>
                <a:lnTo>
                  <a:pt x="50770" y="39390"/>
                </a:lnTo>
                <a:lnTo>
                  <a:pt x="50670" y="39420"/>
                </a:lnTo>
                <a:lnTo>
                  <a:pt x="50650" y="39470"/>
                </a:lnTo>
                <a:lnTo>
                  <a:pt x="50630" y="39480"/>
                </a:lnTo>
                <a:lnTo>
                  <a:pt x="50630" y="39530"/>
                </a:lnTo>
                <a:lnTo>
                  <a:pt x="50620" y="39550"/>
                </a:lnTo>
                <a:lnTo>
                  <a:pt x="50610" y="39630"/>
                </a:lnTo>
                <a:lnTo>
                  <a:pt x="50600" y="39730"/>
                </a:lnTo>
                <a:lnTo>
                  <a:pt x="50590" y="39810"/>
                </a:lnTo>
                <a:lnTo>
                  <a:pt x="50520" y="39850"/>
                </a:lnTo>
                <a:lnTo>
                  <a:pt x="50450" y="39890"/>
                </a:lnTo>
                <a:lnTo>
                  <a:pt x="50420" y="39910"/>
                </a:lnTo>
                <a:lnTo>
                  <a:pt x="50340" y="39940"/>
                </a:lnTo>
                <a:lnTo>
                  <a:pt x="50340" y="39970"/>
                </a:lnTo>
                <a:lnTo>
                  <a:pt x="50340" y="40020"/>
                </a:lnTo>
                <a:lnTo>
                  <a:pt x="50340" y="40030"/>
                </a:lnTo>
                <a:lnTo>
                  <a:pt x="50350" y="40100"/>
                </a:lnTo>
                <a:lnTo>
                  <a:pt x="50350" y="40180"/>
                </a:lnTo>
                <a:lnTo>
                  <a:pt x="50350" y="40270"/>
                </a:lnTo>
                <a:lnTo>
                  <a:pt x="50360" y="40290"/>
                </a:lnTo>
                <a:lnTo>
                  <a:pt x="50360" y="40370"/>
                </a:lnTo>
                <a:lnTo>
                  <a:pt x="50360" y="40450"/>
                </a:lnTo>
                <a:lnTo>
                  <a:pt x="50370" y="40550"/>
                </a:lnTo>
                <a:lnTo>
                  <a:pt x="50370" y="40600"/>
                </a:lnTo>
                <a:lnTo>
                  <a:pt x="50370" y="40630"/>
                </a:lnTo>
                <a:lnTo>
                  <a:pt x="50370" y="40720"/>
                </a:lnTo>
                <a:lnTo>
                  <a:pt x="50370" y="40750"/>
                </a:lnTo>
                <a:lnTo>
                  <a:pt x="50360" y="40750"/>
                </a:lnTo>
                <a:lnTo>
                  <a:pt x="50350" y="40750"/>
                </a:lnTo>
                <a:lnTo>
                  <a:pt x="50340" y="40760"/>
                </a:lnTo>
                <a:lnTo>
                  <a:pt x="50340" y="40770"/>
                </a:lnTo>
                <a:lnTo>
                  <a:pt x="50340" y="40780"/>
                </a:lnTo>
                <a:lnTo>
                  <a:pt x="50330" y="40780"/>
                </a:lnTo>
                <a:lnTo>
                  <a:pt x="50330" y="40790"/>
                </a:lnTo>
                <a:lnTo>
                  <a:pt x="50320" y="40790"/>
                </a:lnTo>
                <a:lnTo>
                  <a:pt x="50310" y="40800"/>
                </a:lnTo>
                <a:lnTo>
                  <a:pt x="50300" y="40800"/>
                </a:lnTo>
                <a:lnTo>
                  <a:pt x="50300" y="40810"/>
                </a:lnTo>
                <a:lnTo>
                  <a:pt x="50300" y="40820"/>
                </a:lnTo>
                <a:lnTo>
                  <a:pt x="50300" y="40830"/>
                </a:lnTo>
                <a:lnTo>
                  <a:pt x="50300" y="40840"/>
                </a:lnTo>
                <a:lnTo>
                  <a:pt x="50300" y="40850"/>
                </a:lnTo>
                <a:lnTo>
                  <a:pt x="50300" y="40860"/>
                </a:lnTo>
                <a:lnTo>
                  <a:pt x="50310" y="40860"/>
                </a:lnTo>
                <a:lnTo>
                  <a:pt x="50310" y="40870"/>
                </a:lnTo>
                <a:lnTo>
                  <a:pt x="50320" y="40870"/>
                </a:lnTo>
                <a:lnTo>
                  <a:pt x="50320" y="40860"/>
                </a:lnTo>
                <a:lnTo>
                  <a:pt x="50320" y="40850"/>
                </a:lnTo>
                <a:lnTo>
                  <a:pt x="50320" y="40840"/>
                </a:lnTo>
                <a:lnTo>
                  <a:pt x="50330" y="40840"/>
                </a:lnTo>
                <a:lnTo>
                  <a:pt x="50340" y="40840"/>
                </a:lnTo>
                <a:lnTo>
                  <a:pt x="50350" y="40830"/>
                </a:lnTo>
                <a:lnTo>
                  <a:pt x="50360" y="40830"/>
                </a:lnTo>
                <a:lnTo>
                  <a:pt x="50360" y="40840"/>
                </a:lnTo>
                <a:lnTo>
                  <a:pt x="50360" y="40850"/>
                </a:lnTo>
                <a:lnTo>
                  <a:pt x="50360" y="40860"/>
                </a:lnTo>
                <a:lnTo>
                  <a:pt x="50360" y="40870"/>
                </a:lnTo>
                <a:lnTo>
                  <a:pt x="50360" y="40880"/>
                </a:lnTo>
                <a:lnTo>
                  <a:pt x="50350" y="40880"/>
                </a:lnTo>
                <a:lnTo>
                  <a:pt x="50350" y="40890"/>
                </a:lnTo>
                <a:lnTo>
                  <a:pt x="50340" y="40890"/>
                </a:lnTo>
                <a:lnTo>
                  <a:pt x="50330" y="40900"/>
                </a:lnTo>
                <a:lnTo>
                  <a:pt x="50330" y="40910"/>
                </a:lnTo>
                <a:lnTo>
                  <a:pt x="50330" y="40920"/>
                </a:lnTo>
                <a:lnTo>
                  <a:pt x="50330" y="40930"/>
                </a:lnTo>
                <a:lnTo>
                  <a:pt x="50330" y="40940"/>
                </a:lnTo>
                <a:lnTo>
                  <a:pt x="50340" y="40940"/>
                </a:lnTo>
                <a:lnTo>
                  <a:pt x="50350" y="40940"/>
                </a:lnTo>
                <a:lnTo>
                  <a:pt x="50350" y="40930"/>
                </a:lnTo>
                <a:lnTo>
                  <a:pt x="50350" y="40920"/>
                </a:lnTo>
                <a:lnTo>
                  <a:pt x="50350" y="40910"/>
                </a:lnTo>
                <a:lnTo>
                  <a:pt x="50350" y="40900"/>
                </a:lnTo>
                <a:lnTo>
                  <a:pt x="50360" y="40900"/>
                </a:lnTo>
                <a:lnTo>
                  <a:pt x="50370" y="40900"/>
                </a:lnTo>
                <a:lnTo>
                  <a:pt x="50380" y="40900"/>
                </a:lnTo>
                <a:lnTo>
                  <a:pt x="50390" y="40900"/>
                </a:lnTo>
                <a:lnTo>
                  <a:pt x="50400" y="40910"/>
                </a:lnTo>
                <a:lnTo>
                  <a:pt x="50390" y="40920"/>
                </a:lnTo>
                <a:lnTo>
                  <a:pt x="50380" y="40920"/>
                </a:lnTo>
                <a:lnTo>
                  <a:pt x="50380" y="40930"/>
                </a:lnTo>
                <a:lnTo>
                  <a:pt x="50370" y="40930"/>
                </a:lnTo>
                <a:lnTo>
                  <a:pt x="50370" y="40940"/>
                </a:lnTo>
                <a:lnTo>
                  <a:pt x="50370" y="40950"/>
                </a:lnTo>
                <a:lnTo>
                  <a:pt x="50370" y="40960"/>
                </a:lnTo>
                <a:lnTo>
                  <a:pt x="50380" y="40960"/>
                </a:lnTo>
                <a:lnTo>
                  <a:pt x="50380" y="40950"/>
                </a:lnTo>
                <a:lnTo>
                  <a:pt x="50390" y="40950"/>
                </a:lnTo>
                <a:lnTo>
                  <a:pt x="50390" y="40960"/>
                </a:lnTo>
                <a:lnTo>
                  <a:pt x="50400" y="40960"/>
                </a:lnTo>
                <a:lnTo>
                  <a:pt x="50410" y="40960"/>
                </a:lnTo>
                <a:lnTo>
                  <a:pt x="50410" y="40970"/>
                </a:lnTo>
                <a:lnTo>
                  <a:pt x="50400" y="40970"/>
                </a:lnTo>
                <a:lnTo>
                  <a:pt x="50400" y="40980"/>
                </a:lnTo>
                <a:lnTo>
                  <a:pt x="50390" y="40980"/>
                </a:lnTo>
                <a:lnTo>
                  <a:pt x="50390" y="40990"/>
                </a:lnTo>
                <a:lnTo>
                  <a:pt x="50390" y="41000"/>
                </a:lnTo>
                <a:lnTo>
                  <a:pt x="50400" y="41000"/>
                </a:lnTo>
                <a:lnTo>
                  <a:pt x="50410" y="41000"/>
                </a:lnTo>
                <a:lnTo>
                  <a:pt x="50410" y="41010"/>
                </a:lnTo>
                <a:lnTo>
                  <a:pt x="50420" y="41010"/>
                </a:lnTo>
                <a:lnTo>
                  <a:pt x="50420" y="41020"/>
                </a:lnTo>
                <a:lnTo>
                  <a:pt x="50410" y="41020"/>
                </a:lnTo>
                <a:lnTo>
                  <a:pt x="50410" y="41030"/>
                </a:lnTo>
                <a:lnTo>
                  <a:pt x="50400" y="41030"/>
                </a:lnTo>
                <a:lnTo>
                  <a:pt x="50400" y="41040"/>
                </a:lnTo>
                <a:lnTo>
                  <a:pt x="50390" y="41040"/>
                </a:lnTo>
                <a:lnTo>
                  <a:pt x="50380" y="41050"/>
                </a:lnTo>
                <a:lnTo>
                  <a:pt x="50380" y="41060"/>
                </a:lnTo>
                <a:lnTo>
                  <a:pt x="50370" y="41060"/>
                </a:lnTo>
                <a:lnTo>
                  <a:pt x="50370" y="41070"/>
                </a:lnTo>
                <a:lnTo>
                  <a:pt x="50370" y="41080"/>
                </a:lnTo>
                <a:lnTo>
                  <a:pt x="50380" y="41090"/>
                </a:lnTo>
                <a:lnTo>
                  <a:pt x="50380" y="41100"/>
                </a:lnTo>
                <a:lnTo>
                  <a:pt x="50380" y="41110"/>
                </a:lnTo>
                <a:lnTo>
                  <a:pt x="50380" y="41120"/>
                </a:lnTo>
                <a:lnTo>
                  <a:pt x="50370" y="41120"/>
                </a:lnTo>
                <a:lnTo>
                  <a:pt x="50360" y="41130"/>
                </a:lnTo>
                <a:lnTo>
                  <a:pt x="50350" y="41140"/>
                </a:lnTo>
                <a:lnTo>
                  <a:pt x="50340" y="41150"/>
                </a:lnTo>
                <a:lnTo>
                  <a:pt x="50340" y="41160"/>
                </a:lnTo>
                <a:lnTo>
                  <a:pt x="50340" y="41170"/>
                </a:lnTo>
                <a:lnTo>
                  <a:pt x="50350" y="41180"/>
                </a:lnTo>
                <a:lnTo>
                  <a:pt x="50360" y="41180"/>
                </a:lnTo>
                <a:lnTo>
                  <a:pt x="50360" y="41190"/>
                </a:lnTo>
                <a:lnTo>
                  <a:pt x="50360" y="41180"/>
                </a:lnTo>
                <a:lnTo>
                  <a:pt x="50370" y="41180"/>
                </a:lnTo>
                <a:lnTo>
                  <a:pt x="50380" y="41180"/>
                </a:lnTo>
                <a:lnTo>
                  <a:pt x="50380" y="41190"/>
                </a:lnTo>
                <a:lnTo>
                  <a:pt x="50390" y="41200"/>
                </a:lnTo>
                <a:lnTo>
                  <a:pt x="50390" y="41210"/>
                </a:lnTo>
                <a:lnTo>
                  <a:pt x="50390" y="41220"/>
                </a:lnTo>
                <a:lnTo>
                  <a:pt x="50380" y="41220"/>
                </a:lnTo>
                <a:lnTo>
                  <a:pt x="50380" y="41230"/>
                </a:lnTo>
                <a:lnTo>
                  <a:pt x="50390" y="41230"/>
                </a:lnTo>
                <a:lnTo>
                  <a:pt x="50390" y="41240"/>
                </a:lnTo>
                <a:lnTo>
                  <a:pt x="50390" y="41250"/>
                </a:lnTo>
                <a:lnTo>
                  <a:pt x="50400" y="41250"/>
                </a:lnTo>
                <a:lnTo>
                  <a:pt x="50410" y="41250"/>
                </a:lnTo>
                <a:lnTo>
                  <a:pt x="50420" y="41260"/>
                </a:lnTo>
                <a:lnTo>
                  <a:pt x="50420" y="41270"/>
                </a:lnTo>
                <a:lnTo>
                  <a:pt x="50420" y="41280"/>
                </a:lnTo>
                <a:lnTo>
                  <a:pt x="50430" y="41280"/>
                </a:lnTo>
                <a:lnTo>
                  <a:pt x="50430" y="41290"/>
                </a:lnTo>
                <a:lnTo>
                  <a:pt x="50430" y="41280"/>
                </a:lnTo>
                <a:lnTo>
                  <a:pt x="50440" y="41280"/>
                </a:lnTo>
                <a:lnTo>
                  <a:pt x="50440" y="41290"/>
                </a:lnTo>
                <a:lnTo>
                  <a:pt x="50400" y="41290"/>
                </a:lnTo>
                <a:lnTo>
                  <a:pt x="50390" y="41290"/>
                </a:lnTo>
                <a:lnTo>
                  <a:pt x="50380" y="41320"/>
                </a:lnTo>
                <a:lnTo>
                  <a:pt x="50370" y="41330"/>
                </a:lnTo>
                <a:lnTo>
                  <a:pt x="50360" y="41340"/>
                </a:lnTo>
                <a:lnTo>
                  <a:pt x="50350" y="41350"/>
                </a:lnTo>
                <a:lnTo>
                  <a:pt x="50340" y="41360"/>
                </a:lnTo>
                <a:lnTo>
                  <a:pt x="50340" y="41370"/>
                </a:lnTo>
                <a:lnTo>
                  <a:pt x="50300" y="41420"/>
                </a:lnTo>
                <a:lnTo>
                  <a:pt x="50250" y="41490"/>
                </a:lnTo>
                <a:lnTo>
                  <a:pt x="50200" y="41550"/>
                </a:lnTo>
                <a:lnTo>
                  <a:pt x="50190" y="41560"/>
                </a:lnTo>
                <a:lnTo>
                  <a:pt x="50180" y="41580"/>
                </a:lnTo>
                <a:lnTo>
                  <a:pt x="50160" y="41610"/>
                </a:lnTo>
                <a:lnTo>
                  <a:pt x="50150" y="41620"/>
                </a:lnTo>
                <a:lnTo>
                  <a:pt x="50140" y="41620"/>
                </a:lnTo>
                <a:lnTo>
                  <a:pt x="50140" y="41630"/>
                </a:lnTo>
                <a:lnTo>
                  <a:pt x="50140" y="41640"/>
                </a:lnTo>
                <a:lnTo>
                  <a:pt x="50140" y="41630"/>
                </a:lnTo>
                <a:lnTo>
                  <a:pt x="50130" y="41630"/>
                </a:lnTo>
                <a:lnTo>
                  <a:pt x="50120" y="41620"/>
                </a:lnTo>
                <a:lnTo>
                  <a:pt x="50110" y="41620"/>
                </a:lnTo>
                <a:lnTo>
                  <a:pt x="50110" y="41610"/>
                </a:lnTo>
                <a:lnTo>
                  <a:pt x="50110" y="41600"/>
                </a:lnTo>
                <a:lnTo>
                  <a:pt x="50100" y="41600"/>
                </a:lnTo>
                <a:lnTo>
                  <a:pt x="50090" y="41590"/>
                </a:lnTo>
                <a:lnTo>
                  <a:pt x="50090" y="41600"/>
                </a:lnTo>
                <a:lnTo>
                  <a:pt x="50090" y="41610"/>
                </a:lnTo>
                <a:lnTo>
                  <a:pt x="50090" y="41600"/>
                </a:lnTo>
                <a:lnTo>
                  <a:pt x="50080" y="41600"/>
                </a:lnTo>
                <a:lnTo>
                  <a:pt x="50080" y="41590"/>
                </a:lnTo>
                <a:lnTo>
                  <a:pt x="50070" y="41590"/>
                </a:lnTo>
                <a:lnTo>
                  <a:pt x="50070" y="41580"/>
                </a:lnTo>
                <a:lnTo>
                  <a:pt x="50060" y="41580"/>
                </a:lnTo>
                <a:lnTo>
                  <a:pt x="50060" y="41570"/>
                </a:lnTo>
                <a:lnTo>
                  <a:pt x="50050" y="41570"/>
                </a:lnTo>
                <a:lnTo>
                  <a:pt x="50040" y="41570"/>
                </a:lnTo>
                <a:lnTo>
                  <a:pt x="50040" y="41560"/>
                </a:lnTo>
                <a:lnTo>
                  <a:pt x="50030" y="41560"/>
                </a:lnTo>
                <a:lnTo>
                  <a:pt x="50030" y="41550"/>
                </a:lnTo>
                <a:lnTo>
                  <a:pt x="50020" y="41550"/>
                </a:lnTo>
                <a:lnTo>
                  <a:pt x="50010" y="41550"/>
                </a:lnTo>
                <a:lnTo>
                  <a:pt x="50010" y="41540"/>
                </a:lnTo>
                <a:lnTo>
                  <a:pt x="50000" y="41540"/>
                </a:lnTo>
                <a:lnTo>
                  <a:pt x="50000" y="41550"/>
                </a:lnTo>
                <a:lnTo>
                  <a:pt x="49990" y="41550"/>
                </a:lnTo>
                <a:lnTo>
                  <a:pt x="49990" y="41540"/>
                </a:lnTo>
                <a:lnTo>
                  <a:pt x="49980" y="41540"/>
                </a:lnTo>
                <a:lnTo>
                  <a:pt x="49970" y="41540"/>
                </a:lnTo>
                <a:lnTo>
                  <a:pt x="49970" y="41530"/>
                </a:lnTo>
                <a:lnTo>
                  <a:pt x="49970" y="41520"/>
                </a:lnTo>
                <a:lnTo>
                  <a:pt x="49970" y="41510"/>
                </a:lnTo>
                <a:lnTo>
                  <a:pt x="49960" y="41510"/>
                </a:lnTo>
                <a:lnTo>
                  <a:pt x="49960" y="41520"/>
                </a:lnTo>
                <a:lnTo>
                  <a:pt x="49960" y="41530"/>
                </a:lnTo>
                <a:lnTo>
                  <a:pt x="49960" y="41540"/>
                </a:lnTo>
                <a:lnTo>
                  <a:pt x="49970" y="41540"/>
                </a:lnTo>
                <a:lnTo>
                  <a:pt x="49970" y="41550"/>
                </a:lnTo>
                <a:lnTo>
                  <a:pt x="49960" y="41570"/>
                </a:lnTo>
                <a:lnTo>
                  <a:pt x="49950" y="41570"/>
                </a:lnTo>
                <a:lnTo>
                  <a:pt x="49950" y="41580"/>
                </a:lnTo>
                <a:lnTo>
                  <a:pt x="49940" y="41580"/>
                </a:lnTo>
                <a:lnTo>
                  <a:pt x="49940" y="41590"/>
                </a:lnTo>
                <a:lnTo>
                  <a:pt x="49950" y="41590"/>
                </a:lnTo>
                <a:lnTo>
                  <a:pt x="49960" y="41590"/>
                </a:lnTo>
                <a:lnTo>
                  <a:pt x="49960" y="41600"/>
                </a:lnTo>
                <a:lnTo>
                  <a:pt x="49970" y="41600"/>
                </a:lnTo>
                <a:lnTo>
                  <a:pt x="49970" y="41610"/>
                </a:lnTo>
                <a:lnTo>
                  <a:pt x="49970" y="41620"/>
                </a:lnTo>
                <a:lnTo>
                  <a:pt x="49970" y="41630"/>
                </a:lnTo>
                <a:lnTo>
                  <a:pt x="49980" y="41630"/>
                </a:lnTo>
                <a:lnTo>
                  <a:pt x="49980" y="41640"/>
                </a:lnTo>
                <a:lnTo>
                  <a:pt x="49980" y="41680"/>
                </a:lnTo>
                <a:lnTo>
                  <a:pt x="49990" y="41910"/>
                </a:lnTo>
                <a:lnTo>
                  <a:pt x="49600" y="41930"/>
                </a:lnTo>
                <a:lnTo>
                  <a:pt x="48920" y="41950"/>
                </a:lnTo>
                <a:lnTo>
                  <a:pt x="48930" y="42100"/>
                </a:lnTo>
                <a:lnTo>
                  <a:pt x="48780" y="42100"/>
                </a:lnTo>
                <a:lnTo>
                  <a:pt x="48510" y="42110"/>
                </a:lnTo>
                <a:lnTo>
                  <a:pt x="48490" y="42120"/>
                </a:lnTo>
                <a:lnTo>
                  <a:pt x="48430" y="42120"/>
                </a:lnTo>
                <a:lnTo>
                  <a:pt x="48190" y="42130"/>
                </a:lnTo>
                <a:lnTo>
                  <a:pt x="48170" y="42130"/>
                </a:lnTo>
                <a:lnTo>
                  <a:pt x="48130" y="42130"/>
                </a:lnTo>
                <a:lnTo>
                  <a:pt x="48090" y="42130"/>
                </a:lnTo>
                <a:lnTo>
                  <a:pt x="48060" y="42190"/>
                </a:lnTo>
                <a:lnTo>
                  <a:pt x="48030" y="42260"/>
                </a:lnTo>
                <a:lnTo>
                  <a:pt x="48020" y="42290"/>
                </a:lnTo>
                <a:lnTo>
                  <a:pt x="48010" y="42290"/>
                </a:lnTo>
                <a:lnTo>
                  <a:pt x="48000" y="42320"/>
                </a:lnTo>
                <a:lnTo>
                  <a:pt x="47990" y="42330"/>
                </a:lnTo>
                <a:lnTo>
                  <a:pt x="47940" y="42340"/>
                </a:lnTo>
                <a:lnTo>
                  <a:pt x="47930" y="42350"/>
                </a:lnTo>
                <a:lnTo>
                  <a:pt x="47920" y="42400"/>
                </a:lnTo>
                <a:lnTo>
                  <a:pt x="47870" y="42400"/>
                </a:lnTo>
                <a:lnTo>
                  <a:pt x="47810" y="42320"/>
                </a:lnTo>
                <a:lnTo>
                  <a:pt x="47800" y="42290"/>
                </a:lnTo>
                <a:lnTo>
                  <a:pt x="47780" y="42300"/>
                </a:lnTo>
                <a:lnTo>
                  <a:pt x="47770" y="42300"/>
                </a:lnTo>
                <a:lnTo>
                  <a:pt x="47750" y="42270"/>
                </a:lnTo>
                <a:lnTo>
                  <a:pt x="47740" y="42240"/>
                </a:lnTo>
                <a:lnTo>
                  <a:pt x="47730" y="42230"/>
                </a:lnTo>
                <a:lnTo>
                  <a:pt x="47720" y="42210"/>
                </a:lnTo>
                <a:lnTo>
                  <a:pt x="47720" y="42200"/>
                </a:lnTo>
                <a:lnTo>
                  <a:pt x="47720" y="42160"/>
                </a:lnTo>
                <a:lnTo>
                  <a:pt x="47720" y="42150"/>
                </a:lnTo>
                <a:lnTo>
                  <a:pt x="46860" y="42190"/>
                </a:lnTo>
                <a:lnTo>
                  <a:pt x="46850" y="41770"/>
                </a:lnTo>
                <a:lnTo>
                  <a:pt x="46840" y="41600"/>
                </a:lnTo>
                <a:lnTo>
                  <a:pt x="46840" y="41580"/>
                </a:lnTo>
                <a:lnTo>
                  <a:pt x="46840" y="41560"/>
                </a:lnTo>
                <a:lnTo>
                  <a:pt x="46830" y="41560"/>
                </a:lnTo>
                <a:lnTo>
                  <a:pt x="46810" y="41560"/>
                </a:lnTo>
                <a:lnTo>
                  <a:pt x="46790" y="41570"/>
                </a:lnTo>
                <a:lnTo>
                  <a:pt x="46780" y="41570"/>
                </a:lnTo>
                <a:lnTo>
                  <a:pt x="46750" y="41580"/>
                </a:lnTo>
                <a:lnTo>
                  <a:pt x="46740" y="41590"/>
                </a:lnTo>
                <a:lnTo>
                  <a:pt x="46730" y="41590"/>
                </a:lnTo>
                <a:lnTo>
                  <a:pt x="46720" y="41600"/>
                </a:lnTo>
                <a:lnTo>
                  <a:pt x="46710" y="41610"/>
                </a:lnTo>
                <a:lnTo>
                  <a:pt x="46700" y="41610"/>
                </a:lnTo>
                <a:lnTo>
                  <a:pt x="46650" y="41630"/>
                </a:lnTo>
                <a:lnTo>
                  <a:pt x="46620" y="41640"/>
                </a:lnTo>
                <a:lnTo>
                  <a:pt x="46610" y="41640"/>
                </a:lnTo>
                <a:lnTo>
                  <a:pt x="46610" y="41650"/>
                </a:lnTo>
                <a:lnTo>
                  <a:pt x="46600" y="41660"/>
                </a:lnTo>
                <a:lnTo>
                  <a:pt x="46590" y="41660"/>
                </a:lnTo>
                <a:lnTo>
                  <a:pt x="46570" y="41680"/>
                </a:lnTo>
                <a:lnTo>
                  <a:pt x="46560" y="41680"/>
                </a:lnTo>
                <a:lnTo>
                  <a:pt x="46530" y="41700"/>
                </a:lnTo>
                <a:lnTo>
                  <a:pt x="46520" y="41700"/>
                </a:lnTo>
                <a:lnTo>
                  <a:pt x="46520" y="41710"/>
                </a:lnTo>
                <a:lnTo>
                  <a:pt x="46490" y="41740"/>
                </a:lnTo>
                <a:lnTo>
                  <a:pt x="46410" y="41850"/>
                </a:lnTo>
                <a:lnTo>
                  <a:pt x="46400" y="41870"/>
                </a:lnTo>
                <a:lnTo>
                  <a:pt x="46390" y="41890"/>
                </a:lnTo>
                <a:lnTo>
                  <a:pt x="46370" y="41950"/>
                </a:lnTo>
                <a:lnTo>
                  <a:pt x="46280" y="41960"/>
                </a:lnTo>
                <a:lnTo>
                  <a:pt x="46240" y="41970"/>
                </a:lnTo>
                <a:lnTo>
                  <a:pt x="46230" y="41990"/>
                </a:lnTo>
                <a:lnTo>
                  <a:pt x="46150" y="42060"/>
                </a:lnTo>
                <a:lnTo>
                  <a:pt x="46180" y="42110"/>
                </a:lnTo>
                <a:lnTo>
                  <a:pt x="46180" y="42120"/>
                </a:lnTo>
                <a:lnTo>
                  <a:pt x="46170" y="42160"/>
                </a:lnTo>
                <a:lnTo>
                  <a:pt x="46170" y="42170"/>
                </a:lnTo>
                <a:lnTo>
                  <a:pt x="46160" y="42170"/>
                </a:lnTo>
                <a:lnTo>
                  <a:pt x="46120" y="42190"/>
                </a:lnTo>
                <a:lnTo>
                  <a:pt x="46110" y="42200"/>
                </a:lnTo>
                <a:lnTo>
                  <a:pt x="46050" y="42170"/>
                </a:lnTo>
                <a:lnTo>
                  <a:pt x="46030" y="42160"/>
                </a:lnTo>
                <a:lnTo>
                  <a:pt x="46020" y="42160"/>
                </a:lnTo>
                <a:lnTo>
                  <a:pt x="46020" y="42150"/>
                </a:lnTo>
                <a:lnTo>
                  <a:pt x="46010" y="42150"/>
                </a:lnTo>
                <a:lnTo>
                  <a:pt x="46000" y="42150"/>
                </a:lnTo>
                <a:lnTo>
                  <a:pt x="45980" y="42150"/>
                </a:lnTo>
                <a:lnTo>
                  <a:pt x="45970" y="42150"/>
                </a:lnTo>
                <a:lnTo>
                  <a:pt x="45940" y="42120"/>
                </a:lnTo>
                <a:lnTo>
                  <a:pt x="45920" y="42090"/>
                </a:lnTo>
                <a:lnTo>
                  <a:pt x="45920" y="42080"/>
                </a:lnTo>
                <a:lnTo>
                  <a:pt x="45920" y="42070"/>
                </a:lnTo>
                <a:lnTo>
                  <a:pt x="45910" y="42070"/>
                </a:lnTo>
                <a:lnTo>
                  <a:pt x="45910" y="42060"/>
                </a:lnTo>
                <a:lnTo>
                  <a:pt x="45890" y="42030"/>
                </a:lnTo>
                <a:lnTo>
                  <a:pt x="45890" y="42020"/>
                </a:lnTo>
                <a:lnTo>
                  <a:pt x="45880" y="42020"/>
                </a:lnTo>
                <a:lnTo>
                  <a:pt x="45880" y="42030"/>
                </a:lnTo>
                <a:lnTo>
                  <a:pt x="45880" y="42020"/>
                </a:lnTo>
                <a:lnTo>
                  <a:pt x="45860" y="42010"/>
                </a:lnTo>
                <a:lnTo>
                  <a:pt x="45850" y="42020"/>
                </a:lnTo>
                <a:lnTo>
                  <a:pt x="45840" y="42030"/>
                </a:lnTo>
                <a:lnTo>
                  <a:pt x="45770" y="42050"/>
                </a:lnTo>
                <a:lnTo>
                  <a:pt x="45730" y="42030"/>
                </a:lnTo>
                <a:lnTo>
                  <a:pt x="45680" y="41960"/>
                </a:lnTo>
                <a:lnTo>
                  <a:pt x="45680" y="41950"/>
                </a:lnTo>
                <a:lnTo>
                  <a:pt x="45670" y="41950"/>
                </a:lnTo>
                <a:lnTo>
                  <a:pt x="45620" y="41930"/>
                </a:lnTo>
                <a:lnTo>
                  <a:pt x="45620" y="41940"/>
                </a:lnTo>
                <a:lnTo>
                  <a:pt x="45620" y="41950"/>
                </a:lnTo>
                <a:lnTo>
                  <a:pt x="45610" y="41950"/>
                </a:lnTo>
                <a:lnTo>
                  <a:pt x="45520" y="42030"/>
                </a:lnTo>
                <a:lnTo>
                  <a:pt x="45540" y="42060"/>
                </a:lnTo>
                <a:lnTo>
                  <a:pt x="45530" y="42100"/>
                </a:lnTo>
                <a:lnTo>
                  <a:pt x="45540" y="42140"/>
                </a:lnTo>
                <a:lnTo>
                  <a:pt x="45550" y="42250"/>
                </a:lnTo>
                <a:lnTo>
                  <a:pt x="45560" y="42260"/>
                </a:lnTo>
                <a:lnTo>
                  <a:pt x="45590" y="42290"/>
                </a:lnTo>
                <a:lnTo>
                  <a:pt x="45600" y="42300"/>
                </a:lnTo>
                <a:lnTo>
                  <a:pt x="45560" y="42330"/>
                </a:lnTo>
                <a:lnTo>
                  <a:pt x="45540" y="42340"/>
                </a:lnTo>
                <a:lnTo>
                  <a:pt x="45490" y="42380"/>
                </a:lnTo>
                <a:lnTo>
                  <a:pt x="45480" y="42390"/>
                </a:lnTo>
                <a:lnTo>
                  <a:pt x="45440" y="42390"/>
                </a:lnTo>
                <a:lnTo>
                  <a:pt x="45400" y="42390"/>
                </a:lnTo>
                <a:lnTo>
                  <a:pt x="45360" y="42390"/>
                </a:lnTo>
                <a:lnTo>
                  <a:pt x="45350" y="42390"/>
                </a:lnTo>
                <a:lnTo>
                  <a:pt x="45340" y="42390"/>
                </a:lnTo>
                <a:lnTo>
                  <a:pt x="45320" y="42390"/>
                </a:lnTo>
                <a:lnTo>
                  <a:pt x="45310" y="42390"/>
                </a:lnTo>
                <a:lnTo>
                  <a:pt x="45300" y="42390"/>
                </a:lnTo>
                <a:lnTo>
                  <a:pt x="45290" y="42390"/>
                </a:lnTo>
                <a:lnTo>
                  <a:pt x="45290" y="42380"/>
                </a:lnTo>
                <a:lnTo>
                  <a:pt x="45270" y="42380"/>
                </a:lnTo>
                <a:lnTo>
                  <a:pt x="45250" y="42380"/>
                </a:lnTo>
                <a:lnTo>
                  <a:pt x="45230" y="42380"/>
                </a:lnTo>
                <a:lnTo>
                  <a:pt x="45210" y="42390"/>
                </a:lnTo>
                <a:lnTo>
                  <a:pt x="45200" y="42390"/>
                </a:lnTo>
                <a:lnTo>
                  <a:pt x="45190" y="42400"/>
                </a:lnTo>
                <a:lnTo>
                  <a:pt x="45180" y="42410"/>
                </a:lnTo>
                <a:lnTo>
                  <a:pt x="45170" y="42420"/>
                </a:lnTo>
                <a:lnTo>
                  <a:pt x="45160" y="42430"/>
                </a:lnTo>
                <a:lnTo>
                  <a:pt x="45150" y="42450"/>
                </a:lnTo>
                <a:lnTo>
                  <a:pt x="45140" y="42460"/>
                </a:lnTo>
                <a:lnTo>
                  <a:pt x="45130" y="42490"/>
                </a:lnTo>
                <a:lnTo>
                  <a:pt x="45130" y="42510"/>
                </a:lnTo>
                <a:lnTo>
                  <a:pt x="45120" y="42510"/>
                </a:lnTo>
                <a:lnTo>
                  <a:pt x="45120" y="42520"/>
                </a:lnTo>
                <a:lnTo>
                  <a:pt x="45120" y="42530"/>
                </a:lnTo>
                <a:lnTo>
                  <a:pt x="45110" y="42540"/>
                </a:lnTo>
                <a:lnTo>
                  <a:pt x="45110" y="42550"/>
                </a:lnTo>
                <a:lnTo>
                  <a:pt x="45110" y="42560"/>
                </a:lnTo>
                <a:lnTo>
                  <a:pt x="45110" y="42570"/>
                </a:lnTo>
                <a:lnTo>
                  <a:pt x="45100" y="42570"/>
                </a:lnTo>
                <a:lnTo>
                  <a:pt x="45100" y="42580"/>
                </a:lnTo>
                <a:lnTo>
                  <a:pt x="45100" y="42590"/>
                </a:lnTo>
                <a:lnTo>
                  <a:pt x="45090" y="42600"/>
                </a:lnTo>
                <a:lnTo>
                  <a:pt x="45090" y="42610"/>
                </a:lnTo>
                <a:lnTo>
                  <a:pt x="45090" y="42620"/>
                </a:lnTo>
                <a:lnTo>
                  <a:pt x="45080" y="42620"/>
                </a:lnTo>
                <a:lnTo>
                  <a:pt x="45080" y="42630"/>
                </a:lnTo>
                <a:lnTo>
                  <a:pt x="45070" y="42630"/>
                </a:lnTo>
                <a:lnTo>
                  <a:pt x="45070" y="42640"/>
                </a:lnTo>
                <a:lnTo>
                  <a:pt x="45050" y="42660"/>
                </a:lnTo>
                <a:lnTo>
                  <a:pt x="45030" y="42680"/>
                </a:lnTo>
                <a:lnTo>
                  <a:pt x="45020" y="42700"/>
                </a:lnTo>
                <a:lnTo>
                  <a:pt x="45000" y="42710"/>
                </a:lnTo>
                <a:lnTo>
                  <a:pt x="44990" y="42730"/>
                </a:lnTo>
                <a:lnTo>
                  <a:pt x="44980" y="42720"/>
                </a:lnTo>
                <a:lnTo>
                  <a:pt x="44970" y="42710"/>
                </a:lnTo>
                <a:lnTo>
                  <a:pt x="44960" y="42700"/>
                </a:lnTo>
                <a:lnTo>
                  <a:pt x="44950" y="42700"/>
                </a:lnTo>
                <a:lnTo>
                  <a:pt x="44890" y="42640"/>
                </a:lnTo>
                <a:lnTo>
                  <a:pt x="44890" y="42630"/>
                </a:lnTo>
                <a:lnTo>
                  <a:pt x="44870" y="42620"/>
                </a:lnTo>
                <a:lnTo>
                  <a:pt x="44870" y="42610"/>
                </a:lnTo>
                <a:lnTo>
                  <a:pt x="44850" y="42610"/>
                </a:lnTo>
                <a:lnTo>
                  <a:pt x="44830" y="42630"/>
                </a:lnTo>
                <a:lnTo>
                  <a:pt x="44810" y="42650"/>
                </a:lnTo>
                <a:lnTo>
                  <a:pt x="44780" y="42690"/>
                </a:lnTo>
                <a:lnTo>
                  <a:pt x="44760" y="42730"/>
                </a:lnTo>
                <a:lnTo>
                  <a:pt x="44730" y="42750"/>
                </a:lnTo>
                <a:lnTo>
                  <a:pt x="44690" y="42750"/>
                </a:lnTo>
                <a:lnTo>
                  <a:pt x="44670" y="42780"/>
                </a:lnTo>
                <a:lnTo>
                  <a:pt x="44620" y="42840"/>
                </a:lnTo>
                <a:lnTo>
                  <a:pt x="44590" y="42880"/>
                </a:lnTo>
                <a:lnTo>
                  <a:pt x="44580" y="42900"/>
                </a:lnTo>
                <a:lnTo>
                  <a:pt x="44560" y="42930"/>
                </a:lnTo>
                <a:lnTo>
                  <a:pt x="44540" y="42960"/>
                </a:lnTo>
                <a:lnTo>
                  <a:pt x="44520" y="42980"/>
                </a:lnTo>
                <a:lnTo>
                  <a:pt x="44500" y="43000"/>
                </a:lnTo>
                <a:lnTo>
                  <a:pt x="44450" y="43050"/>
                </a:lnTo>
                <a:lnTo>
                  <a:pt x="44420" y="43090"/>
                </a:lnTo>
                <a:lnTo>
                  <a:pt x="44330" y="43170"/>
                </a:lnTo>
                <a:lnTo>
                  <a:pt x="44240" y="43210"/>
                </a:lnTo>
                <a:lnTo>
                  <a:pt x="44130" y="43200"/>
                </a:lnTo>
                <a:lnTo>
                  <a:pt x="44030" y="43140"/>
                </a:lnTo>
                <a:lnTo>
                  <a:pt x="44000" y="43070"/>
                </a:lnTo>
                <a:lnTo>
                  <a:pt x="44000" y="43040"/>
                </a:lnTo>
                <a:lnTo>
                  <a:pt x="44020" y="43030"/>
                </a:lnTo>
                <a:lnTo>
                  <a:pt x="44060" y="43020"/>
                </a:lnTo>
                <a:lnTo>
                  <a:pt x="44090" y="43010"/>
                </a:lnTo>
                <a:lnTo>
                  <a:pt x="44120" y="42990"/>
                </a:lnTo>
                <a:lnTo>
                  <a:pt x="44120" y="42950"/>
                </a:lnTo>
                <a:lnTo>
                  <a:pt x="44150" y="42920"/>
                </a:lnTo>
                <a:lnTo>
                  <a:pt x="44160" y="42910"/>
                </a:lnTo>
                <a:lnTo>
                  <a:pt x="44150" y="42910"/>
                </a:lnTo>
                <a:lnTo>
                  <a:pt x="44170" y="42900"/>
                </a:lnTo>
                <a:lnTo>
                  <a:pt x="44210" y="42870"/>
                </a:lnTo>
                <a:lnTo>
                  <a:pt x="44260" y="42830"/>
                </a:lnTo>
                <a:lnTo>
                  <a:pt x="44290" y="42810"/>
                </a:lnTo>
                <a:lnTo>
                  <a:pt x="44220" y="42740"/>
                </a:lnTo>
                <a:lnTo>
                  <a:pt x="44200" y="42730"/>
                </a:lnTo>
                <a:lnTo>
                  <a:pt x="44200" y="42680"/>
                </a:lnTo>
                <a:lnTo>
                  <a:pt x="44170" y="42660"/>
                </a:lnTo>
                <a:lnTo>
                  <a:pt x="44090" y="42580"/>
                </a:lnTo>
                <a:lnTo>
                  <a:pt x="44090" y="42570"/>
                </a:lnTo>
                <a:lnTo>
                  <a:pt x="44120" y="42540"/>
                </a:lnTo>
                <a:lnTo>
                  <a:pt x="44120" y="42530"/>
                </a:lnTo>
                <a:lnTo>
                  <a:pt x="44130" y="42520"/>
                </a:lnTo>
                <a:lnTo>
                  <a:pt x="44150" y="42500"/>
                </a:lnTo>
                <a:lnTo>
                  <a:pt x="44170" y="42470"/>
                </a:lnTo>
                <a:lnTo>
                  <a:pt x="44240" y="42400"/>
                </a:lnTo>
                <a:lnTo>
                  <a:pt x="44250" y="42390"/>
                </a:lnTo>
                <a:lnTo>
                  <a:pt x="44270" y="42390"/>
                </a:lnTo>
                <a:lnTo>
                  <a:pt x="44340" y="42380"/>
                </a:lnTo>
                <a:lnTo>
                  <a:pt x="44410" y="42370"/>
                </a:lnTo>
                <a:lnTo>
                  <a:pt x="44410" y="42380"/>
                </a:lnTo>
                <a:lnTo>
                  <a:pt x="44430" y="42380"/>
                </a:lnTo>
                <a:lnTo>
                  <a:pt x="44480" y="42370"/>
                </a:lnTo>
                <a:lnTo>
                  <a:pt x="44480" y="42340"/>
                </a:lnTo>
                <a:lnTo>
                  <a:pt x="44470" y="42310"/>
                </a:lnTo>
                <a:lnTo>
                  <a:pt x="44440" y="42310"/>
                </a:lnTo>
                <a:lnTo>
                  <a:pt x="44320" y="42320"/>
                </a:lnTo>
                <a:lnTo>
                  <a:pt x="44280" y="42350"/>
                </a:lnTo>
                <a:lnTo>
                  <a:pt x="44200" y="42360"/>
                </a:lnTo>
                <a:lnTo>
                  <a:pt x="44160" y="42350"/>
                </a:lnTo>
                <a:lnTo>
                  <a:pt x="44100" y="42350"/>
                </a:lnTo>
                <a:lnTo>
                  <a:pt x="44100" y="42280"/>
                </a:lnTo>
                <a:lnTo>
                  <a:pt x="44040" y="42250"/>
                </a:lnTo>
                <a:lnTo>
                  <a:pt x="44030" y="42260"/>
                </a:lnTo>
                <a:lnTo>
                  <a:pt x="44000" y="42270"/>
                </a:lnTo>
                <a:lnTo>
                  <a:pt x="43950" y="42280"/>
                </a:lnTo>
                <a:lnTo>
                  <a:pt x="43910" y="42280"/>
                </a:lnTo>
                <a:lnTo>
                  <a:pt x="43890" y="42230"/>
                </a:lnTo>
                <a:lnTo>
                  <a:pt x="43830" y="42190"/>
                </a:lnTo>
                <a:lnTo>
                  <a:pt x="43830" y="42080"/>
                </a:lnTo>
                <a:lnTo>
                  <a:pt x="43820" y="42000"/>
                </a:lnTo>
                <a:lnTo>
                  <a:pt x="43820" y="41930"/>
                </a:lnTo>
                <a:lnTo>
                  <a:pt x="43690" y="41950"/>
                </a:lnTo>
                <a:lnTo>
                  <a:pt x="43610" y="41960"/>
                </a:lnTo>
                <a:lnTo>
                  <a:pt x="43520" y="41970"/>
                </a:lnTo>
                <a:lnTo>
                  <a:pt x="43440" y="41980"/>
                </a:lnTo>
                <a:lnTo>
                  <a:pt x="43350" y="41990"/>
                </a:lnTo>
                <a:lnTo>
                  <a:pt x="43290" y="41920"/>
                </a:lnTo>
                <a:lnTo>
                  <a:pt x="43210" y="41830"/>
                </a:lnTo>
                <a:lnTo>
                  <a:pt x="43140" y="41860"/>
                </a:lnTo>
                <a:lnTo>
                  <a:pt x="43120" y="41870"/>
                </a:lnTo>
                <a:lnTo>
                  <a:pt x="43090" y="41850"/>
                </a:lnTo>
                <a:lnTo>
                  <a:pt x="43090" y="41830"/>
                </a:lnTo>
                <a:lnTo>
                  <a:pt x="43050" y="41820"/>
                </a:lnTo>
                <a:lnTo>
                  <a:pt x="43050" y="41830"/>
                </a:lnTo>
                <a:lnTo>
                  <a:pt x="42960" y="41780"/>
                </a:lnTo>
                <a:lnTo>
                  <a:pt x="42960" y="41790"/>
                </a:lnTo>
                <a:lnTo>
                  <a:pt x="42960" y="41800"/>
                </a:lnTo>
                <a:lnTo>
                  <a:pt x="42950" y="41800"/>
                </a:lnTo>
                <a:lnTo>
                  <a:pt x="42940" y="41810"/>
                </a:lnTo>
                <a:lnTo>
                  <a:pt x="42940" y="41820"/>
                </a:lnTo>
                <a:lnTo>
                  <a:pt x="42930" y="41820"/>
                </a:lnTo>
                <a:lnTo>
                  <a:pt x="42930" y="41830"/>
                </a:lnTo>
                <a:lnTo>
                  <a:pt x="42940" y="41830"/>
                </a:lnTo>
                <a:lnTo>
                  <a:pt x="42920" y="41850"/>
                </a:lnTo>
                <a:lnTo>
                  <a:pt x="42920" y="41860"/>
                </a:lnTo>
                <a:lnTo>
                  <a:pt x="42860" y="41950"/>
                </a:lnTo>
                <a:lnTo>
                  <a:pt x="42810" y="42030"/>
                </a:lnTo>
                <a:lnTo>
                  <a:pt x="42790" y="42060"/>
                </a:lnTo>
                <a:lnTo>
                  <a:pt x="42810" y="42060"/>
                </a:lnTo>
                <a:lnTo>
                  <a:pt x="42770" y="42130"/>
                </a:lnTo>
                <a:lnTo>
                  <a:pt x="42710" y="42130"/>
                </a:lnTo>
                <a:lnTo>
                  <a:pt x="42690" y="42120"/>
                </a:lnTo>
                <a:lnTo>
                  <a:pt x="42670" y="42110"/>
                </a:lnTo>
                <a:lnTo>
                  <a:pt x="42660" y="42110"/>
                </a:lnTo>
                <a:lnTo>
                  <a:pt x="42640" y="42090"/>
                </a:lnTo>
                <a:lnTo>
                  <a:pt x="42620" y="42080"/>
                </a:lnTo>
                <a:lnTo>
                  <a:pt x="42610" y="42090"/>
                </a:lnTo>
                <a:lnTo>
                  <a:pt x="42610" y="42110"/>
                </a:lnTo>
                <a:lnTo>
                  <a:pt x="42600" y="42120"/>
                </a:lnTo>
                <a:lnTo>
                  <a:pt x="42590" y="42130"/>
                </a:lnTo>
                <a:lnTo>
                  <a:pt x="42580" y="42130"/>
                </a:lnTo>
                <a:lnTo>
                  <a:pt x="42570" y="42130"/>
                </a:lnTo>
                <a:lnTo>
                  <a:pt x="42560" y="42120"/>
                </a:lnTo>
                <a:lnTo>
                  <a:pt x="42560" y="42110"/>
                </a:lnTo>
                <a:lnTo>
                  <a:pt x="42550" y="42100"/>
                </a:lnTo>
                <a:lnTo>
                  <a:pt x="42550" y="42090"/>
                </a:lnTo>
                <a:lnTo>
                  <a:pt x="42550" y="42080"/>
                </a:lnTo>
                <a:lnTo>
                  <a:pt x="42540" y="42080"/>
                </a:lnTo>
                <a:lnTo>
                  <a:pt x="42540" y="42070"/>
                </a:lnTo>
                <a:lnTo>
                  <a:pt x="42530" y="42060"/>
                </a:lnTo>
                <a:lnTo>
                  <a:pt x="42520" y="42050"/>
                </a:lnTo>
                <a:lnTo>
                  <a:pt x="42510" y="42030"/>
                </a:lnTo>
                <a:lnTo>
                  <a:pt x="42500" y="42020"/>
                </a:lnTo>
                <a:lnTo>
                  <a:pt x="42490" y="42010"/>
                </a:lnTo>
                <a:lnTo>
                  <a:pt x="42490" y="42000"/>
                </a:lnTo>
                <a:lnTo>
                  <a:pt x="42450" y="41970"/>
                </a:lnTo>
                <a:lnTo>
                  <a:pt x="42440" y="41960"/>
                </a:lnTo>
                <a:lnTo>
                  <a:pt x="42430" y="41960"/>
                </a:lnTo>
                <a:lnTo>
                  <a:pt x="42420" y="41950"/>
                </a:lnTo>
                <a:lnTo>
                  <a:pt x="42400" y="41940"/>
                </a:lnTo>
                <a:lnTo>
                  <a:pt x="42390" y="41940"/>
                </a:lnTo>
                <a:lnTo>
                  <a:pt x="42380" y="41920"/>
                </a:lnTo>
                <a:lnTo>
                  <a:pt x="42370" y="41910"/>
                </a:lnTo>
                <a:lnTo>
                  <a:pt x="42360" y="41900"/>
                </a:lnTo>
                <a:lnTo>
                  <a:pt x="42350" y="41890"/>
                </a:lnTo>
                <a:lnTo>
                  <a:pt x="42340" y="41890"/>
                </a:lnTo>
                <a:lnTo>
                  <a:pt x="42340" y="41880"/>
                </a:lnTo>
                <a:lnTo>
                  <a:pt x="42330" y="41880"/>
                </a:lnTo>
                <a:lnTo>
                  <a:pt x="42330" y="41860"/>
                </a:lnTo>
                <a:lnTo>
                  <a:pt x="42330" y="41840"/>
                </a:lnTo>
                <a:lnTo>
                  <a:pt x="42330" y="41830"/>
                </a:lnTo>
                <a:lnTo>
                  <a:pt x="42330" y="41820"/>
                </a:lnTo>
                <a:lnTo>
                  <a:pt x="42330" y="41810"/>
                </a:lnTo>
                <a:lnTo>
                  <a:pt x="42330" y="41800"/>
                </a:lnTo>
                <a:lnTo>
                  <a:pt x="42330" y="41780"/>
                </a:lnTo>
                <a:lnTo>
                  <a:pt x="42330" y="41770"/>
                </a:lnTo>
                <a:lnTo>
                  <a:pt x="42340" y="41760"/>
                </a:lnTo>
                <a:lnTo>
                  <a:pt x="42340" y="41740"/>
                </a:lnTo>
                <a:lnTo>
                  <a:pt x="42350" y="41740"/>
                </a:lnTo>
                <a:lnTo>
                  <a:pt x="42350" y="41730"/>
                </a:lnTo>
                <a:lnTo>
                  <a:pt x="42350" y="41720"/>
                </a:lnTo>
                <a:lnTo>
                  <a:pt x="42350" y="41710"/>
                </a:lnTo>
                <a:lnTo>
                  <a:pt x="42350" y="41700"/>
                </a:lnTo>
                <a:lnTo>
                  <a:pt x="42350" y="41690"/>
                </a:lnTo>
                <a:lnTo>
                  <a:pt x="42350" y="41680"/>
                </a:lnTo>
                <a:lnTo>
                  <a:pt x="42350" y="41670"/>
                </a:lnTo>
                <a:lnTo>
                  <a:pt x="42340" y="41660"/>
                </a:lnTo>
                <a:lnTo>
                  <a:pt x="42330" y="41640"/>
                </a:lnTo>
                <a:lnTo>
                  <a:pt x="42330" y="41630"/>
                </a:lnTo>
                <a:lnTo>
                  <a:pt x="42330" y="41620"/>
                </a:lnTo>
                <a:lnTo>
                  <a:pt x="42320" y="41610"/>
                </a:lnTo>
                <a:lnTo>
                  <a:pt x="42320" y="41600"/>
                </a:lnTo>
                <a:lnTo>
                  <a:pt x="42310" y="41590"/>
                </a:lnTo>
                <a:lnTo>
                  <a:pt x="42300" y="41580"/>
                </a:lnTo>
                <a:lnTo>
                  <a:pt x="42300" y="41570"/>
                </a:lnTo>
                <a:lnTo>
                  <a:pt x="42300" y="41560"/>
                </a:lnTo>
                <a:lnTo>
                  <a:pt x="42300" y="41550"/>
                </a:lnTo>
                <a:lnTo>
                  <a:pt x="42300" y="41540"/>
                </a:lnTo>
                <a:lnTo>
                  <a:pt x="42310" y="41530"/>
                </a:lnTo>
                <a:lnTo>
                  <a:pt x="42310" y="41520"/>
                </a:lnTo>
                <a:lnTo>
                  <a:pt x="42310" y="41510"/>
                </a:lnTo>
                <a:lnTo>
                  <a:pt x="42310" y="41500"/>
                </a:lnTo>
                <a:lnTo>
                  <a:pt x="42310" y="41490"/>
                </a:lnTo>
                <a:lnTo>
                  <a:pt x="42310" y="41480"/>
                </a:lnTo>
                <a:lnTo>
                  <a:pt x="42310" y="41470"/>
                </a:lnTo>
                <a:lnTo>
                  <a:pt x="42300" y="41460"/>
                </a:lnTo>
                <a:lnTo>
                  <a:pt x="42300" y="41450"/>
                </a:lnTo>
                <a:lnTo>
                  <a:pt x="42290" y="41450"/>
                </a:lnTo>
                <a:lnTo>
                  <a:pt x="42280" y="41440"/>
                </a:lnTo>
                <a:lnTo>
                  <a:pt x="42270" y="41430"/>
                </a:lnTo>
                <a:lnTo>
                  <a:pt x="42270" y="41420"/>
                </a:lnTo>
                <a:lnTo>
                  <a:pt x="42270" y="41410"/>
                </a:lnTo>
                <a:lnTo>
                  <a:pt x="42270" y="41400"/>
                </a:lnTo>
                <a:lnTo>
                  <a:pt x="42270" y="41390"/>
                </a:lnTo>
                <a:lnTo>
                  <a:pt x="42270" y="41380"/>
                </a:lnTo>
                <a:lnTo>
                  <a:pt x="42270" y="41370"/>
                </a:lnTo>
                <a:lnTo>
                  <a:pt x="42270" y="41360"/>
                </a:lnTo>
                <a:lnTo>
                  <a:pt x="42280" y="41360"/>
                </a:lnTo>
                <a:lnTo>
                  <a:pt x="42280" y="41350"/>
                </a:lnTo>
                <a:lnTo>
                  <a:pt x="42290" y="41340"/>
                </a:lnTo>
                <a:lnTo>
                  <a:pt x="42300" y="41340"/>
                </a:lnTo>
                <a:lnTo>
                  <a:pt x="42300" y="41330"/>
                </a:lnTo>
                <a:lnTo>
                  <a:pt x="42310" y="41330"/>
                </a:lnTo>
                <a:lnTo>
                  <a:pt x="42320" y="41320"/>
                </a:lnTo>
                <a:lnTo>
                  <a:pt x="42330" y="41320"/>
                </a:lnTo>
                <a:lnTo>
                  <a:pt x="42340" y="41320"/>
                </a:lnTo>
                <a:lnTo>
                  <a:pt x="42350" y="41320"/>
                </a:lnTo>
                <a:lnTo>
                  <a:pt x="42360" y="41310"/>
                </a:lnTo>
                <a:lnTo>
                  <a:pt x="42380" y="41310"/>
                </a:lnTo>
                <a:lnTo>
                  <a:pt x="42400" y="41300"/>
                </a:lnTo>
                <a:lnTo>
                  <a:pt x="42410" y="41300"/>
                </a:lnTo>
                <a:lnTo>
                  <a:pt x="42410" y="41290"/>
                </a:lnTo>
                <a:lnTo>
                  <a:pt x="42410" y="41280"/>
                </a:lnTo>
                <a:lnTo>
                  <a:pt x="42400" y="41280"/>
                </a:lnTo>
                <a:lnTo>
                  <a:pt x="42410" y="41280"/>
                </a:lnTo>
                <a:lnTo>
                  <a:pt x="42410" y="41270"/>
                </a:lnTo>
                <a:lnTo>
                  <a:pt x="42400" y="41270"/>
                </a:lnTo>
                <a:lnTo>
                  <a:pt x="42400" y="41260"/>
                </a:lnTo>
                <a:lnTo>
                  <a:pt x="42400" y="41250"/>
                </a:lnTo>
                <a:lnTo>
                  <a:pt x="42400" y="41240"/>
                </a:lnTo>
                <a:lnTo>
                  <a:pt x="42410" y="41240"/>
                </a:lnTo>
                <a:lnTo>
                  <a:pt x="42410" y="41230"/>
                </a:lnTo>
                <a:lnTo>
                  <a:pt x="42410" y="41220"/>
                </a:lnTo>
                <a:lnTo>
                  <a:pt x="42410" y="41210"/>
                </a:lnTo>
                <a:lnTo>
                  <a:pt x="42410" y="41200"/>
                </a:lnTo>
                <a:lnTo>
                  <a:pt x="42410" y="41190"/>
                </a:lnTo>
                <a:lnTo>
                  <a:pt x="42400" y="41180"/>
                </a:lnTo>
                <a:lnTo>
                  <a:pt x="42400" y="41170"/>
                </a:lnTo>
                <a:lnTo>
                  <a:pt x="42400" y="41150"/>
                </a:lnTo>
                <a:lnTo>
                  <a:pt x="42390" y="41140"/>
                </a:lnTo>
                <a:lnTo>
                  <a:pt x="42390" y="41130"/>
                </a:lnTo>
                <a:lnTo>
                  <a:pt x="42380" y="41070"/>
                </a:lnTo>
                <a:lnTo>
                  <a:pt x="42380" y="41030"/>
                </a:lnTo>
                <a:lnTo>
                  <a:pt x="42370" y="41020"/>
                </a:lnTo>
                <a:lnTo>
                  <a:pt x="42210" y="40940"/>
                </a:lnTo>
                <a:lnTo>
                  <a:pt x="42110" y="40620"/>
                </a:lnTo>
                <a:lnTo>
                  <a:pt x="42110" y="40610"/>
                </a:lnTo>
                <a:lnTo>
                  <a:pt x="42090" y="40520"/>
                </a:lnTo>
                <a:lnTo>
                  <a:pt x="42060" y="40440"/>
                </a:lnTo>
                <a:lnTo>
                  <a:pt x="42030" y="40360"/>
                </a:lnTo>
                <a:lnTo>
                  <a:pt x="41990" y="40430"/>
                </a:lnTo>
                <a:lnTo>
                  <a:pt x="41960" y="40340"/>
                </a:lnTo>
                <a:lnTo>
                  <a:pt x="41930" y="40270"/>
                </a:lnTo>
                <a:lnTo>
                  <a:pt x="41900" y="40180"/>
                </a:lnTo>
                <a:lnTo>
                  <a:pt x="41880" y="40130"/>
                </a:lnTo>
                <a:lnTo>
                  <a:pt x="41900" y="40110"/>
                </a:lnTo>
                <a:lnTo>
                  <a:pt x="41910" y="40100"/>
                </a:lnTo>
                <a:lnTo>
                  <a:pt x="41910" y="40080"/>
                </a:lnTo>
                <a:lnTo>
                  <a:pt x="41930" y="40070"/>
                </a:lnTo>
                <a:lnTo>
                  <a:pt x="41930" y="40020"/>
                </a:lnTo>
                <a:lnTo>
                  <a:pt x="41960" y="40020"/>
                </a:lnTo>
                <a:lnTo>
                  <a:pt x="41970" y="40020"/>
                </a:lnTo>
                <a:lnTo>
                  <a:pt x="41990" y="40010"/>
                </a:lnTo>
                <a:lnTo>
                  <a:pt x="42010" y="40010"/>
                </a:lnTo>
                <a:lnTo>
                  <a:pt x="42170" y="39980"/>
                </a:lnTo>
                <a:lnTo>
                  <a:pt x="42130" y="39640"/>
                </a:lnTo>
                <a:lnTo>
                  <a:pt x="42100" y="39370"/>
                </a:lnTo>
                <a:lnTo>
                  <a:pt x="42090" y="39290"/>
                </a:lnTo>
                <a:lnTo>
                  <a:pt x="42090" y="39270"/>
                </a:lnTo>
                <a:lnTo>
                  <a:pt x="42080" y="39200"/>
                </a:lnTo>
                <a:lnTo>
                  <a:pt x="42240" y="39180"/>
                </a:lnTo>
                <a:lnTo>
                  <a:pt x="42400" y="39170"/>
                </a:lnTo>
                <a:lnTo>
                  <a:pt x="42510" y="39170"/>
                </a:lnTo>
                <a:lnTo>
                  <a:pt x="42730" y="39150"/>
                </a:lnTo>
                <a:lnTo>
                  <a:pt x="42900" y="39160"/>
                </a:lnTo>
                <a:lnTo>
                  <a:pt x="43050" y="39160"/>
                </a:lnTo>
                <a:lnTo>
                  <a:pt x="43080" y="39140"/>
                </a:lnTo>
                <a:lnTo>
                  <a:pt x="43100" y="39130"/>
                </a:lnTo>
                <a:lnTo>
                  <a:pt x="43110" y="39100"/>
                </a:lnTo>
                <a:lnTo>
                  <a:pt x="43110" y="39060"/>
                </a:lnTo>
                <a:lnTo>
                  <a:pt x="43110" y="39050"/>
                </a:lnTo>
                <a:lnTo>
                  <a:pt x="43120" y="39050"/>
                </a:lnTo>
                <a:lnTo>
                  <a:pt x="43150" y="39020"/>
                </a:lnTo>
                <a:lnTo>
                  <a:pt x="43180" y="38990"/>
                </a:lnTo>
                <a:lnTo>
                  <a:pt x="43190" y="38980"/>
                </a:lnTo>
                <a:lnTo>
                  <a:pt x="43200" y="38970"/>
                </a:lnTo>
                <a:lnTo>
                  <a:pt x="43200" y="38960"/>
                </a:lnTo>
                <a:lnTo>
                  <a:pt x="43210" y="38960"/>
                </a:lnTo>
                <a:lnTo>
                  <a:pt x="43220" y="38960"/>
                </a:lnTo>
                <a:lnTo>
                  <a:pt x="43220" y="38950"/>
                </a:lnTo>
                <a:lnTo>
                  <a:pt x="43220" y="38940"/>
                </a:lnTo>
                <a:lnTo>
                  <a:pt x="43220" y="38930"/>
                </a:lnTo>
                <a:lnTo>
                  <a:pt x="43230" y="38930"/>
                </a:lnTo>
                <a:lnTo>
                  <a:pt x="43230" y="38920"/>
                </a:lnTo>
                <a:lnTo>
                  <a:pt x="43220" y="38900"/>
                </a:lnTo>
                <a:lnTo>
                  <a:pt x="43220" y="38890"/>
                </a:lnTo>
                <a:lnTo>
                  <a:pt x="43220" y="38880"/>
                </a:lnTo>
                <a:lnTo>
                  <a:pt x="43230" y="38880"/>
                </a:lnTo>
                <a:lnTo>
                  <a:pt x="43230" y="38870"/>
                </a:lnTo>
                <a:lnTo>
                  <a:pt x="43230" y="38860"/>
                </a:lnTo>
                <a:lnTo>
                  <a:pt x="43230" y="38850"/>
                </a:lnTo>
                <a:lnTo>
                  <a:pt x="43230" y="38840"/>
                </a:lnTo>
                <a:lnTo>
                  <a:pt x="43230" y="38830"/>
                </a:lnTo>
                <a:lnTo>
                  <a:pt x="43230" y="38820"/>
                </a:lnTo>
                <a:lnTo>
                  <a:pt x="43220" y="38810"/>
                </a:lnTo>
                <a:lnTo>
                  <a:pt x="43220" y="38800"/>
                </a:lnTo>
                <a:lnTo>
                  <a:pt x="43210" y="38800"/>
                </a:lnTo>
                <a:lnTo>
                  <a:pt x="43210" y="38790"/>
                </a:lnTo>
                <a:lnTo>
                  <a:pt x="43220" y="38790"/>
                </a:lnTo>
                <a:lnTo>
                  <a:pt x="43220" y="38780"/>
                </a:lnTo>
                <a:lnTo>
                  <a:pt x="43230" y="38780"/>
                </a:lnTo>
                <a:lnTo>
                  <a:pt x="43240" y="38780"/>
                </a:lnTo>
                <a:lnTo>
                  <a:pt x="43240" y="38770"/>
                </a:lnTo>
                <a:lnTo>
                  <a:pt x="43240" y="38760"/>
                </a:lnTo>
                <a:lnTo>
                  <a:pt x="43240" y="38750"/>
                </a:lnTo>
                <a:lnTo>
                  <a:pt x="43230" y="38740"/>
                </a:lnTo>
                <a:lnTo>
                  <a:pt x="43230" y="38730"/>
                </a:lnTo>
                <a:lnTo>
                  <a:pt x="43220" y="38730"/>
                </a:lnTo>
                <a:lnTo>
                  <a:pt x="43230" y="38720"/>
                </a:lnTo>
                <a:lnTo>
                  <a:pt x="43230" y="38710"/>
                </a:lnTo>
                <a:lnTo>
                  <a:pt x="43240" y="38710"/>
                </a:lnTo>
                <a:lnTo>
                  <a:pt x="43250" y="38710"/>
                </a:lnTo>
                <a:lnTo>
                  <a:pt x="43250" y="38700"/>
                </a:lnTo>
                <a:lnTo>
                  <a:pt x="43240" y="38700"/>
                </a:lnTo>
                <a:lnTo>
                  <a:pt x="43240" y="38690"/>
                </a:lnTo>
                <a:lnTo>
                  <a:pt x="43250" y="38690"/>
                </a:lnTo>
                <a:lnTo>
                  <a:pt x="43260" y="38690"/>
                </a:lnTo>
                <a:lnTo>
                  <a:pt x="43260" y="38680"/>
                </a:lnTo>
                <a:lnTo>
                  <a:pt x="43250" y="38680"/>
                </a:lnTo>
                <a:lnTo>
                  <a:pt x="43250" y="38670"/>
                </a:lnTo>
                <a:lnTo>
                  <a:pt x="43260" y="38670"/>
                </a:lnTo>
                <a:lnTo>
                  <a:pt x="43260" y="38660"/>
                </a:lnTo>
                <a:lnTo>
                  <a:pt x="43260" y="38650"/>
                </a:lnTo>
                <a:lnTo>
                  <a:pt x="43260" y="38640"/>
                </a:lnTo>
                <a:lnTo>
                  <a:pt x="43270" y="38640"/>
                </a:lnTo>
                <a:lnTo>
                  <a:pt x="43280" y="38640"/>
                </a:lnTo>
                <a:lnTo>
                  <a:pt x="43280" y="38630"/>
                </a:lnTo>
                <a:lnTo>
                  <a:pt x="43280" y="38620"/>
                </a:lnTo>
                <a:lnTo>
                  <a:pt x="43280" y="38610"/>
                </a:lnTo>
                <a:lnTo>
                  <a:pt x="43290" y="38610"/>
                </a:lnTo>
                <a:lnTo>
                  <a:pt x="43290" y="38600"/>
                </a:lnTo>
                <a:lnTo>
                  <a:pt x="43300" y="38600"/>
                </a:lnTo>
                <a:lnTo>
                  <a:pt x="43290" y="38590"/>
                </a:lnTo>
                <a:lnTo>
                  <a:pt x="43300" y="38590"/>
                </a:lnTo>
                <a:lnTo>
                  <a:pt x="43310" y="38570"/>
                </a:lnTo>
                <a:lnTo>
                  <a:pt x="43300" y="38570"/>
                </a:lnTo>
                <a:lnTo>
                  <a:pt x="43300" y="38560"/>
                </a:lnTo>
                <a:lnTo>
                  <a:pt x="43310" y="38560"/>
                </a:lnTo>
                <a:lnTo>
                  <a:pt x="43310" y="38550"/>
                </a:lnTo>
                <a:lnTo>
                  <a:pt x="43310" y="38540"/>
                </a:lnTo>
                <a:lnTo>
                  <a:pt x="43320" y="38540"/>
                </a:lnTo>
                <a:lnTo>
                  <a:pt x="43330" y="38540"/>
                </a:lnTo>
                <a:lnTo>
                  <a:pt x="43320" y="38530"/>
                </a:lnTo>
                <a:lnTo>
                  <a:pt x="43330" y="38530"/>
                </a:lnTo>
                <a:lnTo>
                  <a:pt x="43330" y="38520"/>
                </a:lnTo>
                <a:lnTo>
                  <a:pt x="43340" y="38520"/>
                </a:lnTo>
                <a:lnTo>
                  <a:pt x="43340" y="38510"/>
                </a:lnTo>
                <a:lnTo>
                  <a:pt x="43340" y="38500"/>
                </a:lnTo>
                <a:lnTo>
                  <a:pt x="43340" y="38490"/>
                </a:lnTo>
                <a:lnTo>
                  <a:pt x="43350" y="38490"/>
                </a:lnTo>
                <a:lnTo>
                  <a:pt x="43350" y="38480"/>
                </a:lnTo>
                <a:lnTo>
                  <a:pt x="43350" y="38470"/>
                </a:lnTo>
                <a:lnTo>
                  <a:pt x="43350" y="38460"/>
                </a:lnTo>
                <a:lnTo>
                  <a:pt x="43350" y="38450"/>
                </a:lnTo>
                <a:lnTo>
                  <a:pt x="43360" y="38450"/>
                </a:lnTo>
                <a:lnTo>
                  <a:pt x="43360" y="38440"/>
                </a:lnTo>
                <a:lnTo>
                  <a:pt x="43370" y="38440"/>
                </a:lnTo>
                <a:lnTo>
                  <a:pt x="43370" y="38430"/>
                </a:lnTo>
                <a:lnTo>
                  <a:pt x="43380" y="38430"/>
                </a:lnTo>
                <a:lnTo>
                  <a:pt x="43380" y="38420"/>
                </a:lnTo>
                <a:lnTo>
                  <a:pt x="43390" y="38420"/>
                </a:lnTo>
                <a:lnTo>
                  <a:pt x="43390" y="38410"/>
                </a:lnTo>
                <a:lnTo>
                  <a:pt x="43400" y="38410"/>
                </a:lnTo>
                <a:lnTo>
                  <a:pt x="43410" y="38390"/>
                </a:lnTo>
                <a:lnTo>
                  <a:pt x="43420" y="38390"/>
                </a:lnTo>
                <a:lnTo>
                  <a:pt x="43420" y="38380"/>
                </a:lnTo>
                <a:lnTo>
                  <a:pt x="43410" y="38370"/>
                </a:lnTo>
                <a:lnTo>
                  <a:pt x="43410" y="38360"/>
                </a:lnTo>
                <a:lnTo>
                  <a:pt x="43410" y="38350"/>
                </a:lnTo>
                <a:lnTo>
                  <a:pt x="43410" y="38340"/>
                </a:lnTo>
                <a:lnTo>
                  <a:pt x="43400" y="38340"/>
                </a:lnTo>
                <a:lnTo>
                  <a:pt x="43410" y="38340"/>
                </a:lnTo>
                <a:lnTo>
                  <a:pt x="43410" y="38330"/>
                </a:lnTo>
                <a:lnTo>
                  <a:pt x="43430" y="38330"/>
                </a:lnTo>
                <a:lnTo>
                  <a:pt x="43430" y="38320"/>
                </a:lnTo>
                <a:lnTo>
                  <a:pt x="43430" y="38310"/>
                </a:lnTo>
                <a:lnTo>
                  <a:pt x="43450" y="38300"/>
                </a:lnTo>
                <a:lnTo>
                  <a:pt x="43470" y="38280"/>
                </a:lnTo>
                <a:lnTo>
                  <a:pt x="43480" y="38270"/>
                </a:lnTo>
                <a:lnTo>
                  <a:pt x="43510" y="38260"/>
                </a:lnTo>
                <a:lnTo>
                  <a:pt x="43550" y="38230"/>
                </a:lnTo>
                <a:lnTo>
                  <a:pt x="43560" y="38230"/>
                </a:lnTo>
                <a:lnTo>
                  <a:pt x="43650" y="38230"/>
                </a:lnTo>
                <a:lnTo>
                  <a:pt x="43660" y="38230"/>
                </a:lnTo>
                <a:lnTo>
                  <a:pt x="43670" y="38230"/>
                </a:lnTo>
                <a:lnTo>
                  <a:pt x="43760" y="38200"/>
                </a:lnTo>
                <a:lnTo>
                  <a:pt x="43760" y="38190"/>
                </a:lnTo>
                <a:lnTo>
                  <a:pt x="43770" y="38160"/>
                </a:lnTo>
                <a:lnTo>
                  <a:pt x="43770" y="38130"/>
                </a:lnTo>
                <a:lnTo>
                  <a:pt x="43780" y="38110"/>
                </a:lnTo>
                <a:lnTo>
                  <a:pt x="43780" y="38080"/>
                </a:lnTo>
                <a:lnTo>
                  <a:pt x="43790" y="38030"/>
                </a:lnTo>
                <a:lnTo>
                  <a:pt x="43800" y="38010"/>
                </a:lnTo>
                <a:lnTo>
                  <a:pt x="43800" y="37990"/>
                </a:lnTo>
                <a:lnTo>
                  <a:pt x="43810" y="37960"/>
                </a:lnTo>
                <a:lnTo>
                  <a:pt x="43820" y="37890"/>
                </a:lnTo>
                <a:lnTo>
                  <a:pt x="43830" y="37840"/>
                </a:lnTo>
                <a:lnTo>
                  <a:pt x="43840" y="37780"/>
                </a:lnTo>
                <a:lnTo>
                  <a:pt x="43860" y="37710"/>
                </a:lnTo>
                <a:lnTo>
                  <a:pt x="43850" y="37680"/>
                </a:lnTo>
                <a:lnTo>
                  <a:pt x="43850" y="37640"/>
                </a:lnTo>
                <a:lnTo>
                  <a:pt x="43840" y="37580"/>
                </a:lnTo>
                <a:lnTo>
                  <a:pt x="43830" y="37570"/>
                </a:lnTo>
                <a:lnTo>
                  <a:pt x="43840" y="37480"/>
                </a:lnTo>
                <a:lnTo>
                  <a:pt x="43930" y="37470"/>
                </a:lnTo>
                <a:lnTo>
                  <a:pt x="43940" y="37470"/>
                </a:lnTo>
                <a:lnTo>
                  <a:pt x="43940" y="37460"/>
                </a:lnTo>
                <a:lnTo>
                  <a:pt x="43950" y="37460"/>
                </a:lnTo>
                <a:lnTo>
                  <a:pt x="43960" y="37450"/>
                </a:lnTo>
                <a:lnTo>
                  <a:pt x="43960" y="37440"/>
                </a:lnTo>
                <a:lnTo>
                  <a:pt x="43970" y="37440"/>
                </a:lnTo>
                <a:lnTo>
                  <a:pt x="43980" y="37430"/>
                </a:lnTo>
                <a:lnTo>
                  <a:pt x="44030" y="37380"/>
                </a:lnTo>
                <a:lnTo>
                  <a:pt x="44040" y="37370"/>
                </a:lnTo>
                <a:lnTo>
                  <a:pt x="44060" y="37350"/>
                </a:lnTo>
                <a:lnTo>
                  <a:pt x="44110" y="37300"/>
                </a:lnTo>
                <a:lnTo>
                  <a:pt x="44110" y="37200"/>
                </a:lnTo>
                <a:lnTo>
                  <a:pt x="44280" y="37140"/>
                </a:lnTo>
                <a:lnTo>
                  <a:pt x="44330" y="37150"/>
                </a:lnTo>
                <a:lnTo>
                  <a:pt x="44380" y="37160"/>
                </a:lnTo>
                <a:lnTo>
                  <a:pt x="44410" y="37160"/>
                </a:lnTo>
                <a:lnTo>
                  <a:pt x="44450" y="37160"/>
                </a:lnTo>
                <a:lnTo>
                  <a:pt x="44460" y="37160"/>
                </a:lnTo>
                <a:lnTo>
                  <a:pt x="44490" y="37150"/>
                </a:lnTo>
                <a:lnTo>
                  <a:pt x="44520" y="37140"/>
                </a:lnTo>
                <a:lnTo>
                  <a:pt x="44530" y="37140"/>
                </a:lnTo>
                <a:lnTo>
                  <a:pt x="44550" y="37130"/>
                </a:lnTo>
                <a:lnTo>
                  <a:pt x="44570" y="37130"/>
                </a:lnTo>
                <a:lnTo>
                  <a:pt x="44570" y="37120"/>
                </a:lnTo>
                <a:lnTo>
                  <a:pt x="44590" y="37120"/>
                </a:lnTo>
                <a:lnTo>
                  <a:pt x="44630" y="37110"/>
                </a:lnTo>
                <a:lnTo>
                  <a:pt x="44630" y="37100"/>
                </a:lnTo>
                <a:lnTo>
                  <a:pt x="44650" y="37100"/>
                </a:lnTo>
                <a:lnTo>
                  <a:pt x="44680" y="37090"/>
                </a:lnTo>
                <a:lnTo>
                  <a:pt x="44690" y="37090"/>
                </a:lnTo>
                <a:lnTo>
                  <a:pt x="44700" y="37080"/>
                </a:lnTo>
                <a:lnTo>
                  <a:pt x="44730" y="37080"/>
                </a:lnTo>
                <a:lnTo>
                  <a:pt x="44730" y="37070"/>
                </a:lnTo>
                <a:lnTo>
                  <a:pt x="44750" y="37070"/>
                </a:lnTo>
                <a:lnTo>
                  <a:pt x="44790" y="37060"/>
                </a:lnTo>
                <a:lnTo>
                  <a:pt x="44870" y="37030"/>
                </a:lnTo>
                <a:lnTo>
                  <a:pt x="44900" y="37020"/>
                </a:lnTo>
                <a:lnTo>
                  <a:pt x="44910" y="37020"/>
                </a:lnTo>
                <a:lnTo>
                  <a:pt x="44970" y="37000"/>
                </a:lnTo>
                <a:lnTo>
                  <a:pt x="44980" y="37000"/>
                </a:lnTo>
                <a:lnTo>
                  <a:pt x="44990" y="37000"/>
                </a:lnTo>
                <a:lnTo>
                  <a:pt x="45030" y="36980"/>
                </a:lnTo>
                <a:lnTo>
                  <a:pt x="45060" y="36980"/>
                </a:lnTo>
                <a:lnTo>
                  <a:pt x="45070" y="36970"/>
                </a:lnTo>
                <a:lnTo>
                  <a:pt x="45080" y="36970"/>
                </a:lnTo>
                <a:lnTo>
                  <a:pt x="45200" y="36930"/>
                </a:lnTo>
                <a:lnTo>
                  <a:pt x="45190" y="36910"/>
                </a:lnTo>
                <a:lnTo>
                  <a:pt x="45170" y="36880"/>
                </a:lnTo>
                <a:lnTo>
                  <a:pt x="45160" y="36850"/>
                </a:lnTo>
                <a:lnTo>
                  <a:pt x="45150" y="36830"/>
                </a:lnTo>
                <a:lnTo>
                  <a:pt x="45240" y="36790"/>
                </a:lnTo>
                <a:lnTo>
                  <a:pt x="45280" y="36770"/>
                </a:lnTo>
                <a:lnTo>
                  <a:pt x="45330" y="36750"/>
                </a:lnTo>
                <a:lnTo>
                  <a:pt x="45430" y="36690"/>
                </a:lnTo>
                <a:lnTo>
                  <a:pt x="45490" y="36660"/>
                </a:lnTo>
                <a:lnTo>
                  <a:pt x="45530" y="36710"/>
                </a:lnTo>
                <a:lnTo>
                  <a:pt x="45560" y="36750"/>
                </a:lnTo>
                <a:lnTo>
                  <a:pt x="45640" y="36840"/>
                </a:lnTo>
                <a:lnTo>
                  <a:pt x="45660" y="36850"/>
                </a:lnTo>
                <a:lnTo>
                  <a:pt x="45670" y="36860"/>
                </a:lnTo>
                <a:lnTo>
                  <a:pt x="45680" y="36880"/>
                </a:lnTo>
                <a:lnTo>
                  <a:pt x="45700" y="36900"/>
                </a:lnTo>
                <a:lnTo>
                  <a:pt x="45720" y="36920"/>
                </a:lnTo>
                <a:lnTo>
                  <a:pt x="45810" y="37040"/>
                </a:lnTo>
                <a:lnTo>
                  <a:pt x="45920" y="37180"/>
                </a:lnTo>
                <a:lnTo>
                  <a:pt x="45990" y="37270"/>
                </a:lnTo>
                <a:lnTo>
                  <a:pt x="46080" y="37380"/>
                </a:lnTo>
                <a:lnTo>
                  <a:pt x="46170" y="37300"/>
                </a:lnTo>
                <a:lnTo>
                  <a:pt x="46300" y="37450"/>
                </a:lnTo>
                <a:lnTo>
                  <a:pt x="46260" y="37480"/>
                </a:lnTo>
                <a:lnTo>
                  <a:pt x="46290" y="37520"/>
                </a:lnTo>
                <a:lnTo>
                  <a:pt x="46300" y="37530"/>
                </a:lnTo>
                <a:lnTo>
                  <a:pt x="46300" y="37540"/>
                </a:lnTo>
                <a:lnTo>
                  <a:pt x="46290" y="37550"/>
                </a:lnTo>
                <a:lnTo>
                  <a:pt x="46280" y="37560"/>
                </a:lnTo>
                <a:lnTo>
                  <a:pt x="46280" y="37570"/>
                </a:lnTo>
                <a:lnTo>
                  <a:pt x="46270" y="37600"/>
                </a:lnTo>
                <a:lnTo>
                  <a:pt x="46270" y="37610"/>
                </a:lnTo>
                <a:lnTo>
                  <a:pt x="46270" y="37620"/>
                </a:lnTo>
                <a:lnTo>
                  <a:pt x="46260" y="37630"/>
                </a:lnTo>
                <a:lnTo>
                  <a:pt x="46270" y="37630"/>
                </a:lnTo>
                <a:lnTo>
                  <a:pt x="46270" y="37640"/>
                </a:lnTo>
                <a:lnTo>
                  <a:pt x="46390" y="37770"/>
                </a:lnTo>
                <a:lnTo>
                  <a:pt x="46440" y="37760"/>
                </a:lnTo>
                <a:lnTo>
                  <a:pt x="46490" y="37740"/>
                </a:lnTo>
                <a:lnTo>
                  <a:pt x="46520" y="37740"/>
                </a:lnTo>
                <a:lnTo>
                  <a:pt x="46550" y="37730"/>
                </a:lnTo>
                <a:lnTo>
                  <a:pt x="46570" y="37720"/>
                </a:lnTo>
                <a:lnTo>
                  <a:pt x="46590" y="37720"/>
                </a:lnTo>
                <a:lnTo>
                  <a:pt x="46610" y="37720"/>
                </a:lnTo>
                <a:lnTo>
                  <a:pt x="46620" y="37730"/>
                </a:lnTo>
                <a:lnTo>
                  <a:pt x="46630" y="37720"/>
                </a:lnTo>
                <a:lnTo>
                  <a:pt x="46750" y="37680"/>
                </a:lnTo>
                <a:lnTo>
                  <a:pt x="46760" y="37650"/>
                </a:lnTo>
                <a:lnTo>
                  <a:pt x="46840" y="37640"/>
                </a:lnTo>
                <a:lnTo>
                  <a:pt x="46880" y="37650"/>
                </a:lnTo>
                <a:lnTo>
                  <a:pt x="46880" y="37660"/>
                </a:lnTo>
                <a:lnTo>
                  <a:pt x="46910" y="37660"/>
                </a:lnTo>
                <a:lnTo>
                  <a:pt x="46930" y="37660"/>
                </a:lnTo>
                <a:lnTo>
                  <a:pt x="46960" y="37670"/>
                </a:lnTo>
                <a:lnTo>
                  <a:pt x="46970" y="37670"/>
                </a:lnTo>
                <a:lnTo>
                  <a:pt x="46980" y="37670"/>
                </a:lnTo>
                <a:lnTo>
                  <a:pt x="46990" y="37660"/>
                </a:lnTo>
                <a:lnTo>
                  <a:pt x="47020" y="37650"/>
                </a:lnTo>
                <a:lnTo>
                  <a:pt x="47070" y="37640"/>
                </a:lnTo>
                <a:lnTo>
                  <a:pt x="47080" y="37640"/>
                </a:lnTo>
                <a:lnTo>
                  <a:pt x="47120" y="37630"/>
                </a:lnTo>
                <a:lnTo>
                  <a:pt x="47190" y="37610"/>
                </a:lnTo>
                <a:lnTo>
                  <a:pt x="47200" y="37610"/>
                </a:lnTo>
                <a:lnTo>
                  <a:pt x="47210" y="37610"/>
                </a:lnTo>
                <a:lnTo>
                  <a:pt x="47210" y="37600"/>
                </a:lnTo>
                <a:lnTo>
                  <a:pt x="47210" y="37590"/>
                </a:lnTo>
                <a:lnTo>
                  <a:pt x="47200" y="37580"/>
                </a:lnTo>
                <a:lnTo>
                  <a:pt x="47210" y="37580"/>
                </a:lnTo>
                <a:lnTo>
                  <a:pt x="47220" y="37580"/>
                </a:lnTo>
                <a:lnTo>
                  <a:pt x="47220" y="37590"/>
                </a:lnTo>
                <a:lnTo>
                  <a:pt x="47230" y="37590"/>
                </a:lnTo>
                <a:lnTo>
                  <a:pt x="47250" y="37580"/>
                </a:lnTo>
                <a:lnTo>
                  <a:pt x="47280" y="37580"/>
                </a:lnTo>
                <a:lnTo>
                  <a:pt x="47310" y="37580"/>
                </a:lnTo>
                <a:lnTo>
                  <a:pt x="47360" y="37580"/>
                </a:lnTo>
                <a:lnTo>
                  <a:pt x="47380" y="37580"/>
                </a:lnTo>
                <a:lnTo>
                  <a:pt x="47380" y="37730"/>
                </a:lnTo>
                <a:lnTo>
                  <a:pt x="47480" y="37720"/>
                </a:lnTo>
                <a:lnTo>
                  <a:pt x="47500" y="37720"/>
                </a:lnTo>
                <a:lnTo>
                  <a:pt x="47510" y="37720"/>
                </a:lnTo>
                <a:lnTo>
                  <a:pt x="47530" y="37720"/>
                </a:lnTo>
                <a:lnTo>
                  <a:pt x="47530" y="37750"/>
                </a:lnTo>
                <a:lnTo>
                  <a:pt x="47530" y="37770"/>
                </a:lnTo>
                <a:lnTo>
                  <a:pt x="47530" y="37850"/>
                </a:lnTo>
                <a:lnTo>
                  <a:pt x="47530" y="37940"/>
                </a:lnTo>
                <a:lnTo>
                  <a:pt x="47540" y="37940"/>
                </a:lnTo>
                <a:lnTo>
                  <a:pt x="47550" y="37940"/>
                </a:lnTo>
                <a:lnTo>
                  <a:pt x="47560" y="37930"/>
                </a:lnTo>
                <a:lnTo>
                  <a:pt x="47570" y="37920"/>
                </a:lnTo>
                <a:lnTo>
                  <a:pt x="47580" y="37910"/>
                </a:lnTo>
                <a:lnTo>
                  <a:pt x="47580" y="37900"/>
                </a:lnTo>
                <a:lnTo>
                  <a:pt x="47590" y="37900"/>
                </a:lnTo>
                <a:lnTo>
                  <a:pt x="47600" y="37900"/>
                </a:lnTo>
                <a:lnTo>
                  <a:pt x="47600" y="37890"/>
                </a:lnTo>
                <a:lnTo>
                  <a:pt x="47600" y="37880"/>
                </a:lnTo>
                <a:lnTo>
                  <a:pt x="47610" y="37860"/>
                </a:lnTo>
                <a:lnTo>
                  <a:pt x="47610" y="37850"/>
                </a:lnTo>
                <a:lnTo>
                  <a:pt x="47610" y="37840"/>
                </a:lnTo>
                <a:lnTo>
                  <a:pt x="47620" y="37840"/>
                </a:lnTo>
                <a:lnTo>
                  <a:pt x="47640" y="37840"/>
                </a:lnTo>
                <a:lnTo>
                  <a:pt x="47660" y="37850"/>
                </a:lnTo>
                <a:lnTo>
                  <a:pt x="47660" y="37910"/>
                </a:lnTo>
                <a:lnTo>
                  <a:pt x="47650" y="37940"/>
                </a:lnTo>
                <a:lnTo>
                  <a:pt x="47650" y="37950"/>
                </a:lnTo>
                <a:lnTo>
                  <a:pt x="47620" y="37960"/>
                </a:lnTo>
                <a:lnTo>
                  <a:pt x="47630" y="38030"/>
                </a:lnTo>
                <a:lnTo>
                  <a:pt x="47620" y="38030"/>
                </a:lnTo>
                <a:lnTo>
                  <a:pt x="47530" y="38050"/>
                </a:lnTo>
                <a:lnTo>
                  <a:pt x="47530" y="38100"/>
                </a:lnTo>
                <a:lnTo>
                  <a:pt x="47540" y="38160"/>
                </a:lnTo>
                <a:lnTo>
                  <a:pt x="47530" y="38160"/>
                </a:lnTo>
                <a:lnTo>
                  <a:pt x="47530" y="38210"/>
                </a:lnTo>
                <a:lnTo>
                  <a:pt x="47530" y="38250"/>
                </a:lnTo>
                <a:lnTo>
                  <a:pt x="47540" y="38250"/>
                </a:lnTo>
                <a:lnTo>
                  <a:pt x="47540" y="38330"/>
                </a:lnTo>
                <a:lnTo>
                  <a:pt x="47530" y="38340"/>
                </a:lnTo>
                <a:lnTo>
                  <a:pt x="47530" y="38410"/>
                </a:lnTo>
                <a:lnTo>
                  <a:pt x="47540" y="38410"/>
                </a:lnTo>
                <a:lnTo>
                  <a:pt x="47540" y="38420"/>
                </a:lnTo>
                <a:lnTo>
                  <a:pt x="47550" y="38420"/>
                </a:lnTo>
                <a:lnTo>
                  <a:pt x="47560" y="38430"/>
                </a:lnTo>
                <a:lnTo>
                  <a:pt x="47560" y="38450"/>
                </a:lnTo>
                <a:lnTo>
                  <a:pt x="47570" y="38450"/>
                </a:lnTo>
                <a:lnTo>
                  <a:pt x="47570" y="38460"/>
                </a:lnTo>
                <a:lnTo>
                  <a:pt x="47580" y="38460"/>
                </a:lnTo>
                <a:lnTo>
                  <a:pt x="47590" y="38460"/>
                </a:lnTo>
                <a:lnTo>
                  <a:pt x="47600" y="38460"/>
                </a:lnTo>
                <a:lnTo>
                  <a:pt x="47610" y="38380"/>
                </a:lnTo>
                <a:lnTo>
                  <a:pt x="47620" y="38330"/>
                </a:lnTo>
                <a:lnTo>
                  <a:pt x="47690" y="38320"/>
                </a:lnTo>
                <a:lnTo>
                  <a:pt x="47700" y="38310"/>
                </a:lnTo>
                <a:lnTo>
                  <a:pt x="47730" y="38310"/>
                </a:lnTo>
                <a:lnTo>
                  <a:pt x="47750" y="38310"/>
                </a:lnTo>
                <a:lnTo>
                  <a:pt x="47770" y="38290"/>
                </a:lnTo>
                <a:lnTo>
                  <a:pt x="47820" y="38220"/>
                </a:lnTo>
                <a:lnTo>
                  <a:pt x="47840" y="38190"/>
                </a:lnTo>
                <a:lnTo>
                  <a:pt x="47890" y="38140"/>
                </a:lnTo>
                <a:lnTo>
                  <a:pt x="48010" y="37990"/>
                </a:lnTo>
                <a:lnTo>
                  <a:pt x="48010" y="37980"/>
                </a:lnTo>
                <a:lnTo>
                  <a:pt x="48080" y="37910"/>
                </a:lnTo>
                <a:lnTo>
                  <a:pt x="48130" y="37850"/>
                </a:lnTo>
                <a:lnTo>
                  <a:pt x="48170" y="37810"/>
                </a:lnTo>
                <a:lnTo>
                  <a:pt x="48180" y="37800"/>
                </a:lnTo>
                <a:lnTo>
                  <a:pt x="48190" y="37800"/>
                </a:lnTo>
                <a:lnTo>
                  <a:pt x="48200" y="37800"/>
                </a:lnTo>
                <a:lnTo>
                  <a:pt x="48240" y="37800"/>
                </a:lnTo>
                <a:lnTo>
                  <a:pt x="48270" y="37710"/>
                </a:lnTo>
                <a:lnTo>
                  <a:pt x="48280" y="37670"/>
                </a:lnTo>
                <a:lnTo>
                  <a:pt x="48320" y="37550"/>
                </a:lnTo>
                <a:lnTo>
                  <a:pt x="48320" y="37520"/>
                </a:lnTo>
                <a:lnTo>
                  <a:pt x="48330" y="37510"/>
                </a:lnTo>
                <a:lnTo>
                  <a:pt x="48330" y="37500"/>
                </a:lnTo>
                <a:lnTo>
                  <a:pt x="48340" y="37490"/>
                </a:lnTo>
                <a:lnTo>
                  <a:pt x="48360" y="37450"/>
                </a:lnTo>
                <a:lnTo>
                  <a:pt x="48410" y="37370"/>
                </a:lnTo>
                <a:lnTo>
                  <a:pt x="48430" y="37400"/>
                </a:lnTo>
                <a:lnTo>
                  <a:pt x="48440" y="37410"/>
                </a:lnTo>
                <a:lnTo>
                  <a:pt x="48470" y="37460"/>
                </a:lnTo>
                <a:lnTo>
                  <a:pt x="48480" y="37490"/>
                </a:lnTo>
                <a:lnTo>
                  <a:pt x="48470" y="37510"/>
                </a:lnTo>
                <a:lnTo>
                  <a:pt x="48500" y="37530"/>
                </a:lnTo>
                <a:lnTo>
                  <a:pt x="48510" y="37530"/>
                </a:lnTo>
                <a:lnTo>
                  <a:pt x="48470" y="37580"/>
                </a:lnTo>
                <a:lnTo>
                  <a:pt x="48500" y="37610"/>
                </a:lnTo>
                <a:lnTo>
                  <a:pt x="48510" y="37620"/>
                </a:lnTo>
                <a:lnTo>
                  <a:pt x="48550" y="37650"/>
                </a:lnTo>
                <a:lnTo>
                  <a:pt x="48590" y="37700"/>
                </a:lnTo>
                <a:lnTo>
                  <a:pt x="48630" y="37700"/>
                </a:lnTo>
                <a:lnTo>
                  <a:pt x="48700" y="37700"/>
                </a:lnTo>
                <a:lnTo>
                  <a:pt x="48710" y="37700"/>
                </a:lnTo>
                <a:lnTo>
                  <a:pt x="48720" y="37700"/>
                </a:lnTo>
                <a:lnTo>
                  <a:pt x="48750" y="37710"/>
                </a:lnTo>
                <a:lnTo>
                  <a:pt x="48760" y="37720"/>
                </a:lnTo>
                <a:lnTo>
                  <a:pt x="48780" y="37750"/>
                </a:lnTo>
                <a:lnTo>
                  <a:pt x="48780" y="37760"/>
                </a:lnTo>
                <a:lnTo>
                  <a:pt x="48790" y="37780"/>
                </a:lnTo>
                <a:lnTo>
                  <a:pt x="48800" y="37780"/>
                </a:lnTo>
                <a:lnTo>
                  <a:pt x="48800" y="37790"/>
                </a:lnTo>
                <a:lnTo>
                  <a:pt x="48800" y="37800"/>
                </a:lnTo>
                <a:lnTo>
                  <a:pt x="48820" y="37830"/>
                </a:lnTo>
                <a:lnTo>
                  <a:pt x="48820" y="37840"/>
                </a:lnTo>
                <a:lnTo>
                  <a:pt x="48830" y="37850"/>
                </a:lnTo>
                <a:lnTo>
                  <a:pt x="48840" y="37950"/>
                </a:lnTo>
                <a:lnTo>
                  <a:pt x="48850" y="37960"/>
                </a:lnTo>
                <a:lnTo>
                  <a:pt x="48840" y="38010"/>
                </a:lnTo>
                <a:lnTo>
                  <a:pt x="48860" y="38070"/>
                </a:lnTo>
                <a:lnTo>
                  <a:pt x="48880" y="38120"/>
                </a:lnTo>
                <a:lnTo>
                  <a:pt x="48900" y="38180"/>
                </a:lnTo>
                <a:lnTo>
                  <a:pt x="48910" y="38210"/>
                </a:lnTo>
                <a:lnTo>
                  <a:pt x="48970" y="38200"/>
                </a:lnTo>
                <a:lnTo>
                  <a:pt x="48990" y="38200"/>
                </a:lnTo>
                <a:lnTo>
                  <a:pt x="49010" y="38200"/>
                </a:lnTo>
                <a:lnTo>
                  <a:pt x="49040" y="38210"/>
                </a:lnTo>
                <a:lnTo>
                  <a:pt x="49070" y="38210"/>
                </a:lnTo>
                <a:lnTo>
                  <a:pt x="49080" y="38240"/>
                </a:lnTo>
                <a:lnTo>
                  <a:pt x="49040" y="38260"/>
                </a:lnTo>
                <a:lnTo>
                  <a:pt x="49040" y="38270"/>
                </a:lnTo>
                <a:lnTo>
                  <a:pt x="49020" y="38280"/>
                </a:lnTo>
                <a:lnTo>
                  <a:pt x="49010" y="38340"/>
                </a:lnTo>
                <a:lnTo>
                  <a:pt x="49010" y="38380"/>
                </a:lnTo>
                <a:lnTo>
                  <a:pt x="49030" y="38380"/>
                </a:lnTo>
                <a:lnTo>
                  <a:pt x="49030" y="38400"/>
                </a:lnTo>
                <a:lnTo>
                  <a:pt x="49050" y="38400"/>
                </a:lnTo>
                <a:lnTo>
                  <a:pt x="49100" y="38390"/>
                </a:lnTo>
                <a:lnTo>
                  <a:pt x="49170" y="38370"/>
                </a:lnTo>
                <a:lnTo>
                  <a:pt x="49180" y="38370"/>
                </a:lnTo>
                <a:lnTo>
                  <a:pt x="49200" y="38360"/>
                </a:lnTo>
                <a:lnTo>
                  <a:pt x="49230" y="38320"/>
                </a:lnTo>
                <a:lnTo>
                  <a:pt x="49240" y="38330"/>
                </a:lnTo>
                <a:lnTo>
                  <a:pt x="49280" y="38340"/>
                </a:lnTo>
                <a:lnTo>
                  <a:pt x="49280" y="38380"/>
                </a:lnTo>
                <a:lnTo>
                  <a:pt x="49320" y="38370"/>
                </a:lnTo>
                <a:lnTo>
                  <a:pt x="49330" y="38370"/>
                </a:lnTo>
                <a:lnTo>
                  <a:pt x="49330" y="38360"/>
                </a:lnTo>
                <a:lnTo>
                  <a:pt x="49340" y="38360"/>
                </a:lnTo>
                <a:lnTo>
                  <a:pt x="49350" y="38360"/>
                </a:lnTo>
                <a:lnTo>
                  <a:pt x="49360" y="38370"/>
                </a:lnTo>
                <a:lnTo>
                  <a:pt x="49370" y="38370"/>
                </a:lnTo>
                <a:lnTo>
                  <a:pt x="49380" y="38370"/>
                </a:lnTo>
                <a:lnTo>
                  <a:pt x="49390" y="38380"/>
                </a:lnTo>
                <a:lnTo>
                  <a:pt x="49400" y="38380"/>
                </a:lnTo>
                <a:lnTo>
                  <a:pt x="49410" y="38390"/>
                </a:lnTo>
                <a:lnTo>
                  <a:pt x="49420" y="38390"/>
                </a:lnTo>
                <a:lnTo>
                  <a:pt x="49420" y="38400"/>
                </a:lnTo>
                <a:lnTo>
                  <a:pt x="49420" y="38410"/>
                </a:lnTo>
                <a:lnTo>
                  <a:pt x="49420" y="38420"/>
                </a:lnTo>
                <a:lnTo>
                  <a:pt x="49430" y="38420"/>
                </a:lnTo>
                <a:lnTo>
                  <a:pt x="49430" y="38430"/>
                </a:lnTo>
                <a:lnTo>
                  <a:pt x="49430" y="38420"/>
                </a:lnTo>
                <a:lnTo>
                  <a:pt x="49440" y="38420"/>
                </a:lnTo>
                <a:lnTo>
                  <a:pt x="49510" y="38460"/>
                </a:lnTo>
                <a:lnTo>
                  <a:pt x="49570" y="38500"/>
                </a:lnTo>
                <a:lnTo>
                  <a:pt x="49590" y="38510"/>
                </a:lnTo>
                <a:lnTo>
                  <a:pt x="49630" y="38530"/>
                </a:lnTo>
                <a:lnTo>
                  <a:pt x="49640" y="38540"/>
                </a:lnTo>
                <a:lnTo>
                  <a:pt x="49650" y="38540"/>
                </a:lnTo>
                <a:lnTo>
                  <a:pt x="49660" y="38540"/>
                </a:lnTo>
                <a:lnTo>
                  <a:pt x="49750" y="38540"/>
                </a:lnTo>
                <a:lnTo>
                  <a:pt x="49760" y="38540"/>
                </a:lnTo>
                <a:lnTo>
                  <a:pt x="49790" y="38550"/>
                </a:lnTo>
                <a:lnTo>
                  <a:pt x="49840" y="38550"/>
                </a:lnTo>
                <a:lnTo>
                  <a:pt x="49850" y="38550"/>
                </a:lnTo>
                <a:lnTo>
                  <a:pt x="49920" y="38540"/>
                </a:lnTo>
                <a:lnTo>
                  <a:pt x="49950" y="38540"/>
                </a:lnTo>
                <a:lnTo>
                  <a:pt x="49960" y="38560"/>
                </a:lnTo>
                <a:lnTo>
                  <a:pt x="50080" y="38550"/>
                </a:lnTo>
                <a:lnTo>
                  <a:pt x="50110" y="38540"/>
                </a:lnTo>
                <a:lnTo>
                  <a:pt x="50120" y="38540"/>
                </a:lnTo>
                <a:lnTo>
                  <a:pt x="50130" y="38600"/>
                </a:lnTo>
                <a:lnTo>
                  <a:pt x="50130" y="38610"/>
                </a:lnTo>
                <a:lnTo>
                  <a:pt x="50140" y="38640"/>
                </a:lnTo>
                <a:lnTo>
                  <a:pt x="50140" y="38650"/>
                </a:lnTo>
                <a:lnTo>
                  <a:pt x="50140" y="38670"/>
                </a:lnTo>
                <a:lnTo>
                  <a:pt x="50150" y="38680"/>
                </a:lnTo>
                <a:lnTo>
                  <a:pt x="50150" y="38690"/>
                </a:lnTo>
                <a:lnTo>
                  <a:pt x="50150" y="38680"/>
                </a:lnTo>
                <a:lnTo>
                  <a:pt x="50200" y="38670"/>
                </a:lnTo>
                <a:lnTo>
                  <a:pt x="50230" y="38650"/>
                </a:lnTo>
                <a:lnTo>
                  <a:pt x="50240" y="38650"/>
                </a:lnTo>
                <a:lnTo>
                  <a:pt x="50250" y="38660"/>
                </a:lnTo>
                <a:lnTo>
                  <a:pt x="50260" y="38650"/>
                </a:lnTo>
                <a:lnTo>
                  <a:pt x="50290" y="38620"/>
                </a:lnTo>
                <a:lnTo>
                  <a:pt x="50290" y="38610"/>
                </a:lnTo>
                <a:lnTo>
                  <a:pt x="50300" y="38610"/>
                </a:lnTo>
                <a:lnTo>
                  <a:pt x="50310" y="38600"/>
                </a:lnTo>
                <a:lnTo>
                  <a:pt x="50340" y="38580"/>
                </a:lnTo>
                <a:lnTo>
                  <a:pt x="50360" y="38560"/>
                </a:lnTo>
                <a:lnTo>
                  <a:pt x="50410" y="38530"/>
                </a:lnTo>
                <a:lnTo>
                  <a:pt x="50460" y="38490"/>
                </a:lnTo>
                <a:lnTo>
                  <a:pt x="50470" y="38480"/>
                </a:lnTo>
                <a:lnTo>
                  <a:pt x="50510" y="38450"/>
                </a:lnTo>
                <a:lnTo>
                  <a:pt x="50540" y="38500"/>
                </a:lnTo>
                <a:lnTo>
                  <a:pt x="50620" y="38470"/>
                </a:lnTo>
                <a:lnTo>
                  <a:pt x="50630" y="38460"/>
                </a:lnTo>
                <a:lnTo>
                  <a:pt x="50670" y="38430"/>
                </a:lnTo>
                <a:lnTo>
                  <a:pt x="50680" y="38440"/>
                </a:lnTo>
                <a:lnTo>
                  <a:pt x="50700" y="38430"/>
                </a:lnTo>
                <a:lnTo>
                  <a:pt x="50700" y="38410"/>
                </a:lnTo>
                <a:lnTo>
                  <a:pt x="50760" y="38370"/>
                </a:lnTo>
                <a:lnTo>
                  <a:pt x="50790" y="38350"/>
                </a:lnTo>
                <a:lnTo>
                  <a:pt x="50880" y="38290"/>
                </a:lnTo>
                <a:lnTo>
                  <a:pt x="50890" y="38290"/>
                </a:lnTo>
                <a:lnTo>
                  <a:pt x="50930" y="38260"/>
                </a:lnTo>
                <a:lnTo>
                  <a:pt x="50970" y="38230"/>
                </a:lnTo>
                <a:lnTo>
                  <a:pt x="51030" y="38190"/>
                </a:lnTo>
                <a:lnTo>
                  <a:pt x="51050" y="38180"/>
                </a:lnTo>
                <a:lnTo>
                  <a:pt x="51150" y="38120"/>
                </a:lnTo>
                <a:lnTo>
                  <a:pt x="51170" y="38110"/>
                </a:lnTo>
                <a:lnTo>
                  <a:pt x="51220" y="38080"/>
                </a:lnTo>
                <a:lnTo>
                  <a:pt x="51270" y="38060"/>
                </a:lnTo>
                <a:lnTo>
                  <a:pt x="51340" y="38020"/>
                </a:lnTo>
                <a:lnTo>
                  <a:pt x="51350" y="38020"/>
                </a:lnTo>
                <a:lnTo>
                  <a:pt x="51420" y="37980"/>
                </a:lnTo>
                <a:lnTo>
                  <a:pt x="51440" y="38020"/>
                </a:lnTo>
                <a:lnTo>
                  <a:pt x="51460" y="38050"/>
                </a:lnTo>
                <a:lnTo>
                  <a:pt x="51500" y="38130"/>
                </a:lnTo>
                <a:lnTo>
                  <a:pt x="51490" y="38140"/>
                </a:lnTo>
                <a:lnTo>
                  <a:pt x="51420" y="38160"/>
                </a:lnTo>
                <a:lnTo>
                  <a:pt x="51410" y="38160"/>
                </a:lnTo>
                <a:lnTo>
                  <a:pt x="51350" y="38220"/>
                </a:lnTo>
                <a:lnTo>
                  <a:pt x="51320" y="38250"/>
                </a:lnTo>
                <a:lnTo>
                  <a:pt x="51350" y="38300"/>
                </a:lnTo>
                <a:lnTo>
                  <a:pt x="51390" y="38280"/>
                </a:lnTo>
                <a:lnTo>
                  <a:pt x="51430" y="38310"/>
                </a:lnTo>
                <a:lnTo>
                  <a:pt x="51520" y="38380"/>
                </a:lnTo>
                <a:lnTo>
                  <a:pt x="51510" y="38520"/>
                </a:lnTo>
                <a:lnTo>
                  <a:pt x="51510" y="38550"/>
                </a:lnTo>
                <a:lnTo>
                  <a:pt x="51550" y="38520"/>
                </a:lnTo>
                <a:lnTo>
                  <a:pt x="51560" y="38510"/>
                </a:lnTo>
                <a:lnTo>
                  <a:pt x="51600" y="38480"/>
                </a:lnTo>
                <a:lnTo>
                  <a:pt x="51610" y="38480"/>
                </a:lnTo>
                <a:lnTo>
                  <a:pt x="51610" y="38470"/>
                </a:lnTo>
                <a:lnTo>
                  <a:pt x="51620" y="38470"/>
                </a:lnTo>
                <a:lnTo>
                  <a:pt x="51630" y="38460"/>
                </a:lnTo>
                <a:lnTo>
                  <a:pt x="51640" y="38460"/>
                </a:lnTo>
                <a:lnTo>
                  <a:pt x="51640" y="38450"/>
                </a:lnTo>
                <a:lnTo>
                  <a:pt x="51650" y="38450"/>
                </a:lnTo>
                <a:lnTo>
                  <a:pt x="51630" y="38580"/>
                </a:lnTo>
                <a:lnTo>
                  <a:pt x="51610" y="38720"/>
                </a:lnTo>
                <a:lnTo>
                  <a:pt x="51600" y="38860"/>
                </a:lnTo>
                <a:lnTo>
                  <a:pt x="51570" y="39020"/>
                </a:lnTo>
                <a:lnTo>
                  <a:pt x="51570" y="39030"/>
                </a:lnTo>
                <a:lnTo>
                  <a:pt x="51570" y="39050"/>
                </a:lnTo>
                <a:lnTo>
                  <a:pt x="51570" y="3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