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Toil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6190" y="17380"/>
                </a:moveTo>
                <a:lnTo>
                  <a:pt x="86180" y="17360"/>
                </a:lnTo>
                <a:lnTo>
                  <a:pt x="86150" y="17310"/>
                </a:lnTo>
                <a:lnTo>
                  <a:pt x="86140" y="17290"/>
                </a:lnTo>
                <a:lnTo>
                  <a:pt x="86090" y="17200"/>
                </a:lnTo>
                <a:lnTo>
                  <a:pt x="86100" y="17160"/>
                </a:lnTo>
                <a:lnTo>
                  <a:pt x="86100" y="17140"/>
                </a:lnTo>
                <a:lnTo>
                  <a:pt x="86100" y="17120"/>
                </a:lnTo>
                <a:lnTo>
                  <a:pt x="86110" y="17110"/>
                </a:lnTo>
                <a:lnTo>
                  <a:pt x="86110" y="17090"/>
                </a:lnTo>
                <a:lnTo>
                  <a:pt x="86110" y="17080"/>
                </a:lnTo>
                <a:lnTo>
                  <a:pt x="86110" y="17070"/>
                </a:lnTo>
                <a:lnTo>
                  <a:pt x="86130" y="17000"/>
                </a:lnTo>
                <a:lnTo>
                  <a:pt x="86140" y="16950"/>
                </a:lnTo>
                <a:lnTo>
                  <a:pt x="86150" y="16910"/>
                </a:lnTo>
                <a:lnTo>
                  <a:pt x="86150" y="16900"/>
                </a:lnTo>
                <a:lnTo>
                  <a:pt x="86160" y="16850"/>
                </a:lnTo>
                <a:lnTo>
                  <a:pt x="86170" y="16800"/>
                </a:lnTo>
                <a:lnTo>
                  <a:pt x="86170" y="16780"/>
                </a:lnTo>
                <a:lnTo>
                  <a:pt x="86180" y="16780"/>
                </a:lnTo>
                <a:lnTo>
                  <a:pt x="86190" y="16770"/>
                </a:lnTo>
                <a:lnTo>
                  <a:pt x="86190" y="16760"/>
                </a:lnTo>
                <a:lnTo>
                  <a:pt x="86190" y="16750"/>
                </a:lnTo>
                <a:lnTo>
                  <a:pt x="86190" y="16740"/>
                </a:lnTo>
                <a:lnTo>
                  <a:pt x="86180" y="16740"/>
                </a:lnTo>
                <a:lnTo>
                  <a:pt x="86180" y="16730"/>
                </a:lnTo>
                <a:lnTo>
                  <a:pt x="86190" y="16730"/>
                </a:lnTo>
                <a:lnTo>
                  <a:pt x="86190" y="16720"/>
                </a:lnTo>
                <a:lnTo>
                  <a:pt x="86190" y="16710"/>
                </a:lnTo>
                <a:lnTo>
                  <a:pt x="86190" y="16700"/>
                </a:lnTo>
                <a:lnTo>
                  <a:pt x="86200" y="16690"/>
                </a:lnTo>
                <a:lnTo>
                  <a:pt x="86210" y="16610"/>
                </a:lnTo>
                <a:lnTo>
                  <a:pt x="86200" y="16610"/>
                </a:lnTo>
                <a:lnTo>
                  <a:pt x="86190" y="16610"/>
                </a:lnTo>
                <a:lnTo>
                  <a:pt x="86160" y="16610"/>
                </a:lnTo>
                <a:lnTo>
                  <a:pt x="86140" y="16620"/>
                </a:lnTo>
                <a:lnTo>
                  <a:pt x="86110" y="16620"/>
                </a:lnTo>
                <a:lnTo>
                  <a:pt x="86090" y="16620"/>
                </a:lnTo>
                <a:lnTo>
                  <a:pt x="86060" y="16620"/>
                </a:lnTo>
                <a:lnTo>
                  <a:pt x="86050" y="16620"/>
                </a:lnTo>
                <a:lnTo>
                  <a:pt x="86010" y="16630"/>
                </a:lnTo>
                <a:lnTo>
                  <a:pt x="86000" y="16630"/>
                </a:lnTo>
                <a:lnTo>
                  <a:pt x="85950" y="16630"/>
                </a:lnTo>
                <a:lnTo>
                  <a:pt x="85950" y="16640"/>
                </a:lnTo>
                <a:lnTo>
                  <a:pt x="85940" y="16640"/>
                </a:lnTo>
                <a:lnTo>
                  <a:pt x="85940" y="16630"/>
                </a:lnTo>
                <a:lnTo>
                  <a:pt x="85910" y="16640"/>
                </a:lnTo>
                <a:lnTo>
                  <a:pt x="85880" y="16640"/>
                </a:lnTo>
                <a:lnTo>
                  <a:pt x="85850" y="16640"/>
                </a:lnTo>
                <a:lnTo>
                  <a:pt x="85840" y="16640"/>
                </a:lnTo>
                <a:lnTo>
                  <a:pt x="85820" y="16650"/>
                </a:lnTo>
                <a:lnTo>
                  <a:pt x="85800" y="16650"/>
                </a:lnTo>
                <a:lnTo>
                  <a:pt x="85770" y="16650"/>
                </a:lnTo>
                <a:lnTo>
                  <a:pt x="85740" y="16650"/>
                </a:lnTo>
                <a:lnTo>
                  <a:pt x="85730" y="16650"/>
                </a:lnTo>
                <a:lnTo>
                  <a:pt x="85700" y="16660"/>
                </a:lnTo>
                <a:lnTo>
                  <a:pt x="85680" y="16660"/>
                </a:lnTo>
                <a:lnTo>
                  <a:pt x="85660" y="16660"/>
                </a:lnTo>
                <a:lnTo>
                  <a:pt x="85640" y="16660"/>
                </a:lnTo>
                <a:lnTo>
                  <a:pt x="85610" y="16660"/>
                </a:lnTo>
                <a:lnTo>
                  <a:pt x="85540" y="16670"/>
                </a:lnTo>
                <a:lnTo>
                  <a:pt x="85470" y="16670"/>
                </a:lnTo>
                <a:lnTo>
                  <a:pt x="85470" y="16650"/>
                </a:lnTo>
                <a:lnTo>
                  <a:pt x="85460" y="16630"/>
                </a:lnTo>
                <a:lnTo>
                  <a:pt x="85460" y="16620"/>
                </a:lnTo>
                <a:lnTo>
                  <a:pt x="85460" y="16610"/>
                </a:lnTo>
                <a:lnTo>
                  <a:pt x="85460" y="16590"/>
                </a:lnTo>
                <a:lnTo>
                  <a:pt x="85460" y="16570"/>
                </a:lnTo>
                <a:lnTo>
                  <a:pt x="85460" y="16550"/>
                </a:lnTo>
                <a:lnTo>
                  <a:pt x="85460" y="16540"/>
                </a:lnTo>
                <a:lnTo>
                  <a:pt x="85470" y="16510"/>
                </a:lnTo>
                <a:lnTo>
                  <a:pt x="85470" y="16500"/>
                </a:lnTo>
                <a:lnTo>
                  <a:pt x="85480" y="16490"/>
                </a:lnTo>
                <a:lnTo>
                  <a:pt x="85490" y="16490"/>
                </a:lnTo>
                <a:lnTo>
                  <a:pt x="85490" y="16480"/>
                </a:lnTo>
                <a:lnTo>
                  <a:pt x="85490" y="16460"/>
                </a:lnTo>
                <a:lnTo>
                  <a:pt x="85500" y="16460"/>
                </a:lnTo>
                <a:lnTo>
                  <a:pt x="85510" y="16370"/>
                </a:lnTo>
                <a:lnTo>
                  <a:pt x="85520" y="16350"/>
                </a:lnTo>
                <a:lnTo>
                  <a:pt x="85530" y="16320"/>
                </a:lnTo>
                <a:lnTo>
                  <a:pt x="85530" y="16290"/>
                </a:lnTo>
                <a:lnTo>
                  <a:pt x="85540" y="16260"/>
                </a:lnTo>
                <a:lnTo>
                  <a:pt x="85550" y="16190"/>
                </a:lnTo>
                <a:lnTo>
                  <a:pt x="85550" y="16180"/>
                </a:lnTo>
                <a:lnTo>
                  <a:pt x="85550" y="16170"/>
                </a:lnTo>
                <a:lnTo>
                  <a:pt x="85550" y="16160"/>
                </a:lnTo>
                <a:lnTo>
                  <a:pt x="85550" y="16140"/>
                </a:lnTo>
                <a:lnTo>
                  <a:pt x="85560" y="16120"/>
                </a:lnTo>
                <a:lnTo>
                  <a:pt x="85560" y="16110"/>
                </a:lnTo>
                <a:lnTo>
                  <a:pt x="85560" y="16080"/>
                </a:lnTo>
                <a:lnTo>
                  <a:pt x="85560" y="16070"/>
                </a:lnTo>
                <a:lnTo>
                  <a:pt x="85560" y="16060"/>
                </a:lnTo>
                <a:lnTo>
                  <a:pt x="85570" y="16040"/>
                </a:lnTo>
                <a:lnTo>
                  <a:pt x="85570" y="16030"/>
                </a:lnTo>
                <a:lnTo>
                  <a:pt x="85570" y="16020"/>
                </a:lnTo>
                <a:lnTo>
                  <a:pt x="85570" y="16000"/>
                </a:lnTo>
                <a:lnTo>
                  <a:pt x="85570" y="15980"/>
                </a:lnTo>
                <a:lnTo>
                  <a:pt x="85570" y="15970"/>
                </a:lnTo>
                <a:lnTo>
                  <a:pt x="85580" y="15960"/>
                </a:lnTo>
                <a:lnTo>
                  <a:pt x="85580" y="15950"/>
                </a:lnTo>
                <a:lnTo>
                  <a:pt x="85570" y="15940"/>
                </a:lnTo>
                <a:lnTo>
                  <a:pt x="85570" y="15900"/>
                </a:lnTo>
                <a:lnTo>
                  <a:pt x="85550" y="15910"/>
                </a:lnTo>
                <a:lnTo>
                  <a:pt x="85540" y="15880"/>
                </a:lnTo>
                <a:lnTo>
                  <a:pt x="85540" y="15870"/>
                </a:lnTo>
                <a:lnTo>
                  <a:pt x="85540" y="15860"/>
                </a:lnTo>
                <a:lnTo>
                  <a:pt x="85530" y="15860"/>
                </a:lnTo>
                <a:lnTo>
                  <a:pt x="85530" y="15850"/>
                </a:lnTo>
                <a:lnTo>
                  <a:pt x="85510" y="15830"/>
                </a:lnTo>
                <a:lnTo>
                  <a:pt x="85480" y="15840"/>
                </a:lnTo>
                <a:lnTo>
                  <a:pt x="85420" y="15850"/>
                </a:lnTo>
                <a:lnTo>
                  <a:pt x="85420" y="15840"/>
                </a:lnTo>
                <a:lnTo>
                  <a:pt x="85420" y="15820"/>
                </a:lnTo>
                <a:lnTo>
                  <a:pt x="85410" y="15810"/>
                </a:lnTo>
                <a:lnTo>
                  <a:pt x="85420" y="15800"/>
                </a:lnTo>
                <a:lnTo>
                  <a:pt x="85440" y="15770"/>
                </a:lnTo>
                <a:lnTo>
                  <a:pt x="85480" y="15720"/>
                </a:lnTo>
                <a:lnTo>
                  <a:pt x="85550" y="15630"/>
                </a:lnTo>
                <a:lnTo>
                  <a:pt x="85540" y="15630"/>
                </a:lnTo>
                <a:lnTo>
                  <a:pt x="85530" y="15630"/>
                </a:lnTo>
                <a:lnTo>
                  <a:pt x="85520" y="15630"/>
                </a:lnTo>
                <a:lnTo>
                  <a:pt x="85500" y="15640"/>
                </a:lnTo>
                <a:lnTo>
                  <a:pt x="85480" y="15640"/>
                </a:lnTo>
                <a:lnTo>
                  <a:pt x="85470" y="15630"/>
                </a:lnTo>
                <a:lnTo>
                  <a:pt x="85460" y="15630"/>
                </a:lnTo>
                <a:lnTo>
                  <a:pt x="85440" y="15630"/>
                </a:lnTo>
                <a:lnTo>
                  <a:pt x="85430" y="15630"/>
                </a:lnTo>
                <a:lnTo>
                  <a:pt x="85420" y="15630"/>
                </a:lnTo>
                <a:lnTo>
                  <a:pt x="85370" y="15600"/>
                </a:lnTo>
                <a:lnTo>
                  <a:pt x="85360" y="15560"/>
                </a:lnTo>
                <a:lnTo>
                  <a:pt x="85370" y="15550"/>
                </a:lnTo>
                <a:lnTo>
                  <a:pt x="85410" y="15580"/>
                </a:lnTo>
                <a:lnTo>
                  <a:pt x="85420" y="15600"/>
                </a:lnTo>
                <a:lnTo>
                  <a:pt x="85430" y="15590"/>
                </a:lnTo>
                <a:lnTo>
                  <a:pt x="85440" y="15590"/>
                </a:lnTo>
                <a:lnTo>
                  <a:pt x="85450" y="15590"/>
                </a:lnTo>
                <a:lnTo>
                  <a:pt x="85470" y="15600"/>
                </a:lnTo>
                <a:lnTo>
                  <a:pt x="85480" y="15600"/>
                </a:lnTo>
                <a:lnTo>
                  <a:pt x="85510" y="15590"/>
                </a:lnTo>
                <a:lnTo>
                  <a:pt x="85540" y="15570"/>
                </a:lnTo>
                <a:lnTo>
                  <a:pt x="85580" y="15590"/>
                </a:lnTo>
                <a:lnTo>
                  <a:pt x="85570" y="15570"/>
                </a:lnTo>
                <a:lnTo>
                  <a:pt x="85560" y="15510"/>
                </a:lnTo>
                <a:lnTo>
                  <a:pt x="85540" y="15360"/>
                </a:lnTo>
                <a:lnTo>
                  <a:pt x="85520" y="15250"/>
                </a:lnTo>
                <a:lnTo>
                  <a:pt x="85500" y="15160"/>
                </a:lnTo>
                <a:lnTo>
                  <a:pt x="85490" y="15130"/>
                </a:lnTo>
                <a:lnTo>
                  <a:pt x="85490" y="15120"/>
                </a:lnTo>
                <a:lnTo>
                  <a:pt x="85490" y="15110"/>
                </a:lnTo>
                <a:lnTo>
                  <a:pt x="85490" y="15100"/>
                </a:lnTo>
                <a:lnTo>
                  <a:pt x="85490" y="15090"/>
                </a:lnTo>
                <a:lnTo>
                  <a:pt x="85490" y="15080"/>
                </a:lnTo>
                <a:lnTo>
                  <a:pt x="85440" y="15050"/>
                </a:lnTo>
                <a:lnTo>
                  <a:pt x="85420" y="15060"/>
                </a:lnTo>
                <a:lnTo>
                  <a:pt x="85370" y="15080"/>
                </a:lnTo>
                <a:lnTo>
                  <a:pt x="85350" y="15120"/>
                </a:lnTo>
                <a:lnTo>
                  <a:pt x="85330" y="15150"/>
                </a:lnTo>
                <a:lnTo>
                  <a:pt x="85320" y="15160"/>
                </a:lnTo>
                <a:lnTo>
                  <a:pt x="85310" y="15170"/>
                </a:lnTo>
                <a:lnTo>
                  <a:pt x="85240" y="15200"/>
                </a:lnTo>
                <a:lnTo>
                  <a:pt x="85240" y="15180"/>
                </a:lnTo>
                <a:lnTo>
                  <a:pt x="85230" y="15140"/>
                </a:lnTo>
                <a:lnTo>
                  <a:pt x="85220" y="15060"/>
                </a:lnTo>
                <a:lnTo>
                  <a:pt x="85220" y="15050"/>
                </a:lnTo>
                <a:lnTo>
                  <a:pt x="85180" y="15050"/>
                </a:lnTo>
                <a:lnTo>
                  <a:pt x="85100" y="15060"/>
                </a:lnTo>
                <a:lnTo>
                  <a:pt x="85060" y="15040"/>
                </a:lnTo>
                <a:lnTo>
                  <a:pt x="85040" y="15030"/>
                </a:lnTo>
                <a:lnTo>
                  <a:pt x="85020" y="15020"/>
                </a:lnTo>
                <a:lnTo>
                  <a:pt x="84990" y="15010"/>
                </a:lnTo>
                <a:lnTo>
                  <a:pt x="84970" y="14970"/>
                </a:lnTo>
                <a:lnTo>
                  <a:pt x="84950" y="14980"/>
                </a:lnTo>
                <a:lnTo>
                  <a:pt x="84950" y="14990"/>
                </a:lnTo>
                <a:lnTo>
                  <a:pt x="84940" y="14950"/>
                </a:lnTo>
                <a:lnTo>
                  <a:pt x="84940" y="14930"/>
                </a:lnTo>
                <a:lnTo>
                  <a:pt x="84930" y="14930"/>
                </a:lnTo>
                <a:lnTo>
                  <a:pt x="84930" y="14920"/>
                </a:lnTo>
                <a:lnTo>
                  <a:pt x="84920" y="14920"/>
                </a:lnTo>
                <a:lnTo>
                  <a:pt x="84920" y="14910"/>
                </a:lnTo>
                <a:lnTo>
                  <a:pt x="84910" y="14900"/>
                </a:lnTo>
                <a:lnTo>
                  <a:pt x="84910" y="14890"/>
                </a:lnTo>
                <a:lnTo>
                  <a:pt x="84910" y="14880"/>
                </a:lnTo>
                <a:lnTo>
                  <a:pt x="84910" y="14870"/>
                </a:lnTo>
                <a:lnTo>
                  <a:pt x="84910" y="14860"/>
                </a:lnTo>
                <a:lnTo>
                  <a:pt x="84910" y="14850"/>
                </a:lnTo>
                <a:lnTo>
                  <a:pt x="84910" y="14840"/>
                </a:lnTo>
                <a:lnTo>
                  <a:pt x="84920" y="14840"/>
                </a:lnTo>
                <a:lnTo>
                  <a:pt x="84920" y="14830"/>
                </a:lnTo>
                <a:lnTo>
                  <a:pt x="84920" y="14820"/>
                </a:lnTo>
                <a:lnTo>
                  <a:pt x="84930" y="14820"/>
                </a:lnTo>
                <a:lnTo>
                  <a:pt x="84930" y="14810"/>
                </a:lnTo>
                <a:lnTo>
                  <a:pt x="84920" y="14810"/>
                </a:lnTo>
                <a:lnTo>
                  <a:pt x="84920" y="14800"/>
                </a:lnTo>
                <a:lnTo>
                  <a:pt x="84910" y="14790"/>
                </a:lnTo>
                <a:lnTo>
                  <a:pt x="84900" y="14780"/>
                </a:lnTo>
                <a:lnTo>
                  <a:pt x="84890" y="14780"/>
                </a:lnTo>
                <a:lnTo>
                  <a:pt x="84890" y="14770"/>
                </a:lnTo>
                <a:lnTo>
                  <a:pt x="84880" y="14770"/>
                </a:lnTo>
                <a:lnTo>
                  <a:pt x="84870" y="14770"/>
                </a:lnTo>
                <a:lnTo>
                  <a:pt x="84870" y="14760"/>
                </a:lnTo>
                <a:lnTo>
                  <a:pt x="84860" y="14760"/>
                </a:lnTo>
                <a:lnTo>
                  <a:pt x="84860" y="14750"/>
                </a:lnTo>
                <a:lnTo>
                  <a:pt x="84860" y="14740"/>
                </a:lnTo>
                <a:lnTo>
                  <a:pt x="84860" y="14730"/>
                </a:lnTo>
                <a:lnTo>
                  <a:pt x="84860" y="14720"/>
                </a:lnTo>
                <a:lnTo>
                  <a:pt x="84850" y="14720"/>
                </a:lnTo>
                <a:lnTo>
                  <a:pt x="84850" y="14710"/>
                </a:lnTo>
                <a:lnTo>
                  <a:pt x="84850" y="14700"/>
                </a:lnTo>
                <a:lnTo>
                  <a:pt x="84850" y="14690"/>
                </a:lnTo>
                <a:lnTo>
                  <a:pt x="84850" y="14680"/>
                </a:lnTo>
                <a:lnTo>
                  <a:pt x="84850" y="14670"/>
                </a:lnTo>
                <a:lnTo>
                  <a:pt x="84840" y="14670"/>
                </a:lnTo>
                <a:lnTo>
                  <a:pt x="84840" y="14660"/>
                </a:lnTo>
                <a:lnTo>
                  <a:pt x="84830" y="14660"/>
                </a:lnTo>
                <a:lnTo>
                  <a:pt x="84830" y="14650"/>
                </a:lnTo>
                <a:lnTo>
                  <a:pt x="84820" y="14640"/>
                </a:lnTo>
                <a:lnTo>
                  <a:pt x="84810" y="14640"/>
                </a:lnTo>
                <a:lnTo>
                  <a:pt x="84800" y="14640"/>
                </a:lnTo>
                <a:lnTo>
                  <a:pt x="84770" y="14650"/>
                </a:lnTo>
                <a:lnTo>
                  <a:pt x="84640" y="14680"/>
                </a:lnTo>
                <a:lnTo>
                  <a:pt x="84610" y="14680"/>
                </a:lnTo>
                <a:lnTo>
                  <a:pt x="84530" y="14700"/>
                </a:lnTo>
                <a:lnTo>
                  <a:pt x="84490" y="14710"/>
                </a:lnTo>
                <a:lnTo>
                  <a:pt x="84480" y="14710"/>
                </a:lnTo>
                <a:lnTo>
                  <a:pt x="84450" y="14700"/>
                </a:lnTo>
                <a:lnTo>
                  <a:pt x="84440" y="14700"/>
                </a:lnTo>
                <a:lnTo>
                  <a:pt x="84430" y="14760"/>
                </a:lnTo>
                <a:lnTo>
                  <a:pt x="84470" y="14840"/>
                </a:lnTo>
                <a:lnTo>
                  <a:pt x="84500" y="14890"/>
                </a:lnTo>
                <a:lnTo>
                  <a:pt x="84530" y="14930"/>
                </a:lnTo>
                <a:lnTo>
                  <a:pt x="84480" y="14940"/>
                </a:lnTo>
                <a:lnTo>
                  <a:pt x="84460" y="14950"/>
                </a:lnTo>
                <a:lnTo>
                  <a:pt x="84420" y="14950"/>
                </a:lnTo>
                <a:lnTo>
                  <a:pt x="84410" y="14950"/>
                </a:lnTo>
                <a:lnTo>
                  <a:pt x="84410" y="14960"/>
                </a:lnTo>
                <a:lnTo>
                  <a:pt x="84380" y="14960"/>
                </a:lnTo>
                <a:lnTo>
                  <a:pt x="84330" y="14970"/>
                </a:lnTo>
                <a:lnTo>
                  <a:pt x="84260" y="14980"/>
                </a:lnTo>
                <a:lnTo>
                  <a:pt x="84250" y="14980"/>
                </a:lnTo>
                <a:lnTo>
                  <a:pt x="84180" y="14990"/>
                </a:lnTo>
                <a:lnTo>
                  <a:pt x="84140" y="14910"/>
                </a:lnTo>
                <a:lnTo>
                  <a:pt x="84120" y="14910"/>
                </a:lnTo>
                <a:lnTo>
                  <a:pt x="84110" y="14910"/>
                </a:lnTo>
                <a:lnTo>
                  <a:pt x="83940" y="15060"/>
                </a:lnTo>
                <a:lnTo>
                  <a:pt x="84010" y="15140"/>
                </a:lnTo>
                <a:lnTo>
                  <a:pt x="84020" y="15150"/>
                </a:lnTo>
                <a:lnTo>
                  <a:pt x="84030" y="15160"/>
                </a:lnTo>
                <a:lnTo>
                  <a:pt x="84000" y="15170"/>
                </a:lnTo>
                <a:lnTo>
                  <a:pt x="83990" y="15170"/>
                </a:lnTo>
                <a:lnTo>
                  <a:pt x="83980" y="15180"/>
                </a:lnTo>
                <a:lnTo>
                  <a:pt x="83970" y="15190"/>
                </a:lnTo>
                <a:lnTo>
                  <a:pt x="83900" y="15280"/>
                </a:lnTo>
                <a:lnTo>
                  <a:pt x="83890" y="15290"/>
                </a:lnTo>
                <a:lnTo>
                  <a:pt x="83880" y="15300"/>
                </a:lnTo>
                <a:lnTo>
                  <a:pt x="83870" y="15320"/>
                </a:lnTo>
                <a:lnTo>
                  <a:pt x="83870" y="15340"/>
                </a:lnTo>
                <a:lnTo>
                  <a:pt x="83870" y="15360"/>
                </a:lnTo>
                <a:lnTo>
                  <a:pt x="83870" y="15380"/>
                </a:lnTo>
                <a:lnTo>
                  <a:pt x="83860" y="15380"/>
                </a:lnTo>
                <a:lnTo>
                  <a:pt x="83760" y="15250"/>
                </a:lnTo>
                <a:lnTo>
                  <a:pt x="83750" y="15270"/>
                </a:lnTo>
                <a:lnTo>
                  <a:pt x="83700" y="15320"/>
                </a:lnTo>
                <a:lnTo>
                  <a:pt x="83690" y="15330"/>
                </a:lnTo>
                <a:lnTo>
                  <a:pt x="83670" y="15370"/>
                </a:lnTo>
                <a:lnTo>
                  <a:pt x="83630" y="15440"/>
                </a:lnTo>
                <a:lnTo>
                  <a:pt x="83580" y="15410"/>
                </a:lnTo>
                <a:lnTo>
                  <a:pt x="83570" y="15420"/>
                </a:lnTo>
                <a:lnTo>
                  <a:pt x="83540" y="15470"/>
                </a:lnTo>
                <a:lnTo>
                  <a:pt x="83530" y="15480"/>
                </a:lnTo>
                <a:lnTo>
                  <a:pt x="83520" y="15500"/>
                </a:lnTo>
                <a:lnTo>
                  <a:pt x="83520" y="15540"/>
                </a:lnTo>
                <a:lnTo>
                  <a:pt x="83500" y="15590"/>
                </a:lnTo>
                <a:lnTo>
                  <a:pt x="83490" y="15620"/>
                </a:lnTo>
                <a:lnTo>
                  <a:pt x="83450" y="15690"/>
                </a:lnTo>
                <a:lnTo>
                  <a:pt x="83420" y="15690"/>
                </a:lnTo>
                <a:lnTo>
                  <a:pt x="83390" y="15680"/>
                </a:lnTo>
                <a:lnTo>
                  <a:pt x="83330" y="15690"/>
                </a:lnTo>
                <a:lnTo>
                  <a:pt x="83240" y="15690"/>
                </a:lnTo>
                <a:lnTo>
                  <a:pt x="83220" y="15690"/>
                </a:lnTo>
                <a:lnTo>
                  <a:pt x="83190" y="15700"/>
                </a:lnTo>
                <a:lnTo>
                  <a:pt x="83160" y="15700"/>
                </a:lnTo>
                <a:lnTo>
                  <a:pt x="83100" y="15690"/>
                </a:lnTo>
                <a:lnTo>
                  <a:pt x="83060" y="15670"/>
                </a:lnTo>
                <a:lnTo>
                  <a:pt x="83000" y="15680"/>
                </a:lnTo>
                <a:lnTo>
                  <a:pt x="82970" y="15670"/>
                </a:lnTo>
                <a:lnTo>
                  <a:pt x="82950" y="15670"/>
                </a:lnTo>
                <a:lnTo>
                  <a:pt x="82930" y="15670"/>
                </a:lnTo>
                <a:lnTo>
                  <a:pt x="82900" y="15670"/>
                </a:lnTo>
                <a:lnTo>
                  <a:pt x="82850" y="15680"/>
                </a:lnTo>
                <a:lnTo>
                  <a:pt x="82770" y="15710"/>
                </a:lnTo>
                <a:lnTo>
                  <a:pt x="82750" y="15720"/>
                </a:lnTo>
                <a:lnTo>
                  <a:pt x="82720" y="15720"/>
                </a:lnTo>
                <a:lnTo>
                  <a:pt x="82690" y="15720"/>
                </a:lnTo>
                <a:lnTo>
                  <a:pt x="82630" y="15760"/>
                </a:lnTo>
                <a:lnTo>
                  <a:pt x="82630" y="15730"/>
                </a:lnTo>
                <a:lnTo>
                  <a:pt x="82640" y="15600"/>
                </a:lnTo>
                <a:lnTo>
                  <a:pt x="82630" y="15600"/>
                </a:lnTo>
                <a:lnTo>
                  <a:pt x="82620" y="15600"/>
                </a:lnTo>
                <a:lnTo>
                  <a:pt x="82600" y="15600"/>
                </a:lnTo>
                <a:lnTo>
                  <a:pt x="82580" y="15600"/>
                </a:lnTo>
                <a:lnTo>
                  <a:pt x="82550" y="15610"/>
                </a:lnTo>
                <a:lnTo>
                  <a:pt x="82500" y="15620"/>
                </a:lnTo>
                <a:lnTo>
                  <a:pt x="82480" y="15620"/>
                </a:lnTo>
                <a:lnTo>
                  <a:pt x="82480" y="15670"/>
                </a:lnTo>
                <a:lnTo>
                  <a:pt x="82460" y="15670"/>
                </a:lnTo>
                <a:lnTo>
                  <a:pt x="82400" y="15670"/>
                </a:lnTo>
                <a:lnTo>
                  <a:pt x="82410" y="15810"/>
                </a:lnTo>
                <a:lnTo>
                  <a:pt x="82350" y="15860"/>
                </a:lnTo>
                <a:lnTo>
                  <a:pt x="82340" y="15930"/>
                </a:lnTo>
                <a:lnTo>
                  <a:pt x="82330" y="15960"/>
                </a:lnTo>
                <a:lnTo>
                  <a:pt x="82300" y="16020"/>
                </a:lnTo>
                <a:lnTo>
                  <a:pt x="82290" y="16020"/>
                </a:lnTo>
                <a:lnTo>
                  <a:pt x="82280" y="16030"/>
                </a:lnTo>
                <a:lnTo>
                  <a:pt x="82270" y="16040"/>
                </a:lnTo>
                <a:lnTo>
                  <a:pt x="82270" y="16050"/>
                </a:lnTo>
                <a:lnTo>
                  <a:pt x="82270" y="16250"/>
                </a:lnTo>
                <a:lnTo>
                  <a:pt x="82330" y="16260"/>
                </a:lnTo>
                <a:lnTo>
                  <a:pt x="82320" y="16420"/>
                </a:lnTo>
                <a:lnTo>
                  <a:pt x="82210" y="16370"/>
                </a:lnTo>
                <a:lnTo>
                  <a:pt x="82210" y="16380"/>
                </a:lnTo>
                <a:lnTo>
                  <a:pt x="82190" y="16400"/>
                </a:lnTo>
                <a:lnTo>
                  <a:pt x="82180" y="16430"/>
                </a:lnTo>
                <a:lnTo>
                  <a:pt x="82170" y="16390"/>
                </a:lnTo>
                <a:lnTo>
                  <a:pt x="82140" y="16330"/>
                </a:lnTo>
                <a:lnTo>
                  <a:pt x="82140" y="16340"/>
                </a:lnTo>
                <a:lnTo>
                  <a:pt x="82110" y="16360"/>
                </a:lnTo>
                <a:lnTo>
                  <a:pt x="82130" y="16420"/>
                </a:lnTo>
                <a:lnTo>
                  <a:pt x="82120" y="16420"/>
                </a:lnTo>
                <a:lnTo>
                  <a:pt x="82120" y="16430"/>
                </a:lnTo>
                <a:lnTo>
                  <a:pt x="82150" y="16490"/>
                </a:lnTo>
                <a:lnTo>
                  <a:pt x="82160" y="16500"/>
                </a:lnTo>
                <a:lnTo>
                  <a:pt x="82160" y="16520"/>
                </a:lnTo>
                <a:lnTo>
                  <a:pt x="82120" y="16530"/>
                </a:lnTo>
                <a:lnTo>
                  <a:pt x="82140" y="16640"/>
                </a:lnTo>
                <a:lnTo>
                  <a:pt x="82120" y="16650"/>
                </a:lnTo>
                <a:lnTo>
                  <a:pt x="82100" y="16660"/>
                </a:lnTo>
                <a:lnTo>
                  <a:pt x="82080" y="16660"/>
                </a:lnTo>
                <a:lnTo>
                  <a:pt x="82100" y="16680"/>
                </a:lnTo>
                <a:lnTo>
                  <a:pt x="82110" y="16690"/>
                </a:lnTo>
                <a:lnTo>
                  <a:pt x="82110" y="16700"/>
                </a:lnTo>
                <a:lnTo>
                  <a:pt x="82120" y="16710"/>
                </a:lnTo>
                <a:lnTo>
                  <a:pt x="82090" y="16720"/>
                </a:lnTo>
                <a:lnTo>
                  <a:pt x="82080" y="16730"/>
                </a:lnTo>
                <a:lnTo>
                  <a:pt x="82020" y="16730"/>
                </a:lnTo>
                <a:lnTo>
                  <a:pt x="82030" y="16750"/>
                </a:lnTo>
                <a:lnTo>
                  <a:pt x="82040" y="16770"/>
                </a:lnTo>
                <a:lnTo>
                  <a:pt x="82070" y="16850"/>
                </a:lnTo>
                <a:lnTo>
                  <a:pt x="81960" y="16950"/>
                </a:lnTo>
                <a:lnTo>
                  <a:pt x="81940" y="16940"/>
                </a:lnTo>
                <a:lnTo>
                  <a:pt x="81920" y="16940"/>
                </a:lnTo>
                <a:lnTo>
                  <a:pt x="81900" y="16940"/>
                </a:lnTo>
                <a:lnTo>
                  <a:pt x="81900" y="16930"/>
                </a:lnTo>
                <a:lnTo>
                  <a:pt x="81880" y="16910"/>
                </a:lnTo>
                <a:lnTo>
                  <a:pt x="81830" y="16900"/>
                </a:lnTo>
                <a:lnTo>
                  <a:pt x="81820" y="16900"/>
                </a:lnTo>
                <a:lnTo>
                  <a:pt x="81760" y="16880"/>
                </a:lnTo>
                <a:lnTo>
                  <a:pt x="81710" y="16890"/>
                </a:lnTo>
                <a:lnTo>
                  <a:pt x="81710" y="16880"/>
                </a:lnTo>
                <a:lnTo>
                  <a:pt x="81700" y="16880"/>
                </a:lnTo>
                <a:lnTo>
                  <a:pt x="81700" y="16870"/>
                </a:lnTo>
                <a:lnTo>
                  <a:pt x="81690" y="16870"/>
                </a:lnTo>
                <a:lnTo>
                  <a:pt x="81670" y="16870"/>
                </a:lnTo>
                <a:lnTo>
                  <a:pt x="81660" y="16870"/>
                </a:lnTo>
                <a:lnTo>
                  <a:pt x="81650" y="16860"/>
                </a:lnTo>
                <a:lnTo>
                  <a:pt x="81650" y="16870"/>
                </a:lnTo>
                <a:lnTo>
                  <a:pt x="81680" y="16900"/>
                </a:lnTo>
                <a:lnTo>
                  <a:pt x="81690" y="16900"/>
                </a:lnTo>
                <a:lnTo>
                  <a:pt x="81680" y="16950"/>
                </a:lnTo>
                <a:lnTo>
                  <a:pt x="81780" y="17070"/>
                </a:lnTo>
                <a:lnTo>
                  <a:pt x="81680" y="17130"/>
                </a:lnTo>
                <a:lnTo>
                  <a:pt x="81610" y="17100"/>
                </a:lnTo>
                <a:lnTo>
                  <a:pt x="81520" y="17070"/>
                </a:lnTo>
                <a:lnTo>
                  <a:pt x="81480" y="17040"/>
                </a:lnTo>
                <a:lnTo>
                  <a:pt x="81470" y="17040"/>
                </a:lnTo>
                <a:lnTo>
                  <a:pt x="81460" y="17030"/>
                </a:lnTo>
                <a:lnTo>
                  <a:pt x="81450" y="17030"/>
                </a:lnTo>
                <a:lnTo>
                  <a:pt x="81420" y="17050"/>
                </a:lnTo>
                <a:lnTo>
                  <a:pt x="81350" y="17050"/>
                </a:lnTo>
                <a:lnTo>
                  <a:pt x="81340" y="17050"/>
                </a:lnTo>
                <a:lnTo>
                  <a:pt x="81290" y="17070"/>
                </a:lnTo>
                <a:lnTo>
                  <a:pt x="81200" y="17110"/>
                </a:lnTo>
                <a:lnTo>
                  <a:pt x="81150" y="17140"/>
                </a:lnTo>
                <a:lnTo>
                  <a:pt x="81080" y="17180"/>
                </a:lnTo>
                <a:lnTo>
                  <a:pt x="81000" y="17250"/>
                </a:lnTo>
                <a:lnTo>
                  <a:pt x="80980" y="17250"/>
                </a:lnTo>
                <a:lnTo>
                  <a:pt x="80920" y="17260"/>
                </a:lnTo>
                <a:lnTo>
                  <a:pt x="80900" y="17260"/>
                </a:lnTo>
                <a:lnTo>
                  <a:pt x="80890" y="17260"/>
                </a:lnTo>
                <a:lnTo>
                  <a:pt x="80870" y="17260"/>
                </a:lnTo>
                <a:lnTo>
                  <a:pt x="80780" y="17270"/>
                </a:lnTo>
                <a:lnTo>
                  <a:pt x="80690" y="16550"/>
                </a:lnTo>
                <a:lnTo>
                  <a:pt x="80690" y="16540"/>
                </a:lnTo>
                <a:lnTo>
                  <a:pt x="80680" y="16510"/>
                </a:lnTo>
                <a:lnTo>
                  <a:pt x="80680" y="16500"/>
                </a:lnTo>
                <a:lnTo>
                  <a:pt x="80680" y="16450"/>
                </a:lnTo>
                <a:lnTo>
                  <a:pt x="80670" y="16410"/>
                </a:lnTo>
                <a:lnTo>
                  <a:pt x="80660" y="16320"/>
                </a:lnTo>
                <a:lnTo>
                  <a:pt x="80660" y="16310"/>
                </a:lnTo>
                <a:lnTo>
                  <a:pt x="80640" y="16140"/>
                </a:lnTo>
                <a:lnTo>
                  <a:pt x="80640" y="16130"/>
                </a:lnTo>
                <a:lnTo>
                  <a:pt x="80630" y="16110"/>
                </a:lnTo>
                <a:lnTo>
                  <a:pt x="80620" y="16120"/>
                </a:lnTo>
                <a:lnTo>
                  <a:pt x="80610" y="16120"/>
                </a:lnTo>
                <a:lnTo>
                  <a:pt x="80580" y="16130"/>
                </a:lnTo>
                <a:lnTo>
                  <a:pt x="80580" y="16140"/>
                </a:lnTo>
                <a:lnTo>
                  <a:pt x="80560" y="16140"/>
                </a:lnTo>
                <a:lnTo>
                  <a:pt x="80550" y="16140"/>
                </a:lnTo>
                <a:lnTo>
                  <a:pt x="80530" y="16130"/>
                </a:lnTo>
                <a:lnTo>
                  <a:pt x="80520" y="16110"/>
                </a:lnTo>
                <a:lnTo>
                  <a:pt x="80510" y="16100"/>
                </a:lnTo>
                <a:lnTo>
                  <a:pt x="80480" y="16100"/>
                </a:lnTo>
                <a:lnTo>
                  <a:pt x="80480" y="16090"/>
                </a:lnTo>
                <a:lnTo>
                  <a:pt x="80470" y="16080"/>
                </a:lnTo>
                <a:lnTo>
                  <a:pt x="80470" y="16070"/>
                </a:lnTo>
                <a:lnTo>
                  <a:pt x="80460" y="16030"/>
                </a:lnTo>
                <a:lnTo>
                  <a:pt x="80470" y="16030"/>
                </a:lnTo>
                <a:lnTo>
                  <a:pt x="80520" y="16030"/>
                </a:lnTo>
                <a:lnTo>
                  <a:pt x="80570" y="16020"/>
                </a:lnTo>
                <a:lnTo>
                  <a:pt x="80600" y="16020"/>
                </a:lnTo>
                <a:lnTo>
                  <a:pt x="80620" y="16020"/>
                </a:lnTo>
                <a:lnTo>
                  <a:pt x="80620" y="16010"/>
                </a:lnTo>
                <a:lnTo>
                  <a:pt x="80640" y="16010"/>
                </a:lnTo>
                <a:lnTo>
                  <a:pt x="80640" y="16000"/>
                </a:lnTo>
                <a:lnTo>
                  <a:pt x="80630" y="15940"/>
                </a:lnTo>
                <a:lnTo>
                  <a:pt x="80680" y="15930"/>
                </a:lnTo>
                <a:lnTo>
                  <a:pt x="80670" y="15910"/>
                </a:lnTo>
                <a:lnTo>
                  <a:pt x="80650" y="15860"/>
                </a:lnTo>
                <a:lnTo>
                  <a:pt x="80690" y="15840"/>
                </a:lnTo>
                <a:lnTo>
                  <a:pt x="80750" y="15820"/>
                </a:lnTo>
                <a:lnTo>
                  <a:pt x="80800" y="15790"/>
                </a:lnTo>
                <a:lnTo>
                  <a:pt x="80810" y="15750"/>
                </a:lnTo>
                <a:lnTo>
                  <a:pt x="80820" y="15730"/>
                </a:lnTo>
                <a:lnTo>
                  <a:pt x="80810" y="15730"/>
                </a:lnTo>
                <a:lnTo>
                  <a:pt x="80810" y="15720"/>
                </a:lnTo>
                <a:lnTo>
                  <a:pt x="80810" y="15690"/>
                </a:lnTo>
                <a:lnTo>
                  <a:pt x="80820" y="15690"/>
                </a:lnTo>
                <a:lnTo>
                  <a:pt x="80830" y="15690"/>
                </a:lnTo>
                <a:lnTo>
                  <a:pt x="80830" y="15700"/>
                </a:lnTo>
                <a:lnTo>
                  <a:pt x="80840" y="15690"/>
                </a:lnTo>
                <a:lnTo>
                  <a:pt x="80850" y="15670"/>
                </a:lnTo>
                <a:lnTo>
                  <a:pt x="80890" y="15640"/>
                </a:lnTo>
                <a:lnTo>
                  <a:pt x="80900" y="15620"/>
                </a:lnTo>
                <a:lnTo>
                  <a:pt x="80920" y="15610"/>
                </a:lnTo>
                <a:lnTo>
                  <a:pt x="80930" y="15620"/>
                </a:lnTo>
                <a:lnTo>
                  <a:pt x="80940" y="15670"/>
                </a:lnTo>
                <a:lnTo>
                  <a:pt x="80980" y="15650"/>
                </a:lnTo>
                <a:lnTo>
                  <a:pt x="81010" y="15630"/>
                </a:lnTo>
                <a:lnTo>
                  <a:pt x="81020" y="15630"/>
                </a:lnTo>
                <a:lnTo>
                  <a:pt x="81020" y="15650"/>
                </a:lnTo>
                <a:lnTo>
                  <a:pt x="81020" y="15660"/>
                </a:lnTo>
                <a:lnTo>
                  <a:pt x="81020" y="15680"/>
                </a:lnTo>
                <a:lnTo>
                  <a:pt x="81020" y="15690"/>
                </a:lnTo>
                <a:lnTo>
                  <a:pt x="81020" y="15720"/>
                </a:lnTo>
                <a:lnTo>
                  <a:pt x="81020" y="15730"/>
                </a:lnTo>
                <a:lnTo>
                  <a:pt x="81020" y="15740"/>
                </a:lnTo>
                <a:lnTo>
                  <a:pt x="81020" y="15750"/>
                </a:lnTo>
                <a:lnTo>
                  <a:pt x="81020" y="15760"/>
                </a:lnTo>
                <a:lnTo>
                  <a:pt x="81020" y="15770"/>
                </a:lnTo>
                <a:lnTo>
                  <a:pt x="81020" y="15780"/>
                </a:lnTo>
                <a:lnTo>
                  <a:pt x="81020" y="15790"/>
                </a:lnTo>
                <a:lnTo>
                  <a:pt x="81030" y="15790"/>
                </a:lnTo>
                <a:lnTo>
                  <a:pt x="81040" y="15790"/>
                </a:lnTo>
                <a:lnTo>
                  <a:pt x="81040" y="15800"/>
                </a:lnTo>
                <a:lnTo>
                  <a:pt x="81050" y="15800"/>
                </a:lnTo>
                <a:lnTo>
                  <a:pt x="81050" y="15810"/>
                </a:lnTo>
                <a:lnTo>
                  <a:pt x="81060" y="15810"/>
                </a:lnTo>
                <a:lnTo>
                  <a:pt x="81070" y="15820"/>
                </a:lnTo>
                <a:lnTo>
                  <a:pt x="81080" y="15820"/>
                </a:lnTo>
                <a:lnTo>
                  <a:pt x="81080" y="15830"/>
                </a:lnTo>
                <a:lnTo>
                  <a:pt x="81090" y="15830"/>
                </a:lnTo>
                <a:lnTo>
                  <a:pt x="81100" y="15830"/>
                </a:lnTo>
                <a:lnTo>
                  <a:pt x="81110" y="15830"/>
                </a:lnTo>
                <a:lnTo>
                  <a:pt x="81110" y="15820"/>
                </a:lnTo>
                <a:lnTo>
                  <a:pt x="81120" y="15820"/>
                </a:lnTo>
                <a:lnTo>
                  <a:pt x="81130" y="15820"/>
                </a:lnTo>
                <a:lnTo>
                  <a:pt x="81130" y="15830"/>
                </a:lnTo>
                <a:lnTo>
                  <a:pt x="81140" y="15830"/>
                </a:lnTo>
                <a:lnTo>
                  <a:pt x="81150" y="15830"/>
                </a:lnTo>
                <a:lnTo>
                  <a:pt x="81160" y="15830"/>
                </a:lnTo>
                <a:lnTo>
                  <a:pt x="81170" y="15830"/>
                </a:lnTo>
                <a:lnTo>
                  <a:pt x="81180" y="15830"/>
                </a:lnTo>
                <a:lnTo>
                  <a:pt x="81190" y="15820"/>
                </a:lnTo>
                <a:lnTo>
                  <a:pt x="81200" y="15810"/>
                </a:lnTo>
                <a:lnTo>
                  <a:pt x="81210" y="15800"/>
                </a:lnTo>
                <a:lnTo>
                  <a:pt x="81220" y="15800"/>
                </a:lnTo>
                <a:lnTo>
                  <a:pt x="81230" y="15800"/>
                </a:lnTo>
                <a:lnTo>
                  <a:pt x="81240" y="15790"/>
                </a:lnTo>
                <a:lnTo>
                  <a:pt x="81250" y="15790"/>
                </a:lnTo>
                <a:lnTo>
                  <a:pt x="81260" y="15790"/>
                </a:lnTo>
                <a:lnTo>
                  <a:pt x="81260" y="15780"/>
                </a:lnTo>
                <a:lnTo>
                  <a:pt x="81280" y="15780"/>
                </a:lnTo>
                <a:lnTo>
                  <a:pt x="81250" y="15740"/>
                </a:lnTo>
                <a:lnTo>
                  <a:pt x="81310" y="15690"/>
                </a:lnTo>
                <a:lnTo>
                  <a:pt x="81310" y="15670"/>
                </a:lnTo>
                <a:lnTo>
                  <a:pt x="81320" y="15640"/>
                </a:lnTo>
                <a:lnTo>
                  <a:pt x="81270" y="15630"/>
                </a:lnTo>
                <a:lnTo>
                  <a:pt x="81210" y="15610"/>
                </a:lnTo>
                <a:lnTo>
                  <a:pt x="81170" y="15640"/>
                </a:lnTo>
                <a:lnTo>
                  <a:pt x="81170" y="15630"/>
                </a:lnTo>
                <a:lnTo>
                  <a:pt x="81160" y="15610"/>
                </a:lnTo>
                <a:lnTo>
                  <a:pt x="81160" y="15600"/>
                </a:lnTo>
                <a:lnTo>
                  <a:pt x="81210" y="15590"/>
                </a:lnTo>
                <a:lnTo>
                  <a:pt x="81300" y="15550"/>
                </a:lnTo>
                <a:lnTo>
                  <a:pt x="81350" y="15510"/>
                </a:lnTo>
                <a:lnTo>
                  <a:pt x="81370" y="15490"/>
                </a:lnTo>
                <a:lnTo>
                  <a:pt x="81400" y="15530"/>
                </a:lnTo>
                <a:lnTo>
                  <a:pt x="81430" y="15560"/>
                </a:lnTo>
                <a:lnTo>
                  <a:pt x="81450" y="15580"/>
                </a:lnTo>
                <a:lnTo>
                  <a:pt x="81460" y="15590"/>
                </a:lnTo>
                <a:lnTo>
                  <a:pt x="81470" y="15610"/>
                </a:lnTo>
                <a:lnTo>
                  <a:pt x="81480" y="15640"/>
                </a:lnTo>
                <a:lnTo>
                  <a:pt x="81490" y="15650"/>
                </a:lnTo>
                <a:lnTo>
                  <a:pt x="81500" y="15670"/>
                </a:lnTo>
                <a:lnTo>
                  <a:pt x="81500" y="15690"/>
                </a:lnTo>
                <a:lnTo>
                  <a:pt x="81510" y="15690"/>
                </a:lnTo>
                <a:lnTo>
                  <a:pt x="81520" y="15690"/>
                </a:lnTo>
                <a:lnTo>
                  <a:pt x="81540" y="15680"/>
                </a:lnTo>
                <a:lnTo>
                  <a:pt x="81560" y="15670"/>
                </a:lnTo>
                <a:lnTo>
                  <a:pt x="81570" y="15670"/>
                </a:lnTo>
                <a:lnTo>
                  <a:pt x="81580" y="15660"/>
                </a:lnTo>
                <a:lnTo>
                  <a:pt x="81590" y="15660"/>
                </a:lnTo>
                <a:lnTo>
                  <a:pt x="81610" y="15650"/>
                </a:lnTo>
                <a:lnTo>
                  <a:pt x="81610" y="15660"/>
                </a:lnTo>
                <a:lnTo>
                  <a:pt x="81620" y="15670"/>
                </a:lnTo>
                <a:lnTo>
                  <a:pt x="81620" y="15680"/>
                </a:lnTo>
                <a:lnTo>
                  <a:pt x="81640" y="15770"/>
                </a:lnTo>
                <a:lnTo>
                  <a:pt x="81650" y="15760"/>
                </a:lnTo>
                <a:lnTo>
                  <a:pt x="81660" y="15790"/>
                </a:lnTo>
                <a:lnTo>
                  <a:pt x="81650" y="15890"/>
                </a:lnTo>
                <a:lnTo>
                  <a:pt x="81660" y="15890"/>
                </a:lnTo>
                <a:lnTo>
                  <a:pt x="81670" y="15890"/>
                </a:lnTo>
                <a:lnTo>
                  <a:pt x="81680" y="15910"/>
                </a:lnTo>
                <a:lnTo>
                  <a:pt x="81700" y="15920"/>
                </a:lnTo>
                <a:lnTo>
                  <a:pt x="81710" y="15930"/>
                </a:lnTo>
                <a:lnTo>
                  <a:pt x="81700" y="15930"/>
                </a:lnTo>
                <a:lnTo>
                  <a:pt x="81690" y="15950"/>
                </a:lnTo>
                <a:lnTo>
                  <a:pt x="81680" y="15960"/>
                </a:lnTo>
                <a:lnTo>
                  <a:pt x="81670" y="15960"/>
                </a:lnTo>
                <a:lnTo>
                  <a:pt x="81660" y="15970"/>
                </a:lnTo>
                <a:lnTo>
                  <a:pt x="81650" y="15970"/>
                </a:lnTo>
                <a:lnTo>
                  <a:pt x="81650" y="15980"/>
                </a:lnTo>
                <a:lnTo>
                  <a:pt x="81640" y="15980"/>
                </a:lnTo>
                <a:lnTo>
                  <a:pt x="81620" y="15990"/>
                </a:lnTo>
                <a:lnTo>
                  <a:pt x="81620" y="16000"/>
                </a:lnTo>
                <a:lnTo>
                  <a:pt x="81620" y="16010"/>
                </a:lnTo>
                <a:lnTo>
                  <a:pt x="81640" y="16010"/>
                </a:lnTo>
                <a:lnTo>
                  <a:pt x="81710" y="16010"/>
                </a:lnTo>
                <a:lnTo>
                  <a:pt x="81770" y="16020"/>
                </a:lnTo>
                <a:lnTo>
                  <a:pt x="81840" y="16020"/>
                </a:lnTo>
                <a:lnTo>
                  <a:pt x="81840" y="16010"/>
                </a:lnTo>
                <a:lnTo>
                  <a:pt x="81850" y="16000"/>
                </a:lnTo>
                <a:lnTo>
                  <a:pt x="81850" y="15990"/>
                </a:lnTo>
                <a:lnTo>
                  <a:pt x="81870" y="15960"/>
                </a:lnTo>
                <a:lnTo>
                  <a:pt x="81880" y="15940"/>
                </a:lnTo>
                <a:lnTo>
                  <a:pt x="81900" y="15920"/>
                </a:lnTo>
                <a:lnTo>
                  <a:pt x="81910" y="15890"/>
                </a:lnTo>
                <a:lnTo>
                  <a:pt x="81920" y="15880"/>
                </a:lnTo>
                <a:lnTo>
                  <a:pt x="81920" y="15860"/>
                </a:lnTo>
                <a:lnTo>
                  <a:pt x="81930" y="15850"/>
                </a:lnTo>
                <a:lnTo>
                  <a:pt x="81930" y="15830"/>
                </a:lnTo>
                <a:lnTo>
                  <a:pt x="81940" y="15820"/>
                </a:lnTo>
                <a:lnTo>
                  <a:pt x="81940" y="15810"/>
                </a:lnTo>
                <a:lnTo>
                  <a:pt x="81940" y="15790"/>
                </a:lnTo>
                <a:lnTo>
                  <a:pt x="81950" y="15780"/>
                </a:lnTo>
                <a:lnTo>
                  <a:pt x="81960" y="15780"/>
                </a:lnTo>
                <a:lnTo>
                  <a:pt x="81970" y="15760"/>
                </a:lnTo>
                <a:lnTo>
                  <a:pt x="82020" y="15730"/>
                </a:lnTo>
                <a:lnTo>
                  <a:pt x="82070" y="15700"/>
                </a:lnTo>
                <a:lnTo>
                  <a:pt x="82080" y="15660"/>
                </a:lnTo>
                <a:lnTo>
                  <a:pt x="82080" y="15620"/>
                </a:lnTo>
                <a:lnTo>
                  <a:pt x="82080" y="15610"/>
                </a:lnTo>
                <a:lnTo>
                  <a:pt x="82130" y="15600"/>
                </a:lnTo>
                <a:lnTo>
                  <a:pt x="82270" y="15570"/>
                </a:lnTo>
                <a:lnTo>
                  <a:pt x="82380" y="15520"/>
                </a:lnTo>
                <a:lnTo>
                  <a:pt x="82380" y="15550"/>
                </a:lnTo>
                <a:lnTo>
                  <a:pt x="82400" y="15560"/>
                </a:lnTo>
                <a:lnTo>
                  <a:pt x="82400" y="15570"/>
                </a:lnTo>
                <a:lnTo>
                  <a:pt x="82420" y="15560"/>
                </a:lnTo>
                <a:lnTo>
                  <a:pt x="82430" y="15550"/>
                </a:lnTo>
                <a:lnTo>
                  <a:pt x="82450" y="15540"/>
                </a:lnTo>
                <a:lnTo>
                  <a:pt x="82470" y="15530"/>
                </a:lnTo>
                <a:lnTo>
                  <a:pt x="82510" y="15500"/>
                </a:lnTo>
                <a:lnTo>
                  <a:pt x="82470" y="15460"/>
                </a:lnTo>
                <a:lnTo>
                  <a:pt x="82420" y="15460"/>
                </a:lnTo>
                <a:lnTo>
                  <a:pt x="82430" y="15450"/>
                </a:lnTo>
                <a:lnTo>
                  <a:pt x="82430" y="15440"/>
                </a:lnTo>
                <a:lnTo>
                  <a:pt x="82430" y="15420"/>
                </a:lnTo>
                <a:lnTo>
                  <a:pt x="82450" y="15410"/>
                </a:lnTo>
                <a:lnTo>
                  <a:pt x="82430" y="15380"/>
                </a:lnTo>
                <a:lnTo>
                  <a:pt x="82390" y="15340"/>
                </a:lnTo>
                <a:lnTo>
                  <a:pt x="82380" y="15330"/>
                </a:lnTo>
                <a:lnTo>
                  <a:pt x="82350" y="15300"/>
                </a:lnTo>
                <a:lnTo>
                  <a:pt x="82340" y="15300"/>
                </a:lnTo>
                <a:lnTo>
                  <a:pt x="82300" y="15310"/>
                </a:lnTo>
                <a:lnTo>
                  <a:pt x="82290" y="15370"/>
                </a:lnTo>
                <a:lnTo>
                  <a:pt x="82290" y="15380"/>
                </a:lnTo>
                <a:lnTo>
                  <a:pt x="82270" y="15400"/>
                </a:lnTo>
                <a:lnTo>
                  <a:pt x="82260" y="15410"/>
                </a:lnTo>
                <a:lnTo>
                  <a:pt x="82260" y="15400"/>
                </a:lnTo>
                <a:lnTo>
                  <a:pt x="82250" y="15400"/>
                </a:lnTo>
                <a:lnTo>
                  <a:pt x="82240" y="15400"/>
                </a:lnTo>
                <a:lnTo>
                  <a:pt x="82230" y="15410"/>
                </a:lnTo>
                <a:lnTo>
                  <a:pt x="82230" y="15420"/>
                </a:lnTo>
                <a:lnTo>
                  <a:pt x="82210" y="15470"/>
                </a:lnTo>
                <a:lnTo>
                  <a:pt x="82210" y="15480"/>
                </a:lnTo>
                <a:lnTo>
                  <a:pt x="82160" y="15470"/>
                </a:lnTo>
                <a:lnTo>
                  <a:pt x="82130" y="15470"/>
                </a:lnTo>
                <a:lnTo>
                  <a:pt x="82110" y="15460"/>
                </a:lnTo>
                <a:lnTo>
                  <a:pt x="82100" y="15460"/>
                </a:lnTo>
                <a:lnTo>
                  <a:pt x="82090" y="15460"/>
                </a:lnTo>
                <a:lnTo>
                  <a:pt x="82080" y="15460"/>
                </a:lnTo>
                <a:lnTo>
                  <a:pt x="82070" y="15390"/>
                </a:lnTo>
                <a:lnTo>
                  <a:pt x="82070" y="15320"/>
                </a:lnTo>
                <a:lnTo>
                  <a:pt x="82070" y="15310"/>
                </a:lnTo>
                <a:lnTo>
                  <a:pt x="82070" y="15300"/>
                </a:lnTo>
                <a:lnTo>
                  <a:pt x="82070" y="15290"/>
                </a:lnTo>
                <a:lnTo>
                  <a:pt x="82070" y="15280"/>
                </a:lnTo>
                <a:lnTo>
                  <a:pt x="82080" y="15270"/>
                </a:lnTo>
                <a:lnTo>
                  <a:pt x="82080" y="15250"/>
                </a:lnTo>
                <a:lnTo>
                  <a:pt x="82080" y="15240"/>
                </a:lnTo>
                <a:lnTo>
                  <a:pt x="82090" y="15200"/>
                </a:lnTo>
                <a:lnTo>
                  <a:pt x="82140" y="15180"/>
                </a:lnTo>
                <a:lnTo>
                  <a:pt x="82150" y="15180"/>
                </a:lnTo>
                <a:lnTo>
                  <a:pt x="82190" y="15160"/>
                </a:lnTo>
                <a:lnTo>
                  <a:pt x="82220" y="15150"/>
                </a:lnTo>
                <a:lnTo>
                  <a:pt x="82230" y="15140"/>
                </a:lnTo>
                <a:lnTo>
                  <a:pt x="82260" y="15140"/>
                </a:lnTo>
                <a:lnTo>
                  <a:pt x="82270" y="15130"/>
                </a:lnTo>
                <a:lnTo>
                  <a:pt x="82390" y="15120"/>
                </a:lnTo>
                <a:lnTo>
                  <a:pt x="82410" y="15120"/>
                </a:lnTo>
                <a:lnTo>
                  <a:pt x="82520" y="15110"/>
                </a:lnTo>
                <a:lnTo>
                  <a:pt x="82540" y="15110"/>
                </a:lnTo>
                <a:lnTo>
                  <a:pt x="82550" y="15110"/>
                </a:lnTo>
                <a:lnTo>
                  <a:pt x="82580" y="15110"/>
                </a:lnTo>
                <a:lnTo>
                  <a:pt x="82600" y="15110"/>
                </a:lnTo>
                <a:lnTo>
                  <a:pt x="82620" y="15110"/>
                </a:lnTo>
                <a:lnTo>
                  <a:pt x="82630" y="15110"/>
                </a:lnTo>
                <a:lnTo>
                  <a:pt x="82630" y="15100"/>
                </a:lnTo>
                <a:lnTo>
                  <a:pt x="82630" y="15090"/>
                </a:lnTo>
                <a:lnTo>
                  <a:pt x="82630" y="15070"/>
                </a:lnTo>
                <a:lnTo>
                  <a:pt x="82630" y="15050"/>
                </a:lnTo>
                <a:lnTo>
                  <a:pt x="82630" y="15020"/>
                </a:lnTo>
                <a:lnTo>
                  <a:pt x="82630" y="15010"/>
                </a:lnTo>
                <a:lnTo>
                  <a:pt x="82630" y="14980"/>
                </a:lnTo>
                <a:lnTo>
                  <a:pt x="82630" y="14960"/>
                </a:lnTo>
                <a:lnTo>
                  <a:pt x="82630" y="14950"/>
                </a:lnTo>
                <a:lnTo>
                  <a:pt x="82630" y="14910"/>
                </a:lnTo>
                <a:lnTo>
                  <a:pt x="82630" y="14870"/>
                </a:lnTo>
                <a:lnTo>
                  <a:pt x="82630" y="14860"/>
                </a:lnTo>
                <a:lnTo>
                  <a:pt x="82620" y="14840"/>
                </a:lnTo>
                <a:lnTo>
                  <a:pt x="82630" y="14830"/>
                </a:lnTo>
                <a:lnTo>
                  <a:pt x="82640" y="14800"/>
                </a:lnTo>
                <a:lnTo>
                  <a:pt x="82640" y="14730"/>
                </a:lnTo>
                <a:lnTo>
                  <a:pt x="82640" y="14720"/>
                </a:lnTo>
                <a:lnTo>
                  <a:pt x="82630" y="14700"/>
                </a:lnTo>
                <a:lnTo>
                  <a:pt x="82620" y="14690"/>
                </a:lnTo>
                <a:lnTo>
                  <a:pt x="82620" y="14680"/>
                </a:lnTo>
                <a:lnTo>
                  <a:pt x="82610" y="14680"/>
                </a:lnTo>
                <a:lnTo>
                  <a:pt x="82610" y="14670"/>
                </a:lnTo>
                <a:lnTo>
                  <a:pt x="82620" y="14660"/>
                </a:lnTo>
                <a:lnTo>
                  <a:pt x="82630" y="14660"/>
                </a:lnTo>
                <a:lnTo>
                  <a:pt x="82640" y="14650"/>
                </a:lnTo>
                <a:lnTo>
                  <a:pt x="82650" y="14640"/>
                </a:lnTo>
                <a:lnTo>
                  <a:pt x="82660" y="14630"/>
                </a:lnTo>
                <a:lnTo>
                  <a:pt x="82670" y="14630"/>
                </a:lnTo>
                <a:lnTo>
                  <a:pt x="82670" y="14620"/>
                </a:lnTo>
                <a:lnTo>
                  <a:pt x="82660" y="14620"/>
                </a:lnTo>
                <a:lnTo>
                  <a:pt x="82660" y="14610"/>
                </a:lnTo>
                <a:lnTo>
                  <a:pt x="82650" y="14600"/>
                </a:lnTo>
                <a:lnTo>
                  <a:pt x="82640" y="14600"/>
                </a:lnTo>
                <a:lnTo>
                  <a:pt x="82640" y="14590"/>
                </a:lnTo>
                <a:lnTo>
                  <a:pt x="82630" y="14580"/>
                </a:lnTo>
                <a:lnTo>
                  <a:pt x="82660" y="14570"/>
                </a:lnTo>
                <a:lnTo>
                  <a:pt x="82670" y="14550"/>
                </a:lnTo>
                <a:lnTo>
                  <a:pt x="82660" y="14540"/>
                </a:lnTo>
                <a:lnTo>
                  <a:pt x="82630" y="14520"/>
                </a:lnTo>
                <a:lnTo>
                  <a:pt x="82620" y="14520"/>
                </a:lnTo>
                <a:lnTo>
                  <a:pt x="82570" y="14480"/>
                </a:lnTo>
                <a:lnTo>
                  <a:pt x="82440" y="14400"/>
                </a:lnTo>
                <a:lnTo>
                  <a:pt x="82420" y="14390"/>
                </a:lnTo>
                <a:lnTo>
                  <a:pt x="82390" y="14370"/>
                </a:lnTo>
                <a:lnTo>
                  <a:pt x="82360" y="14360"/>
                </a:lnTo>
                <a:lnTo>
                  <a:pt x="82340" y="14350"/>
                </a:lnTo>
                <a:lnTo>
                  <a:pt x="82340" y="14360"/>
                </a:lnTo>
                <a:lnTo>
                  <a:pt x="82350" y="14430"/>
                </a:lnTo>
                <a:lnTo>
                  <a:pt x="82290" y="14450"/>
                </a:lnTo>
                <a:lnTo>
                  <a:pt x="82280" y="14450"/>
                </a:lnTo>
                <a:lnTo>
                  <a:pt x="82250" y="14460"/>
                </a:lnTo>
                <a:lnTo>
                  <a:pt x="82180" y="14480"/>
                </a:lnTo>
                <a:lnTo>
                  <a:pt x="82040" y="14510"/>
                </a:lnTo>
                <a:lnTo>
                  <a:pt x="81930" y="14530"/>
                </a:lnTo>
                <a:lnTo>
                  <a:pt x="81910" y="14510"/>
                </a:lnTo>
                <a:lnTo>
                  <a:pt x="81880" y="14470"/>
                </a:lnTo>
                <a:lnTo>
                  <a:pt x="81850" y="14490"/>
                </a:lnTo>
                <a:lnTo>
                  <a:pt x="81820" y="14510"/>
                </a:lnTo>
                <a:lnTo>
                  <a:pt x="81750" y="14560"/>
                </a:lnTo>
                <a:lnTo>
                  <a:pt x="81750" y="14550"/>
                </a:lnTo>
                <a:lnTo>
                  <a:pt x="81730" y="14560"/>
                </a:lnTo>
                <a:lnTo>
                  <a:pt x="81740" y="14580"/>
                </a:lnTo>
                <a:lnTo>
                  <a:pt x="81730" y="14590"/>
                </a:lnTo>
                <a:lnTo>
                  <a:pt x="81700" y="14610"/>
                </a:lnTo>
                <a:lnTo>
                  <a:pt x="81640" y="14660"/>
                </a:lnTo>
                <a:lnTo>
                  <a:pt x="81580" y="14700"/>
                </a:lnTo>
                <a:lnTo>
                  <a:pt x="81570" y="14690"/>
                </a:lnTo>
                <a:lnTo>
                  <a:pt x="81560" y="14710"/>
                </a:lnTo>
                <a:lnTo>
                  <a:pt x="81550" y="14710"/>
                </a:lnTo>
                <a:lnTo>
                  <a:pt x="81560" y="14720"/>
                </a:lnTo>
                <a:lnTo>
                  <a:pt x="81550" y="14730"/>
                </a:lnTo>
                <a:lnTo>
                  <a:pt x="81380" y="14870"/>
                </a:lnTo>
                <a:lnTo>
                  <a:pt x="81370" y="14880"/>
                </a:lnTo>
                <a:lnTo>
                  <a:pt x="81330" y="14910"/>
                </a:lnTo>
                <a:lnTo>
                  <a:pt x="81320" y="14910"/>
                </a:lnTo>
                <a:lnTo>
                  <a:pt x="81300" y="14930"/>
                </a:lnTo>
                <a:lnTo>
                  <a:pt x="81270" y="14940"/>
                </a:lnTo>
                <a:lnTo>
                  <a:pt x="81260" y="14940"/>
                </a:lnTo>
                <a:lnTo>
                  <a:pt x="81260" y="14920"/>
                </a:lnTo>
                <a:lnTo>
                  <a:pt x="81230" y="14850"/>
                </a:lnTo>
                <a:lnTo>
                  <a:pt x="81220" y="14820"/>
                </a:lnTo>
                <a:lnTo>
                  <a:pt x="81220" y="14810"/>
                </a:lnTo>
                <a:lnTo>
                  <a:pt x="81210" y="14790"/>
                </a:lnTo>
                <a:lnTo>
                  <a:pt x="81200" y="14780"/>
                </a:lnTo>
                <a:lnTo>
                  <a:pt x="81190" y="14760"/>
                </a:lnTo>
                <a:lnTo>
                  <a:pt x="81190" y="14750"/>
                </a:lnTo>
                <a:lnTo>
                  <a:pt x="81180" y="14730"/>
                </a:lnTo>
                <a:lnTo>
                  <a:pt x="81170" y="14700"/>
                </a:lnTo>
                <a:lnTo>
                  <a:pt x="81230" y="14650"/>
                </a:lnTo>
                <a:lnTo>
                  <a:pt x="81280" y="14610"/>
                </a:lnTo>
                <a:lnTo>
                  <a:pt x="81280" y="14600"/>
                </a:lnTo>
                <a:lnTo>
                  <a:pt x="81300" y="14590"/>
                </a:lnTo>
                <a:lnTo>
                  <a:pt x="81290" y="14560"/>
                </a:lnTo>
                <a:lnTo>
                  <a:pt x="81290" y="14550"/>
                </a:lnTo>
                <a:lnTo>
                  <a:pt x="81280" y="14550"/>
                </a:lnTo>
                <a:lnTo>
                  <a:pt x="81280" y="14540"/>
                </a:lnTo>
                <a:lnTo>
                  <a:pt x="81280" y="14530"/>
                </a:lnTo>
                <a:lnTo>
                  <a:pt x="81260" y="14480"/>
                </a:lnTo>
                <a:lnTo>
                  <a:pt x="81200" y="14400"/>
                </a:lnTo>
                <a:lnTo>
                  <a:pt x="81150" y="14330"/>
                </a:lnTo>
                <a:lnTo>
                  <a:pt x="81140" y="14320"/>
                </a:lnTo>
                <a:lnTo>
                  <a:pt x="81130" y="14300"/>
                </a:lnTo>
                <a:lnTo>
                  <a:pt x="81070" y="14210"/>
                </a:lnTo>
                <a:lnTo>
                  <a:pt x="81050" y="14180"/>
                </a:lnTo>
                <a:lnTo>
                  <a:pt x="81040" y="14180"/>
                </a:lnTo>
                <a:lnTo>
                  <a:pt x="80990" y="14110"/>
                </a:lnTo>
                <a:lnTo>
                  <a:pt x="80970" y="14090"/>
                </a:lnTo>
                <a:lnTo>
                  <a:pt x="80960" y="14070"/>
                </a:lnTo>
                <a:lnTo>
                  <a:pt x="80950" y="14060"/>
                </a:lnTo>
                <a:lnTo>
                  <a:pt x="80930" y="14040"/>
                </a:lnTo>
                <a:lnTo>
                  <a:pt x="80870" y="13970"/>
                </a:lnTo>
                <a:lnTo>
                  <a:pt x="80860" y="13960"/>
                </a:lnTo>
                <a:lnTo>
                  <a:pt x="80850" y="13950"/>
                </a:lnTo>
                <a:lnTo>
                  <a:pt x="80840" y="13940"/>
                </a:lnTo>
                <a:lnTo>
                  <a:pt x="80830" y="13930"/>
                </a:lnTo>
                <a:lnTo>
                  <a:pt x="80820" y="13900"/>
                </a:lnTo>
                <a:lnTo>
                  <a:pt x="80790" y="13860"/>
                </a:lnTo>
                <a:lnTo>
                  <a:pt x="80770" y="13870"/>
                </a:lnTo>
                <a:lnTo>
                  <a:pt x="80760" y="13860"/>
                </a:lnTo>
                <a:lnTo>
                  <a:pt x="80760" y="13840"/>
                </a:lnTo>
                <a:lnTo>
                  <a:pt x="80760" y="13830"/>
                </a:lnTo>
                <a:lnTo>
                  <a:pt x="80770" y="13820"/>
                </a:lnTo>
                <a:lnTo>
                  <a:pt x="80780" y="13820"/>
                </a:lnTo>
                <a:lnTo>
                  <a:pt x="80790" y="13820"/>
                </a:lnTo>
                <a:lnTo>
                  <a:pt x="80800" y="13820"/>
                </a:lnTo>
                <a:lnTo>
                  <a:pt x="80810" y="13820"/>
                </a:lnTo>
                <a:lnTo>
                  <a:pt x="80820" y="13810"/>
                </a:lnTo>
                <a:lnTo>
                  <a:pt x="80830" y="13810"/>
                </a:lnTo>
                <a:lnTo>
                  <a:pt x="80840" y="13810"/>
                </a:lnTo>
                <a:lnTo>
                  <a:pt x="80850" y="13810"/>
                </a:lnTo>
                <a:lnTo>
                  <a:pt x="80860" y="13800"/>
                </a:lnTo>
                <a:lnTo>
                  <a:pt x="80870" y="13800"/>
                </a:lnTo>
                <a:lnTo>
                  <a:pt x="80880" y="13800"/>
                </a:lnTo>
                <a:lnTo>
                  <a:pt x="80890" y="13800"/>
                </a:lnTo>
                <a:lnTo>
                  <a:pt x="80900" y="13800"/>
                </a:lnTo>
                <a:lnTo>
                  <a:pt x="80910" y="13800"/>
                </a:lnTo>
                <a:lnTo>
                  <a:pt x="80920" y="13800"/>
                </a:lnTo>
                <a:lnTo>
                  <a:pt x="80920" y="13790"/>
                </a:lnTo>
                <a:lnTo>
                  <a:pt x="80930" y="13790"/>
                </a:lnTo>
                <a:lnTo>
                  <a:pt x="80930" y="13800"/>
                </a:lnTo>
                <a:lnTo>
                  <a:pt x="80940" y="13800"/>
                </a:lnTo>
                <a:lnTo>
                  <a:pt x="80940" y="13790"/>
                </a:lnTo>
                <a:lnTo>
                  <a:pt x="80950" y="13790"/>
                </a:lnTo>
                <a:lnTo>
                  <a:pt x="80960" y="13790"/>
                </a:lnTo>
                <a:lnTo>
                  <a:pt x="80970" y="13790"/>
                </a:lnTo>
                <a:lnTo>
                  <a:pt x="80980" y="13790"/>
                </a:lnTo>
                <a:lnTo>
                  <a:pt x="80990" y="13790"/>
                </a:lnTo>
                <a:lnTo>
                  <a:pt x="81000" y="13790"/>
                </a:lnTo>
                <a:lnTo>
                  <a:pt x="81010" y="13780"/>
                </a:lnTo>
                <a:lnTo>
                  <a:pt x="81020" y="13780"/>
                </a:lnTo>
                <a:lnTo>
                  <a:pt x="81030" y="13780"/>
                </a:lnTo>
                <a:lnTo>
                  <a:pt x="81040" y="13780"/>
                </a:lnTo>
                <a:lnTo>
                  <a:pt x="81050" y="13780"/>
                </a:lnTo>
                <a:lnTo>
                  <a:pt x="81060" y="13780"/>
                </a:lnTo>
                <a:lnTo>
                  <a:pt x="81070" y="13770"/>
                </a:lnTo>
                <a:lnTo>
                  <a:pt x="81080" y="13770"/>
                </a:lnTo>
                <a:lnTo>
                  <a:pt x="81090" y="13770"/>
                </a:lnTo>
                <a:lnTo>
                  <a:pt x="81100" y="13770"/>
                </a:lnTo>
                <a:lnTo>
                  <a:pt x="81110" y="13770"/>
                </a:lnTo>
                <a:lnTo>
                  <a:pt x="81120" y="13770"/>
                </a:lnTo>
                <a:lnTo>
                  <a:pt x="81120" y="13760"/>
                </a:lnTo>
                <a:lnTo>
                  <a:pt x="81130" y="13760"/>
                </a:lnTo>
                <a:lnTo>
                  <a:pt x="81140" y="13760"/>
                </a:lnTo>
                <a:lnTo>
                  <a:pt x="81150" y="13760"/>
                </a:lnTo>
                <a:lnTo>
                  <a:pt x="81160" y="13760"/>
                </a:lnTo>
                <a:lnTo>
                  <a:pt x="81170" y="13760"/>
                </a:lnTo>
                <a:lnTo>
                  <a:pt x="81180" y="13760"/>
                </a:lnTo>
                <a:lnTo>
                  <a:pt x="81190" y="13760"/>
                </a:lnTo>
                <a:lnTo>
                  <a:pt x="81200" y="13750"/>
                </a:lnTo>
                <a:lnTo>
                  <a:pt x="81210" y="13750"/>
                </a:lnTo>
                <a:lnTo>
                  <a:pt x="81220" y="13750"/>
                </a:lnTo>
                <a:lnTo>
                  <a:pt x="81230" y="13750"/>
                </a:lnTo>
                <a:lnTo>
                  <a:pt x="81240" y="13750"/>
                </a:lnTo>
                <a:lnTo>
                  <a:pt x="81250" y="13750"/>
                </a:lnTo>
                <a:lnTo>
                  <a:pt x="81250" y="13740"/>
                </a:lnTo>
                <a:lnTo>
                  <a:pt x="81260" y="13740"/>
                </a:lnTo>
                <a:lnTo>
                  <a:pt x="81270" y="13740"/>
                </a:lnTo>
                <a:lnTo>
                  <a:pt x="81280" y="13740"/>
                </a:lnTo>
                <a:lnTo>
                  <a:pt x="81290" y="13740"/>
                </a:lnTo>
                <a:lnTo>
                  <a:pt x="81300" y="13740"/>
                </a:lnTo>
                <a:lnTo>
                  <a:pt x="81310" y="13740"/>
                </a:lnTo>
                <a:lnTo>
                  <a:pt x="81320" y="13740"/>
                </a:lnTo>
                <a:lnTo>
                  <a:pt x="81330" y="13740"/>
                </a:lnTo>
                <a:lnTo>
                  <a:pt x="81340" y="13730"/>
                </a:lnTo>
                <a:lnTo>
                  <a:pt x="81350" y="13730"/>
                </a:lnTo>
                <a:lnTo>
                  <a:pt x="81360" y="13730"/>
                </a:lnTo>
                <a:lnTo>
                  <a:pt x="81370" y="13720"/>
                </a:lnTo>
                <a:lnTo>
                  <a:pt x="81390" y="13720"/>
                </a:lnTo>
                <a:lnTo>
                  <a:pt x="81390" y="13710"/>
                </a:lnTo>
                <a:lnTo>
                  <a:pt x="81400" y="13710"/>
                </a:lnTo>
                <a:lnTo>
                  <a:pt x="81420" y="13710"/>
                </a:lnTo>
                <a:lnTo>
                  <a:pt x="81430" y="13710"/>
                </a:lnTo>
                <a:lnTo>
                  <a:pt x="81440" y="13710"/>
                </a:lnTo>
                <a:lnTo>
                  <a:pt x="81450" y="13710"/>
                </a:lnTo>
                <a:lnTo>
                  <a:pt x="81450" y="13720"/>
                </a:lnTo>
                <a:lnTo>
                  <a:pt x="81460" y="13720"/>
                </a:lnTo>
                <a:lnTo>
                  <a:pt x="81460" y="13710"/>
                </a:lnTo>
                <a:lnTo>
                  <a:pt x="81470" y="13710"/>
                </a:lnTo>
                <a:lnTo>
                  <a:pt x="81480" y="13710"/>
                </a:lnTo>
                <a:lnTo>
                  <a:pt x="81490" y="13710"/>
                </a:lnTo>
                <a:lnTo>
                  <a:pt x="81500" y="13710"/>
                </a:lnTo>
                <a:lnTo>
                  <a:pt x="81500" y="13700"/>
                </a:lnTo>
                <a:lnTo>
                  <a:pt x="81510" y="13700"/>
                </a:lnTo>
                <a:lnTo>
                  <a:pt x="81520" y="13700"/>
                </a:lnTo>
                <a:lnTo>
                  <a:pt x="81530" y="13700"/>
                </a:lnTo>
                <a:lnTo>
                  <a:pt x="81540" y="13700"/>
                </a:lnTo>
                <a:lnTo>
                  <a:pt x="81550" y="13700"/>
                </a:lnTo>
                <a:lnTo>
                  <a:pt x="81560" y="13700"/>
                </a:lnTo>
                <a:lnTo>
                  <a:pt x="81560" y="13710"/>
                </a:lnTo>
                <a:lnTo>
                  <a:pt x="81570" y="13710"/>
                </a:lnTo>
                <a:lnTo>
                  <a:pt x="81580" y="13710"/>
                </a:lnTo>
                <a:lnTo>
                  <a:pt x="81590" y="13710"/>
                </a:lnTo>
                <a:lnTo>
                  <a:pt x="81600" y="13710"/>
                </a:lnTo>
                <a:lnTo>
                  <a:pt x="81610" y="13710"/>
                </a:lnTo>
                <a:lnTo>
                  <a:pt x="81620" y="13710"/>
                </a:lnTo>
                <a:lnTo>
                  <a:pt x="81630" y="13710"/>
                </a:lnTo>
                <a:lnTo>
                  <a:pt x="81640" y="13710"/>
                </a:lnTo>
                <a:lnTo>
                  <a:pt x="81650" y="13710"/>
                </a:lnTo>
                <a:lnTo>
                  <a:pt x="81650" y="13720"/>
                </a:lnTo>
                <a:lnTo>
                  <a:pt x="81660" y="13720"/>
                </a:lnTo>
                <a:lnTo>
                  <a:pt x="81670" y="13720"/>
                </a:lnTo>
                <a:lnTo>
                  <a:pt x="81680" y="13720"/>
                </a:lnTo>
                <a:lnTo>
                  <a:pt x="81690" y="13720"/>
                </a:lnTo>
                <a:lnTo>
                  <a:pt x="81700" y="13720"/>
                </a:lnTo>
                <a:lnTo>
                  <a:pt x="81710" y="13720"/>
                </a:lnTo>
                <a:lnTo>
                  <a:pt x="81720" y="13710"/>
                </a:lnTo>
                <a:lnTo>
                  <a:pt x="81730" y="13710"/>
                </a:lnTo>
                <a:lnTo>
                  <a:pt x="81740" y="13710"/>
                </a:lnTo>
                <a:lnTo>
                  <a:pt x="81750" y="13710"/>
                </a:lnTo>
                <a:lnTo>
                  <a:pt x="81770" y="13710"/>
                </a:lnTo>
                <a:lnTo>
                  <a:pt x="81780" y="13710"/>
                </a:lnTo>
                <a:lnTo>
                  <a:pt x="81790" y="13710"/>
                </a:lnTo>
                <a:lnTo>
                  <a:pt x="81800" y="13710"/>
                </a:lnTo>
                <a:lnTo>
                  <a:pt x="81810" y="13710"/>
                </a:lnTo>
                <a:lnTo>
                  <a:pt x="81810" y="13700"/>
                </a:lnTo>
                <a:lnTo>
                  <a:pt x="81820" y="13700"/>
                </a:lnTo>
                <a:lnTo>
                  <a:pt x="81830" y="13700"/>
                </a:lnTo>
                <a:lnTo>
                  <a:pt x="81840" y="13700"/>
                </a:lnTo>
                <a:lnTo>
                  <a:pt x="81860" y="13700"/>
                </a:lnTo>
                <a:lnTo>
                  <a:pt x="81870" y="13700"/>
                </a:lnTo>
                <a:lnTo>
                  <a:pt x="81880" y="13700"/>
                </a:lnTo>
                <a:lnTo>
                  <a:pt x="81890" y="13700"/>
                </a:lnTo>
                <a:lnTo>
                  <a:pt x="81900" y="13700"/>
                </a:lnTo>
                <a:lnTo>
                  <a:pt x="81910" y="13700"/>
                </a:lnTo>
                <a:lnTo>
                  <a:pt x="81920" y="13700"/>
                </a:lnTo>
                <a:lnTo>
                  <a:pt x="81930" y="13700"/>
                </a:lnTo>
                <a:lnTo>
                  <a:pt x="81930" y="13690"/>
                </a:lnTo>
                <a:lnTo>
                  <a:pt x="81940" y="13690"/>
                </a:lnTo>
                <a:lnTo>
                  <a:pt x="81950" y="13690"/>
                </a:lnTo>
                <a:lnTo>
                  <a:pt x="81970" y="13690"/>
                </a:lnTo>
                <a:lnTo>
                  <a:pt x="81980" y="13690"/>
                </a:lnTo>
                <a:lnTo>
                  <a:pt x="81990" y="13690"/>
                </a:lnTo>
                <a:lnTo>
                  <a:pt x="82000" y="13680"/>
                </a:lnTo>
                <a:lnTo>
                  <a:pt x="82010" y="13680"/>
                </a:lnTo>
                <a:lnTo>
                  <a:pt x="82020" y="13680"/>
                </a:lnTo>
                <a:lnTo>
                  <a:pt x="82030" y="13680"/>
                </a:lnTo>
                <a:lnTo>
                  <a:pt x="82030" y="13690"/>
                </a:lnTo>
                <a:lnTo>
                  <a:pt x="82040" y="13690"/>
                </a:lnTo>
                <a:lnTo>
                  <a:pt x="82050" y="13690"/>
                </a:lnTo>
                <a:lnTo>
                  <a:pt x="82050" y="13680"/>
                </a:lnTo>
                <a:lnTo>
                  <a:pt x="82060" y="13680"/>
                </a:lnTo>
                <a:lnTo>
                  <a:pt x="82070" y="13690"/>
                </a:lnTo>
                <a:lnTo>
                  <a:pt x="82080" y="13690"/>
                </a:lnTo>
                <a:lnTo>
                  <a:pt x="82090" y="13690"/>
                </a:lnTo>
                <a:lnTo>
                  <a:pt x="82100" y="13690"/>
                </a:lnTo>
                <a:lnTo>
                  <a:pt x="82110" y="13690"/>
                </a:lnTo>
                <a:lnTo>
                  <a:pt x="82120" y="13690"/>
                </a:lnTo>
                <a:lnTo>
                  <a:pt x="82130" y="13690"/>
                </a:lnTo>
                <a:lnTo>
                  <a:pt x="82140" y="13690"/>
                </a:lnTo>
                <a:lnTo>
                  <a:pt x="82150" y="13690"/>
                </a:lnTo>
                <a:lnTo>
                  <a:pt x="82160" y="13690"/>
                </a:lnTo>
                <a:lnTo>
                  <a:pt x="82170" y="13690"/>
                </a:lnTo>
                <a:lnTo>
                  <a:pt x="82170" y="13700"/>
                </a:lnTo>
                <a:lnTo>
                  <a:pt x="82180" y="13690"/>
                </a:lnTo>
                <a:lnTo>
                  <a:pt x="82180" y="13700"/>
                </a:lnTo>
                <a:lnTo>
                  <a:pt x="82190" y="13700"/>
                </a:lnTo>
                <a:lnTo>
                  <a:pt x="82200" y="13700"/>
                </a:lnTo>
                <a:lnTo>
                  <a:pt x="82200" y="13690"/>
                </a:lnTo>
                <a:lnTo>
                  <a:pt x="82210" y="13690"/>
                </a:lnTo>
                <a:lnTo>
                  <a:pt x="82210" y="13700"/>
                </a:lnTo>
                <a:lnTo>
                  <a:pt x="82220" y="13700"/>
                </a:lnTo>
                <a:lnTo>
                  <a:pt x="82230" y="13700"/>
                </a:lnTo>
                <a:lnTo>
                  <a:pt x="82240" y="13700"/>
                </a:lnTo>
                <a:lnTo>
                  <a:pt x="82260" y="13700"/>
                </a:lnTo>
                <a:lnTo>
                  <a:pt x="82270" y="13700"/>
                </a:lnTo>
                <a:lnTo>
                  <a:pt x="82280" y="13700"/>
                </a:lnTo>
                <a:lnTo>
                  <a:pt x="82290" y="13700"/>
                </a:lnTo>
                <a:lnTo>
                  <a:pt x="82300" y="13700"/>
                </a:lnTo>
                <a:lnTo>
                  <a:pt x="82310" y="13700"/>
                </a:lnTo>
                <a:lnTo>
                  <a:pt x="82320" y="13700"/>
                </a:lnTo>
                <a:lnTo>
                  <a:pt x="82330" y="13700"/>
                </a:lnTo>
                <a:lnTo>
                  <a:pt x="82340" y="13700"/>
                </a:lnTo>
                <a:lnTo>
                  <a:pt x="82350" y="13700"/>
                </a:lnTo>
                <a:lnTo>
                  <a:pt x="82370" y="13700"/>
                </a:lnTo>
                <a:lnTo>
                  <a:pt x="82380" y="13700"/>
                </a:lnTo>
                <a:lnTo>
                  <a:pt x="82390" y="13700"/>
                </a:lnTo>
                <a:lnTo>
                  <a:pt x="82400" y="13700"/>
                </a:lnTo>
                <a:lnTo>
                  <a:pt x="82410" y="13700"/>
                </a:lnTo>
                <a:lnTo>
                  <a:pt x="82420" y="13700"/>
                </a:lnTo>
                <a:lnTo>
                  <a:pt x="82430" y="13700"/>
                </a:lnTo>
                <a:lnTo>
                  <a:pt x="82440" y="13700"/>
                </a:lnTo>
                <a:lnTo>
                  <a:pt x="82450" y="13700"/>
                </a:lnTo>
                <a:lnTo>
                  <a:pt x="82470" y="13700"/>
                </a:lnTo>
                <a:lnTo>
                  <a:pt x="82480" y="13700"/>
                </a:lnTo>
                <a:lnTo>
                  <a:pt x="82490" y="13700"/>
                </a:lnTo>
                <a:lnTo>
                  <a:pt x="82510" y="13700"/>
                </a:lnTo>
                <a:lnTo>
                  <a:pt x="82520" y="13700"/>
                </a:lnTo>
                <a:lnTo>
                  <a:pt x="82530" y="13700"/>
                </a:lnTo>
                <a:lnTo>
                  <a:pt x="82540" y="13700"/>
                </a:lnTo>
                <a:lnTo>
                  <a:pt x="82550" y="13700"/>
                </a:lnTo>
                <a:lnTo>
                  <a:pt x="82560" y="13700"/>
                </a:lnTo>
                <a:lnTo>
                  <a:pt x="82570" y="13700"/>
                </a:lnTo>
                <a:lnTo>
                  <a:pt x="82580" y="13700"/>
                </a:lnTo>
                <a:lnTo>
                  <a:pt x="82590" y="13700"/>
                </a:lnTo>
                <a:lnTo>
                  <a:pt x="82600" y="13700"/>
                </a:lnTo>
                <a:lnTo>
                  <a:pt x="82610" y="13700"/>
                </a:lnTo>
                <a:lnTo>
                  <a:pt x="82620" y="13700"/>
                </a:lnTo>
                <a:lnTo>
                  <a:pt x="82620" y="13690"/>
                </a:lnTo>
                <a:lnTo>
                  <a:pt x="82630" y="13690"/>
                </a:lnTo>
                <a:lnTo>
                  <a:pt x="82640" y="13690"/>
                </a:lnTo>
                <a:lnTo>
                  <a:pt x="82650" y="13690"/>
                </a:lnTo>
                <a:lnTo>
                  <a:pt x="82670" y="13690"/>
                </a:lnTo>
                <a:lnTo>
                  <a:pt x="82680" y="13690"/>
                </a:lnTo>
                <a:lnTo>
                  <a:pt x="82690" y="13690"/>
                </a:lnTo>
                <a:lnTo>
                  <a:pt x="82700" y="13690"/>
                </a:lnTo>
                <a:lnTo>
                  <a:pt x="82710" y="13690"/>
                </a:lnTo>
                <a:lnTo>
                  <a:pt x="82720" y="13690"/>
                </a:lnTo>
                <a:lnTo>
                  <a:pt x="82730" y="13690"/>
                </a:lnTo>
                <a:lnTo>
                  <a:pt x="82740" y="13690"/>
                </a:lnTo>
                <a:lnTo>
                  <a:pt x="82750" y="13690"/>
                </a:lnTo>
                <a:lnTo>
                  <a:pt x="82760" y="13690"/>
                </a:lnTo>
                <a:lnTo>
                  <a:pt x="82760" y="13680"/>
                </a:lnTo>
                <a:lnTo>
                  <a:pt x="82770" y="13680"/>
                </a:lnTo>
                <a:lnTo>
                  <a:pt x="82780" y="13680"/>
                </a:lnTo>
                <a:lnTo>
                  <a:pt x="82790" y="13680"/>
                </a:lnTo>
                <a:lnTo>
                  <a:pt x="82800" y="13680"/>
                </a:lnTo>
                <a:lnTo>
                  <a:pt x="82810" y="13680"/>
                </a:lnTo>
                <a:lnTo>
                  <a:pt x="82820" y="13680"/>
                </a:lnTo>
                <a:lnTo>
                  <a:pt x="82830" y="13680"/>
                </a:lnTo>
                <a:lnTo>
                  <a:pt x="82840" y="13680"/>
                </a:lnTo>
                <a:lnTo>
                  <a:pt x="82850" y="13680"/>
                </a:lnTo>
                <a:lnTo>
                  <a:pt x="82860" y="13680"/>
                </a:lnTo>
                <a:lnTo>
                  <a:pt x="82870" y="13680"/>
                </a:lnTo>
                <a:lnTo>
                  <a:pt x="82880" y="13680"/>
                </a:lnTo>
                <a:lnTo>
                  <a:pt x="82900" y="13670"/>
                </a:lnTo>
                <a:lnTo>
                  <a:pt x="82910" y="13670"/>
                </a:lnTo>
                <a:lnTo>
                  <a:pt x="82920" y="13670"/>
                </a:lnTo>
                <a:lnTo>
                  <a:pt x="82930" y="13670"/>
                </a:lnTo>
                <a:lnTo>
                  <a:pt x="82940" y="13670"/>
                </a:lnTo>
                <a:lnTo>
                  <a:pt x="82950" y="13680"/>
                </a:lnTo>
                <a:lnTo>
                  <a:pt x="82960" y="13680"/>
                </a:lnTo>
                <a:lnTo>
                  <a:pt x="82960" y="13670"/>
                </a:lnTo>
                <a:lnTo>
                  <a:pt x="82970" y="13670"/>
                </a:lnTo>
                <a:lnTo>
                  <a:pt x="82980" y="13670"/>
                </a:lnTo>
                <a:lnTo>
                  <a:pt x="82990" y="13670"/>
                </a:lnTo>
                <a:lnTo>
                  <a:pt x="83000" y="13670"/>
                </a:lnTo>
                <a:lnTo>
                  <a:pt x="83010" y="13670"/>
                </a:lnTo>
                <a:lnTo>
                  <a:pt x="83020" y="13670"/>
                </a:lnTo>
                <a:lnTo>
                  <a:pt x="83030" y="13670"/>
                </a:lnTo>
                <a:lnTo>
                  <a:pt x="83040" y="13670"/>
                </a:lnTo>
                <a:lnTo>
                  <a:pt x="83050" y="13670"/>
                </a:lnTo>
                <a:lnTo>
                  <a:pt x="83060" y="13670"/>
                </a:lnTo>
                <a:lnTo>
                  <a:pt x="83070" y="13670"/>
                </a:lnTo>
                <a:lnTo>
                  <a:pt x="83070" y="13660"/>
                </a:lnTo>
                <a:lnTo>
                  <a:pt x="83080" y="13660"/>
                </a:lnTo>
                <a:lnTo>
                  <a:pt x="83090" y="13660"/>
                </a:lnTo>
                <a:lnTo>
                  <a:pt x="83100" y="13660"/>
                </a:lnTo>
                <a:lnTo>
                  <a:pt x="83110" y="13660"/>
                </a:lnTo>
                <a:lnTo>
                  <a:pt x="83120" y="13660"/>
                </a:lnTo>
                <a:lnTo>
                  <a:pt x="83130" y="13660"/>
                </a:lnTo>
                <a:lnTo>
                  <a:pt x="83140" y="13660"/>
                </a:lnTo>
                <a:lnTo>
                  <a:pt x="83160" y="13650"/>
                </a:lnTo>
                <a:lnTo>
                  <a:pt x="83170" y="13650"/>
                </a:lnTo>
                <a:lnTo>
                  <a:pt x="83180" y="13650"/>
                </a:lnTo>
                <a:lnTo>
                  <a:pt x="83190" y="13650"/>
                </a:lnTo>
                <a:lnTo>
                  <a:pt x="83200" y="13650"/>
                </a:lnTo>
                <a:lnTo>
                  <a:pt x="83220" y="13650"/>
                </a:lnTo>
                <a:lnTo>
                  <a:pt x="83230" y="13650"/>
                </a:lnTo>
                <a:lnTo>
                  <a:pt x="83240" y="13650"/>
                </a:lnTo>
                <a:lnTo>
                  <a:pt x="83250" y="13650"/>
                </a:lnTo>
                <a:lnTo>
                  <a:pt x="83260" y="13650"/>
                </a:lnTo>
                <a:lnTo>
                  <a:pt x="83270" y="13650"/>
                </a:lnTo>
                <a:lnTo>
                  <a:pt x="83280" y="13650"/>
                </a:lnTo>
                <a:lnTo>
                  <a:pt x="83290" y="13640"/>
                </a:lnTo>
                <a:lnTo>
                  <a:pt x="83300" y="13640"/>
                </a:lnTo>
                <a:lnTo>
                  <a:pt x="83310" y="13640"/>
                </a:lnTo>
                <a:lnTo>
                  <a:pt x="83320" y="13640"/>
                </a:lnTo>
                <a:lnTo>
                  <a:pt x="83330" y="13640"/>
                </a:lnTo>
                <a:lnTo>
                  <a:pt x="83340" y="13640"/>
                </a:lnTo>
                <a:lnTo>
                  <a:pt x="83340" y="13630"/>
                </a:lnTo>
                <a:lnTo>
                  <a:pt x="83350" y="13630"/>
                </a:lnTo>
                <a:lnTo>
                  <a:pt x="83350" y="13640"/>
                </a:lnTo>
                <a:lnTo>
                  <a:pt x="83360" y="13630"/>
                </a:lnTo>
                <a:lnTo>
                  <a:pt x="83370" y="13630"/>
                </a:lnTo>
                <a:lnTo>
                  <a:pt x="83380" y="13630"/>
                </a:lnTo>
                <a:lnTo>
                  <a:pt x="83390" y="13630"/>
                </a:lnTo>
                <a:lnTo>
                  <a:pt x="83400" y="13630"/>
                </a:lnTo>
                <a:lnTo>
                  <a:pt x="83410" y="13630"/>
                </a:lnTo>
                <a:lnTo>
                  <a:pt x="83420" y="13630"/>
                </a:lnTo>
                <a:lnTo>
                  <a:pt x="83430" y="13630"/>
                </a:lnTo>
                <a:lnTo>
                  <a:pt x="83440" y="13630"/>
                </a:lnTo>
                <a:lnTo>
                  <a:pt x="83450" y="13630"/>
                </a:lnTo>
                <a:lnTo>
                  <a:pt x="83460" y="13630"/>
                </a:lnTo>
                <a:lnTo>
                  <a:pt x="83460" y="13620"/>
                </a:lnTo>
                <a:lnTo>
                  <a:pt x="83470" y="13620"/>
                </a:lnTo>
                <a:lnTo>
                  <a:pt x="83480" y="13620"/>
                </a:lnTo>
                <a:lnTo>
                  <a:pt x="83490" y="13620"/>
                </a:lnTo>
                <a:lnTo>
                  <a:pt x="83500" y="13620"/>
                </a:lnTo>
                <a:lnTo>
                  <a:pt x="83520" y="13620"/>
                </a:lnTo>
                <a:lnTo>
                  <a:pt x="83530" y="13620"/>
                </a:lnTo>
                <a:lnTo>
                  <a:pt x="83550" y="13620"/>
                </a:lnTo>
                <a:lnTo>
                  <a:pt x="83560" y="13620"/>
                </a:lnTo>
                <a:lnTo>
                  <a:pt x="83570" y="13620"/>
                </a:lnTo>
                <a:lnTo>
                  <a:pt x="83580" y="13620"/>
                </a:lnTo>
                <a:lnTo>
                  <a:pt x="83590" y="13620"/>
                </a:lnTo>
                <a:lnTo>
                  <a:pt x="83600" y="13620"/>
                </a:lnTo>
                <a:lnTo>
                  <a:pt x="83610" y="13620"/>
                </a:lnTo>
                <a:lnTo>
                  <a:pt x="83620" y="13620"/>
                </a:lnTo>
                <a:lnTo>
                  <a:pt x="83630" y="13620"/>
                </a:lnTo>
                <a:lnTo>
                  <a:pt x="83640" y="13620"/>
                </a:lnTo>
                <a:lnTo>
                  <a:pt x="83650" y="13620"/>
                </a:lnTo>
                <a:lnTo>
                  <a:pt x="83660" y="13620"/>
                </a:lnTo>
                <a:lnTo>
                  <a:pt x="83670" y="13620"/>
                </a:lnTo>
                <a:lnTo>
                  <a:pt x="83680" y="13620"/>
                </a:lnTo>
                <a:lnTo>
                  <a:pt x="83690" y="13620"/>
                </a:lnTo>
                <a:lnTo>
                  <a:pt x="83700" y="13620"/>
                </a:lnTo>
                <a:lnTo>
                  <a:pt x="83710" y="13620"/>
                </a:lnTo>
                <a:lnTo>
                  <a:pt x="83730" y="13620"/>
                </a:lnTo>
                <a:lnTo>
                  <a:pt x="83740" y="13620"/>
                </a:lnTo>
                <a:lnTo>
                  <a:pt x="83750" y="13620"/>
                </a:lnTo>
                <a:lnTo>
                  <a:pt x="83760" y="13620"/>
                </a:lnTo>
                <a:lnTo>
                  <a:pt x="83770" y="13620"/>
                </a:lnTo>
                <a:lnTo>
                  <a:pt x="83780" y="13620"/>
                </a:lnTo>
                <a:lnTo>
                  <a:pt x="83790" y="13620"/>
                </a:lnTo>
                <a:lnTo>
                  <a:pt x="83790" y="13630"/>
                </a:lnTo>
                <a:lnTo>
                  <a:pt x="83800" y="13630"/>
                </a:lnTo>
                <a:lnTo>
                  <a:pt x="83810" y="13630"/>
                </a:lnTo>
                <a:lnTo>
                  <a:pt x="83820" y="13630"/>
                </a:lnTo>
                <a:lnTo>
                  <a:pt x="83830" y="13630"/>
                </a:lnTo>
                <a:lnTo>
                  <a:pt x="83840" y="13630"/>
                </a:lnTo>
                <a:lnTo>
                  <a:pt x="83850" y="13630"/>
                </a:lnTo>
                <a:lnTo>
                  <a:pt x="83860" y="13630"/>
                </a:lnTo>
                <a:lnTo>
                  <a:pt x="83870" y="13640"/>
                </a:lnTo>
                <a:lnTo>
                  <a:pt x="83880" y="13640"/>
                </a:lnTo>
                <a:lnTo>
                  <a:pt x="83890" y="13640"/>
                </a:lnTo>
                <a:lnTo>
                  <a:pt x="83900" y="13640"/>
                </a:lnTo>
                <a:lnTo>
                  <a:pt x="83910" y="13640"/>
                </a:lnTo>
                <a:lnTo>
                  <a:pt x="83920" y="13640"/>
                </a:lnTo>
                <a:lnTo>
                  <a:pt x="83930" y="13640"/>
                </a:lnTo>
                <a:lnTo>
                  <a:pt x="83940" y="13640"/>
                </a:lnTo>
                <a:lnTo>
                  <a:pt x="83950" y="13640"/>
                </a:lnTo>
                <a:lnTo>
                  <a:pt x="83960" y="13640"/>
                </a:lnTo>
                <a:lnTo>
                  <a:pt x="83970" y="13650"/>
                </a:lnTo>
                <a:lnTo>
                  <a:pt x="83980" y="13650"/>
                </a:lnTo>
                <a:lnTo>
                  <a:pt x="83990" y="13650"/>
                </a:lnTo>
                <a:lnTo>
                  <a:pt x="84000" y="13650"/>
                </a:lnTo>
                <a:lnTo>
                  <a:pt x="84010" y="13650"/>
                </a:lnTo>
                <a:lnTo>
                  <a:pt x="84020" y="13650"/>
                </a:lnTo>
                <a:lnTo>
                  <a:pt x="84030" y="13650"/>
                </a:lnTo>
                <a:lnTo>
                  <a:pt x="84040" y="13650"/>
                </a:lnTo>
                <a:lnTo>
                  <a:pt x="84050" y="13650"/>
                </a:lnTo>
                <a:lnTo>
                  <a:pt x="84060" y="13660"/>
                </a:lnTo>
                <a:lnTo>
                  <a:pt x="84070" y="13660"/>
                </a:lnTo>
                <a:lnTo>
                  <a:pt x="84080" y="13660"/>
                </a:lnTo>
                <a:lnTo>
                  <a:pt x="84090" y="13660"/>
                </a:lnTo>
                <a:lnTo>
                  <a:pt x="84090" y="13670"/>
                </a:lnTo>
                <a:lnTo>
                  <a:pt x="84100" y="13670"/>
                </a:lnTo>
                <a:lnTo>
                  <a:pt x="84110" y="13670"/>
                </a:lnTo>
                <a:lnTo>
                  <a:pt x="84120" y="13670"/>
                </a:lnTo>
                <a:lnTo>
                  <a:pt x="84130" y="13670"/>
                </a:lnTo>
                <a:lnTo>
                  <a:pt x="84140" y="13670"/>
                </a:lnTo>
                <a:lnTo>
                  <a:pt x="84150" y="13670"/>
                </a:lnTo>
                <a:lnTo>
                  <a:pt x="84160" y="13670"/>
                </a:lnTo>
                <a:lnTo>
                  <a:pt x="84160" y="13680"/>
                </a:lnTo>
                <a:lnTo>
                  <a:pt x="84170" y="13680"/>
                </a:lnTo>
                <a:lnTo>
                  <a:pt x="84190" y="13680"/>
                </a:lnTo>
                <a:lnTo>
                  <a:pt x="84200" y="13690"/>
                </a:lnTo>
                <a:lnTo>
                  <a:pt x="84210" y="13690"/>
                </a:lnTo>
                <a:lnTo>
                  <a:pt x="84220" y="13690"/>
                </a:lnTo>
                <a:lnTo>
                  <a:pt x="84220" y="13700"/>
                </a:lnTo>
                <a:lnTo>
                  <a:pt x="84230" y="13700"/>
                </a:lnTo>
                <a:lnTo>
                  <a:pt x="84240" y="13700"/>
                </a:lnTo>
                <a:lnTo>
                  <a:pt x="84250" y="13700"/>
                </a:lnTo>
                <a:lnTo>
                  <a:pt x="84260" y="13700"/>
                </a:lnTo>
                <a:lnTo>
                  <a:pt x="84270" y="13710"/>
                </a:lnTo>
                <a:lnTo>
                  <a:pt x="84280" y="13710"/>
                </a:lnTo>
                <a:lnTo>
                  <a:pt x="84290" y="13710"/>
                </a:lnTo>
                <a:lnTo>
                  <a:pt x="84300" y="13710"/>
                </a:lnTo>
                <a:lnTo>
                  <a:pt x="84310" y="13720"/>
                </a:lnTo>
                <a:lnTo>
                  <a:pt x="84320" y="13720"/>
                </a:lnTo>
                <a:lnTo>
                  <a:pt x="84330" y="13720"/>
                </a:lnTo>
                <a:lnTo>
                  <a:pt x="84340" y="13720"/>
                </a:lnTo>
                <a:lnTo>
                  <a:pt x="84350" y="13730"/>
                </a:lnTo>
                <a:lnTo>
                  <a:pt x="84360" y="13730"/>
                </a:lnTo>
                <a:lnTo>
                  <a:pt x="84370" y="13730"/>
                </a:lnTo>
                <a:lnTo>
                  <a:pt x="84380" y="13730"/>
                </a:lnTo>
                <a:lnTo>
                  <a:pt x="84390" y="13730"/>
                </a:lnTo>
                <a:lnTo>
                  <a:pt x="84400" y="13740"/>
                </a:lnTo>
                <a:lnTo>
                  <a:pt x="84410" y="13740"/>
                </a:lnTo>
                <a:lnTo>
                  <a:pt x="84420" y="13740"/>
                </a:lnTo>
                <a:lnTo>
                  <a:pt x="84420" y="13750"/>
                </a:lnTo>
                <a:lnTo>
                  <a:pt x="84430" y="13750"/>
                </a:lnTo>
                <a:lnTo>
                  <a:pt x="84440" y="13750"/>
                </a:lnTo>
                <a:lnTo>
                  <a:pt x="84450" y="13750"/>
                </a:lnTo>
                <a:lnTo>
                  <a:pt x="84450" y="13760"/>
                </a:lnTo>
                <a:lnTo>
                  <a:pt x="84460" y="13760"/>
                </a:lnTo>
                <a:lnTo>
                  <a:pt x="84470" y="13760"/>
                </a:lnTo>
                <a:lnTo>
                  <a:pt x="84480" y="13760"/>
                </a:lnTo>
                <a:lnTo>
                  <a:pt x="84490" y="13760"/>
                </a:lnTo>
                <a:lnTo>
                  <a:pt x="84500" y="13770"/>
                </a:lnTo>
                <a:lnTo>
                  <a:pt x="84510" y="13770"/>
                </a:lnTo>
                <a:lnTo>
                  <a:pt x="84510" y="13780"/>
                </a:lnTo>
                <a:lnTo>
                  <a:pt x="84520" y="13780"/>
                </a:lnTo>
                <a:lnTo>
                  <a:pt x="84530" y="13780"/>
                </a:lnTo>
                <a:lnTo>
                  <a:pt x="84540" y="13790"/>
                </a:lnTo>
                <a:lnTo>
                  <a:pt x="84550" y="13790"/>
                </a:lnTo>
                <a:lnTo>
                  <a:pt x="84560" y="13790"/>
                </a:lnTo>
                <a:lnTo>
                  <a:pt x="84570" y="13790"/>
                </a:lnTo>
                <a:lnTo>
                  <a:pt x="84570" y="13800"/>
                </a:lnTo>
                <a:lnTo>
                  <a:pt x="84580" y="13800"/>
                </a:lnTo>
                <a:lnTo>
                  <a:pt x="84600" y="13810"/>
                </a:lnTo>
                <a:lnTo>
                  <a:pt x="84610" y="13810"/>
                </a:lnTo>
                <a:lnTo>
                  <a:pt x="84620" y="13810"/>
                </a:lnTo>
                <a:lnTo>
                  <a:pt x="84630" y="13820"/>
                </a:lnTo>
                <a:lnTo>
                  <a:pt x="84640" y="13820"/>
                </a:lnTo>
                <a:lnTo>
                  <a:pt x="84650" y="13820"/>
                </a:lnTo>
                <a:lnTo>
                  <a:pt x="84660" y="13830"/>
                </a:lnTo>
                <a:lnTo>
                  <a:pt x="84670" y="13830"/>
                </a:lnTo>
                <a:lnTo>
                  <a:pt x="84680" y="13830"/>
                </a:lnTo>
                <a:lnTo>
                  <a:pt x="84680" y="13840"/>
                </a:lnTo>
                <a:lnTo>
                  <a:pt x="84690" y="13840"/>
                </a:lnTo>
                <a:lnTo>
                  <a:pt x="84700" y="13840"/>
                </a:lnTo>
                <a:lnTo>
                  <a:pt x="84710" y="13840"/>
                </a:lnTo>
                <a:lnTo>
                  <a:pt x="84710" y="13850"/>
                </a:lnTo>
                <a:lnTo>
                  <a:pt x="84720" y="13850"/>
                </a:lnTo>
                <a:lnTo>
                  <a:pt x="84730" y="13850"/>
                </a:lnTo>
                <a:lnTo>
                  <a:pt x="84740" y="13860"/>
                </a:lnTo>
                <a:lnTo>
                  <a:pt x="84750" y="13860"/>
                </a:lnTo>
                <a:lnTo>
                  <a:pt x="84760" y="13860"/>
                </a:lnTo>
                <a:lnTo>
                  <a:pt x="84760" y="13870"/>
                </a:lnTo>
                <a:lnTo>
                  <a:pt x="84770" y="13870"/>
                </a:lnTo>
                <a:lnTo>
                  <a:pt x="84780" y="13870"/>
                </a:lnTo>
                <a:lnTo>
                  <a:pt x="84780" y="13880"/>
                </a:lnTo>
                <a:lnTo>
                  <a:pt x="84790" y="13880"/>
                </a:lnTo>
                <a:lnTo>
                  <a:pt x="84800" y="13880"/>
                </a:lnTo>
                <a:lnTo>
                  <a:pt x="84810" y="13890"/>
                </a:lnTo>
                <a:lnTo>
                  <a:pt x="84820" y="13890"/>
                </a:lnTo>
                <a:lnTo>
                  <a:pt x="84830" y="13890"/>
                </a:lnTo>
                <a:lnTo>
                  <a:pt x="84840" y="13890"/>
                </a:lnTo>
                <a:lnTo>
                  <a:pt x="84840" y="13900"/>
                </a:lnTo>
                <a:lnTo>
                  <a:pt x="84850" y="13900"/>
                </a:lnTo>
                <a:lnTo>
                  <a:pt x="84860" y="13900"/>
                </a:lnTo>
                <a:lnTo>
                  <a:pt x="84870" y="13900"/>
                </a:lnTo>
                <a:lnTo>
                  <a:pt x="84870" y="13910"/>
                </a:lnTo>
                <a:lnTo>
                  <a:pt x="84880" y="13910"/>
                </a:lnTo>
                <a:lnTo>
                  <a:pt x="84890" y="13910"/>
                </a:lnTo>
                <a:lnTo>
                  <a:pt x="84900" y="13910"/>
                </a:lnTo>
                <a:lnTo>
                  <a:pt x="84900" y="13920"/>
                </a:lnTo>
                <a:lnTo>
                  <a:pt x="84910" y="13920"/>
                </a:lnTo>
                <a:lnTo>
                  <a:pt x="84910" y="13930"/>
                </a:lnTo>
                <a:lnTo>
                  <a:pt x="84920" y="13930"/>
                </a:lnTo>
                <a:lnTo>
                  <a:pt x="84930" y="13940"/>
                </a:lnTo>
                <a:lnTo>
                  <a:pt x="84940" y="13950"/>
                </a:lnTo>
                <a:lnTo>
                  <a:pt x="84950" y="13950"/>
                </a:lnTo>
                <a:lnTo>
                  <a:pt x="84960" y="13950"/>
                </a:lnTo>
                <a:lnTo>
                  <a:pt x="84960" y="13960"/>
                </a:lnTo>
                <a:lnTo>
                  <a:pt x="84970" y="13960"/>
                </a:lnTo>
                <a:lnTo>
                  <a:pt x="84980" y="13960"/>
                </a:lnTo>
                <a:lnTo>
                  <a:pt x="84990" y="13970"/>
                </a:lnTo>
                <a:lnTo>
                  <a:pt x="85000" y="13970"/>
                </a:lnTo>
                <a:lnTo>
                  <a:pt x="85010" y="13970"/>
                </a:lnTo>
                <a:lnTo>
                  <a:pt x="85010" y="13980"/>
                </a:lnTo>
                <a:lnTo>
                  <a:pt x="85020" y="13980"/>
                </a:lnTo>
                <a:lnTo>
                  <a:pt x="85030" y="13980"/>
                </a:lnTo>
                <a:lnTo>
                  <a:pt x="85030" y="13990"/>
                </a:lnTo>
                <a:lnTo>
                  <a:pt x="85040" y="13990"/>
                </a:lnTo>
                <a:lnTo>
                  <a:pt x="85050" y="13990"/>
                </a:lnTo>
                <a:lnTo>
                  <a:pt x="85060" y="13990"/>
                </a:lnTo>
                <a:lnTo>
                  <a:pt x="85070" y="13990"/>
                </a:lnTo>
                <a:lnTo>
                  <a:pt x="85080" y="13990"/>
                </a:lnTo>
                <a:lnTo>
                  <a:pt x="85080" y="14000"/>
                </a:lnTo>
                <a:lnTo>
                  <a:pt x="85090" y="14000"/>
                </a:lnTo>
                <a:lnTo>
                  <a:pt x="85100" y="14000"/>
                </a:lnTo>
                <a:lnTo>
                  <a:pt x="85110" y="14000"/>
                </a:lnTo>
                <a:lnTo>
                  <a:pt x="85120" y="14000"/>
                </a:lnTo>
                <a:lnTo>
                  <a:pt x="85120" y="14010"/>
                </a:lnTo>
                <a:lnTo>
                  <a:pt x="85120" y="14000"/>
                </a:lnTo>
                <a:lnTo>
                  <a:pt x="85130" y="14010"/>
                </a:lnTo>
                <a:lnTo>
                  <a:pt x="85140" y="14010"/>
                </a:lnTo>
                <a:lnTo>
                  <a:pt x="85150" y="14010"/>
                </a:lnTo>
                <a:lnTo>
                  <a:pt x="85160" y="14010"/>
                </a:lnTo>
                <a:lnTo>
                  <a:pt x="85170" y="14010"/>
                </a:lnTo>
                <a:lnTo>
                  <a:pt x="85180" y="14020"/>
                </a:lnTo>
                <a:lnTo>
                  <a:pt x="85190" y="14020"/>
                </a:lnTo>
                <a:lnTo>
                  <a:pt x="85200" y="14020"/>
                </a:lnTo>
                <a:lnTo>
                  <a:pt x="85220" y="14030"/>
                </a:lnTo>
                <a:lnTo>
                  <a:pt x="85230" y="14030"/>
                </a:lnTo>
                <a:lnTo>
                  <a:pt x="85240" y="14030"/>
                </a:lnTo>
                <a:lnTo>
                  <a:pt x="85250" y="14030"/>
                </a:lnTo>
                <a:lnTo>
                  <a:pt x="85250" y="14040"/>
                </a:lnTo>
                <a:lnTo>
                  <a:pt x="85260" y="14040"/>
                </a:lnTo>
                <a:lnTo>
                  <a:pt x="85270" y="14050"/>
                </a:lnTo>
                <a:lnTo>
                  <a:pt x="85280" y="14050"/>
                </a:lnTo>
                <a:lnTo>
                  <a:pt x="85290" y="14050"/>
                </a:lnTo>
                <a:lnTo>
                  <a:pt x="85290" y="14060"/>
                </a:lnTo>
                <a:lnTo>
                  <a:pt x="85300" y="14060"/>
                </a:lnTo>
                <a:lnTo>
                  <a:pt x="85310" y="14060"/>
                </a:lnTo>
                <a:lnTo>
                  <a:pt x="85330" y="14070"/>
                </a:lnTo>
                <a:lnTo>
                  <a:pt x="85340" y="14070"/>
                </a:lnTo>
                <a:lnTo>
                  <a:pt x="85360" y="14080"/>
                </a:lnTo>
                <a:lnTo>
                  <a:pt x="85370" y="14080"/>
                </a:lnTo>
                <a:lnTo>
                  <a:pt x="85380" y="14080"/>
                </a:lnTo>
                <a:lnTo>
                  <a:pt x="85390" y="14080"/>
                </a:lnTo>
                <a:lnTo>
                  <a:pt x="85400" y="14090"/>
                </a:lnTo>
                <a:lnTo>
                  <a:pt x="85410" y="14090"/>
                </a:lnTo>
                <a:lnTo>
                  <a:pt x="85430" y="14090"/>
                </a:lnTo>
                <a:lnTo>
                  <a:pt x="85440" y="14090"/>
                </a:lnTo>
                <a:lnTo>
                  <a:pt x="85450" y="14090"/>
                </a:lnTo>
                <a:lnTo>
                  <a:pt x="85460" y="14090"/>
                </a:lnTo>
                <a:lnTo>
                  <a:pt x="85470" y="14090"/>
                </a:lnTo>
                <a:lnTo>
                  <a:pt x="85480" y="14090"/>
                </a:lnTo>
                <a:lnTo>
                  <a:pt x="85490" y="14090"/>
                </a:lnTo>
                <a:lnTo>
                  <a:pt x="85500" y="14090"/>
                </a:lnTo>
                <a:lnTo>
                  <a:pt x="85500" y="14100"/>
                </a:lnTo>
                <a:lnTo>
                  <a:pt x="85500" y="14110"/>
                </a:lnTo>
                <a:lnTo>
                  <a:pt x="85500" y="14120"/>
                </a:lnTo>
                <a:lnTo>
                  <a:pt x="85510" y="14120"/>
                </a:lnTo>
                <a:lnTo>
                  <a:pt x="85510" y="14130"/>
                </a:lnTo>
                <a:lnTo>
                  <a:pt x="85520" y="14130"/>
                </a:lnTo>
                <a:lnTo>
                  <a:pt x="85530" y="14130"/>
                </a:lnTo>
                <a:lnTo>
                  <a:pt x="85530" y="14140"/>
                </a:lnTo>
                <a:lnTo>
                  <a:pt x="85540" y="14140"/>
                </a:lnTo>
                <a:lnTo>
                  <a:pt x="85550" y="14140"/>
                </a:lnTo>
                <a:lnTo>
                  <a:pt x="85560" y="14140"/>
                </a:lnTo>
                <a:lnTo>
                  <a:pt x="85570" y="14140"/>
                </a:lnTo>
                <a:lnTo>
                  <a:pt x="85580" y="14140"/>
                </a:lnTo>
                <a:lnTo>
                  <a:pt x="85580" y="14150"/>
                </a:lnTo>
                <a:lnTo>
                  <a:pt x="85590" y="14150"/>
                </a:lnTo>
                <a:lnTo>
                  <a:pt x="85600" y="14150"/>
                </a:lnTo>
                <a:lnTo>
                  <a:pt x="85610" y="14150"/>
                </a:lnTo>
                <a:lnTo>
                  <a:pt x="85620" y="14150"/>
                </a:lnTo>
                <a:lnTo>
                  <a:pt x="85630" y="14150"/>
                </a:lnTo>
                <a:lnTo>
                  <a:pt x="85640" y="14150"/>
                </a:lnTo>
                <a:lnTo>
                  <a:pt x="85650" y="14150"/>
                </a:lnTo>
                <a:lnTo>
                  <a:pt x="85660" y="14150"/>
                </a:lnTo>
                <a:lnTo>
                  <a:pt x="85670" y="14150"/>
                </a:lnTo>
                <a:lnTo>
                  <a:pt x="85680" y="14150"/>
                </a:lnTo>
                <a:lnTo>
                  <a:pt x="85690" y="14150"/>
                </a:lnTo>
                <a:lnTo>
                  <a:pt x="85700" y="14150"/>
                </a:lnTo>
                <a:lnTo>
                  <a:pt x="85710" y="14150"/>
                </a:lnTo>
                <a:lnTo>
                  <a:pt x="85720" y="14150"/>
                </a:lnTo>
                <a:lnTo>
                  <a:pt x="85730" y="14160"/>
                </a:lnTo>
                <a:lnTo>
                  <a:pt x="85740" y="14160"/>
                </a:lnTo>
                <a:lnTo>
                  <a:pt x="85750" y="14160"/>
                </a:lnTo>
                <a:lnTo>
                  <a:pt x="85760" y="14160"/>
                </a:lnTo>
                <a:lnTo>
                  <a:pt x="85770" y="14160"/>
                </a:lnTo>
                <a:lnTo>
                  <a:pt x="85780" y="14160"/>
                </a:lnTo>
                <a:lnTo>
                  <a:pt x="85790" y="14160"/>
                </a:lnTo>
                <a:lnTo>
                  <a:pt x="85810" y="14160"/>
                </a:lnTo>
                <a:lnTo>
                  <a:pt x="85820" y="14160"/>
                </a:lnTo>
                <a:lnTo>
                  <a:pt x="85830" y="14160"/>
                </a:lnTo>
                <a:lnTo>
                  <a:pt x="85840" y="14160"/>
                </a:lnTo>
                <a:lnTo>
                  <a:pt x="85850" y="14160"/>
                </a:lnTo>
                <a:lnTo>
                  <a:pt x="85860" y="14150"/>
                </a:lnTo>
                <a:lnTo>
                  <a:pt x="85870" y="14150"/>
                </a:lnTo>
                <a:lnTo>
                  <a:pt x="85880" y="14150"/>
                </a:lnTo>
                <a:lnTo>
                  <a:pt x="85890" y="14150"/>
                </a:lnTo>
                <a:lnTo>
                  <a:pt x="85900" y="14150"/>
                </a:lnTo>
                <a:lnTo>
                  <a:pt x="85910" y="14150"/>
                </a:lnTo>
                <a:lnTo>
                  <a:pt x="85930" y="14140"/>
                </a:lnTo>
                <a:lnTo>
                  <a:pt x="85940" y="14140"/>
                </a:lnTo>
                <a:lnTo>
                  <a:pt x="85940" y="14130"/>
                </a:lnTo>
                <a:lnTo>
                  <a:pt x="85950" y="14130"/>
                </a:lnTo>
                <a:lnTo>
                  <a:pt x="85950" y="14120"/>
                </a:lnTo>
                <a:lnTo>
                  <a:pt x="85960" y="14130"/>
                </a:lnTo>
                <a:lnTo>
                  <a:pt x="85940" y="14140"/>
                </a:lnTo>
                <a:lnTo>
                  <a:pt x="85940" y="14150"/>
                </a:lnTo>
                <a:lnTo>
                  <a:pt x="85940" y="14160"/>
                </a:lnTo>
                <a:lnTo>
                  <a:pt x="85940" y="14170"/>
                </a:lnTo>
                <a:lnTo>
                  <a:pt x="85940" y="14180"/>
                </a:lnTo>
                <a:lnTo>
                  <a:pt x="85950" y="14180"/>
                </a:lnTo>
                <a:lnTo>
                  <a:pt x="85960" y="14190"/>
                </a:lnTo>
                <a:lnTo>
                  <a:pt x="85970" y="14190"/>
                </a:lnTo>
                <a:lnTo>
                  <a:pt x="85970" y="14200"/>
                </a:lnTo>
                <a:lnTo>
                  <a:pt x="85980" y="14200"/>
                </a:lnTo>
                <a:lnTo>
                  <a:pt x="85980" y="14210"/>
                </a:lnTo>
                <a:lnTo>
                  <a:pt x="85980" y="14220"/>
                </a:lnTo>
                <a:lnTo>
                  <a:pt x="85990" y="14220"/>
                </a:lnTo>
                <a:lnTo>
                  <a:pt x="86000" y="14230"/>
                </a:lnTo>
                <a:lnTo>
                  <a:pt x="86000" y="14240"/>
                </a:lnTo>
                <a:lnTo>
                  <a:pt x="86010" y="14240"/>
                </a:lnTo>
                <a:lnTo>
                  <a:pt x="86010" y="14250"/>
                </a:lnTo>
                <a:lnTo>
                  <a:pt x="86010" y="14260"/>
                </a:lnTo>
                <a:lnTo>
                  <a:pt x="86020" y="14270"/>
                </a:lnTo>
                <a:lnTo>
                  <a:pt x="86020" y="14280"/>
                </a:lnTo>
                <a:lnTo>
                  <a:pt x="86030" y="14280"/>
                </a:lnTo>
                <a:lnTo>
                  <a:pt x="86030" y="14290"/>
                </a:lnTo>
                <a:lnTo>
                  <a:pt x="86040" y="14290"/>
                </a:lnTo>
                <a:lnTo>
                  <a:pt x="86050" y="14300"/>
                </a:lnTo>
                <a:lnTo>
                  <a:pt x="86060" y="14300"/>
                </a:lnTo>
                <a:lnTo>
                  <a:pt x="86070" y="14300"/>
                </a:lnTo>
                <a:lnTo>
                  <a:pt x="86070" y="14310"/>
                </a:lnTo>
                <a:lnTo>
                  <a:pt x="86090" y="14310"/>
                </a:lnTo>
                <a:lnTo>
                  <a:pt x="86110" y="14320"/>
                </a:lnTo>
                <a:lnTo>
                  <a:pt x="86120" y="14320"/>
                </a:lnTo>
                <a:lnTo>
                  <a:pt x="86130" y="14320"/>
                </a:lnTo>
                <a:lnTo>
                  <a:pt x="86140" y="14320"/>
                </a:lnTo>
                <a:lnTo>
                  <a:pt x="86140" y="14330"/>
                </a:lnTo>
                <a:lnTo>
                  <a:pt x="86150" y="14330"/>
                </a:lnTo>
                <a:lnTo>
                  <a:pt x="86160" y="14330"/>
                </a:lnTo>
                <a:lnTo>
                  <a:pt x="86170" y="14330"/>
                </a:lnTo>
                <a:lnTo>
                  <a:pt x="86180" y="14330"/>
                </a:lnTo>
                <a:lnTo>
                  <a:pt x="86190" y="14330"/>
                </a:lnTo>
                <a:lnTo>
                  <a:pt x="86200" y="14330"/>
                </a:lnTo>
                <a:lnTo>
                  <a:pt x="86200" y="14340"/>
                </a:lnTo>
                <a:lnTo>
                  <a:pt x="86210" y="14340"/>
                </a:lnTo>
                <a:lnTo>
                  <a:pt x="86220" y="14340"/>
                </a:lnTo>
                <a:lnTo>
                  <a:pt x="86230" y="14340"/>
                </a:lnTo>
                <a:lnTo>
                  <a:pt x="86240" y="14350"/>
                </a:lnTo>
                <a:lnTo>
                  <a:pt x="86250" y="14350"/>
                </a:lnTo>
                <a:lnTo>
                  <a:pt x="86260" y="14350"/>
                </a:lnTo>
                <a:lnTo>
                  <a:pt x="86270" y="14350"/>
                </a:lnTo>
                <a:lnTo>
                  <a:pt x="86280" y="14350"/>
                </a:lnTo>
                <a:lnTo>
                  <a:pt x="86290" y="14350"/>
                </a:lnTo>
                <a:lnTo>
                  <a:pt x="86300" y="14360"/>
                </a:lnTo>
                <a:lnTo>
                  <a:pt x="86310" y="14360"/>
                </a:lnTo>
                <a:lnTo>
                  <a:pt x="86330" y="14360"/>
                </a:lnTo>
                <a:lnTo>
                  <a:pt x="86340" y="14360"/>
                </a:lnTo>
                <a:lnTo>
                  <a:pt x="86350" y="14360"/>
                </a:lnTo>
                <a:lnTo>
                  <a:pt x="86350" y="14370"/>
                </a:lnTo>
                <a:lnTo>
                  <a:pt x="86360" y="14370"/>
                </a:lnTo>
                <a:lnTo>
                  <a:pt x="86370" y="14370"/>
                </a:lnTo>
                <a:lnTo>
                  <a:pt x="86380" y="14370"/>
                </a:lnTo>
                <a:lnTo>
                  <a:pt x="86390" y="14380"/>
                </a:lnTo>
                <a:lnTo>
                  <a:pt x="86400" y="14380"/>
                </a:lnTo>
                <a:lnTo>
                  <a:pt x="86410" y="14380"/>
                </a:lnTo>
                <a:lnTo>
                  <a:pt x="86420" y="14380"/>
                </a:lnTo>
                <a:lnTo>
                  <a:pt x="86430" y="14390"/>
                </a:lnTo>
                <a:lnTo>
                  <a:pt x="86440" y="14390"/>
                </a:lnTo>
                <a:lnTo>
                  <a:pt x="86450" y="14390"/>
                </a:lnTo>
                <a:lnTo>
                  <a:pt x="86460" y="14390"/>
                </a:lnTo>
                <a:lnTo>
                  <a:pt x="86460" y="14400"/>
                </a:lnTo>
                <a:lnTo>
                  <a:pt x="86470" y="14400"/>
                </a:lnTo>
                <a:lnTo>
                  <a:pt x="86480" y="14400"/>
                </a:lnTo>
                <a:lnTo>
                  <a:pt x="86490" y="14400"/>
                </a:lnTo>
                <a:lnTo>
                  <a:pt x="86490" y="14410"/>
                </a:lnTo>
                <a:lnTo>
                  <a:pt x="86500" y="14410"/>
                </a:lnTo>
                <a:lnTo>
                  <a:pt x="86510" y="14410"/>
                </a:lnTo>
                <a:lnTo>
                  <a:pt x="86520" y="14410"/>
                </a:lnTo>
                <a:lnTo>
                  <a:pt x="86520" y="14420"/>
                </a:lnTo>
                <a:lnTo>
                  <a:pt x="86530" y="14420"/>
                </a:lnTo>
                <a:lnTo>
                  <a:pt x="86540" y="14420"/>
                </a:lnTo>
                <a:lnTo>
                  <a:pt x="86550" y="14430"/>
                </a:lnTo>
                <a:lnTo>
                  <a:pt x="86560" y="14430"/>
                </a:lnTo>
                <a:lnTo>
                  <a:pt x="86570" y="14430"/>
                </a:lnTo>
                <a:lnTo>
                  <a:pt x="86570" y="14440"/>
                </a:lnTo>
                <a:lnTo>
                  <a:pt x="86580" y="14440"/>
                </a:lnTo>
                <a:lnTo>
                  <a:pt x="86590" y="14440"/>
                </a:lnTo>
                <a:lnTo>
                  <a:pt x="86590" y="14450"/>
                </a:lnTo>
                <a:lnTo>
                  <a:pt x="86600" y="14450"/>
                </a:lnTo>
                <a:lnTo>
                  <a:pt x="86610" y="14450"/>
                </a:lnTo>
                <a:lnTo>
                  <a:pt x="86620" y="14450"/>
                </a:lnTo>
                <a:lnTo>
                  <a:pt x="86620" y="14460"/>
                </a:lnTo>
                <a:lnTo>
                  <a:pt x="86630" y="14460"/>
                </a:lnTo>
                <a:lnTo>
                  <a:pt x="86640" y="14460"/>
                </a:lnTo>
                <a:lnTo>
                  <a:pt x="86640" y="14470"/>
                </a:lnTo>
                <a:lnTo>
                  <a:pt x="86650" y="14470"/>
                </a:lnTo>
                <a:lnTo>
                  <a:pt x="86660" y="14470"/>
                </a:lnTo>
                <a:lnTo>
                  <a:pt x="86670" y="14470"/>
                </a:lnTo>
                <a:lnTo>
                  <a:pt x="86680" y="14480"/>
                </a:lnTo>
                <a:lnTo>
                  <a:pt x="86690" y="14480"/>
                </a:lnTo>
                <a:lnTo>
                  <a:pt x="86700" y="14480"/>
                </a:lnTo>
                <a:lnTo>
                  <a:pt x="86710" y="14480"/>
                </a:lnTo>
                <a:lnTo>
                  <a:pt x="86720" y="14490"/>
                </a:lnTo>
                <a:lnTo>
                  <a:pt x="86730" y="14490"/>
                </a:lnTo>
                <a:lnTo>
                  <a:pt x="86740" y="14500"/>
                </a:lnTo>
                <a:lnTo>
                  <a:pt x="86750" y="14500"/>
                </a:lnTo>
                <a:lnTo>
                  <a:pt x="86760" y="14500"/>
                </a:lnTo>
                <a:lnTo>
                  <a:pt x="86770" y="14500"/>
                </a:lnTo>
                <a:lnTo>
                  <a:pt x="86780" y="14510"/>
                </a:lnTo>
                <a:lnTo>
                  <a:pt x="86790" y="14510"/>
                </a:lnTo>
                <a:lnTo>
                  <a:pt x="86800" y="14510"/>
                </a:lnTo>
                <a:lnTo>
                  <a:pt x="86810" y="14510"/>
                </a:lnTo>
                <a:lnTo>
                  <a:pt x="86820" y="14510"/>
                </a:lnTo>
                <a:lnTo>
                  <a:pt x="86830" y="14510"/>
                </a:lnTo>
                <a:lnTo>
                  <a:pt x="86840" y="14510"/>
                </a:lnTo>
                <a:lnTo>
                  <a:pt x="86850" y="14510"/>
                </a:lnTo>
                <a:lnTo>
                  <a:pt x="86860" y="14510"/>
                </a:lnTo>
                <a:lnTo>
                  <a:pt x="86870" y="14510"/>
                </a:lnTo>
                <a:lnTo>
                  <a:pt x="86890" y="14510"/>
                </a:lnTo>
                <a:lnTo>
                  <a:pt x="86900" y="14510"/>
                </a:lnTo>
                <a:lnTo>
                  <a:pt x="86910" y="14510"/>
                </a:lnTo>
                <a:lnTo>
                  <a:pt x="86920" y="14510"/>
                </a:lnTo>
                <a:lnTo>
                  <a:pt x="86930" y="14510"/>
                </a:lnTo>
                <a:lnTo>
                  <a:pt x="86940" y="14510"/>
                </a:lnTo>
                <a:lnTo>
                  <a:pt x="86950" y="14510"/>
                </a:lnTo>
                <a:lnTo>
                  <a:pt x="86960" y="14510"/>
                </a:lnTo>
                <a:lnTo>
                  <a:pt x="86970" y="14510"/>
                </a:lnTo>
                <a:lnTo>
                  <a:pt x="86980" y="14510"/>
                </a:lnTo>
                <a:lnTo>
                  <a:pt x="86990" y="14510"/>
                </a:lnTo>
                <a:lnTo>
                  <a:pt x="87000" y="14510"/>
                </a:lnTo>
                <a:lnTo>
                  <a:pt x="87010" y="14510"/>
                </a:lnTo>
                <a:lnTo>
                  <a:pt x="87020" y="14510"/>
                </a:lnTo>
                <a:lnTo>
                  <a:pt x="87030" y="14510"/>
                </a:lnTo>
                <a:lnTo>
                  <a:pt x="87040" y="14510"/>
                </a:lnTo>
                <a:lnTo>
                  <a:pt x="87050" y="14500"/>
                </a:lnTo>
                <a:lnTo>
                  <a:pt x="87060" y="14500"/>
                </a:lnTo>
                <a:lnTo>
                  <a:pt x="87070" y="14500"/>
                </a:lnTo>
                <a:lnTo>
                  <a:pt x="87080" y="14500"/>
                </a:lnTo>
                <a:lnTo>
                  <a:pt x="87090" y="14500"/>
                </a:lnTo>
                <a:lnTo>
                  <a:pt x="87100" y="14500"/>
                </a:lnTo>
                <a:lnTo>
                  <a:pt x="87110" y="14500"/>
                </a:lnTo>
                <a:lnTo>
                  <a:pt x="87120" y="14500"/>
                </a:lnTo>
                <a:lnTo>
                  <a:pt x="87130" y="14500"/>
                </a:lnTo>
                <a:lnTo>
                  <a:pt x="87140" y="14500"/>
                </a:lnTo>
                <a:lnTo>
                  <a:pt x="87140" y="14490"/>
                </a:lnTo>
                <a:lnTo>
                  <a:pt x="87150" y="14490"/>
                </a:lnTo>
                <a:lnTo>
                  <a:pt x="87160" y="14490"/>
                </a:lnTo>
                <a:lnTo>
                  <a:pt x="87170" y="14490"/>
                </a:lnTo>
                <a:lnTo>
                  <a:pt x="87180" y="14490"/>
                </a:lnTo>
                <a:lnTo>
                  <a:pt x="87190" y="14490"/>
                </a:lnTo>
                <a:lnTo>
                  <a:pt x="87200" y="14490"/>
                </a:lnTo>
                <a:lnTo>
                  <a:pt x="87210" y="14490"/>
                </a:lnTo>
                <a:lnTo>
                  <a:pt x="87220" y="14480"/>
                </a:lnTo>
                <a:lnTo>
                  <a:pt x="87230" y="14480"/>
                </a:lnTo>
                <a:lnTo>
                  <a:pt x="87240" y="14480"/>
                </a:lnTo>
                <a:lnTo>
                  <a:pt x="87250" y="14480"/>
                </a:lnTo>
                <a:lnTo>
                  <a:pt x="87250" y="14490"/>
                </a:lnTo>
                <a:lnTo>
                  <a:pt x="87260" y="14490"/>
                </a:lnTo>
                <a:lnTo>
                  <a:pt x="87270" y="14490"/>
                </a:lnTo>
                <a:lnTo>
                  <a:pt x="87280" y="14490"/>
                </a:lnTo>
                <a:lnTo>
                  <a:pt x="87290" y="14490"/>
                </a:lnTo>
                <a:lnTo>
                  <a:pt x="87300" y="14490"/>
                </a:lnTo>
                <a:lnTo>
                  <a:pt x="87310" y="14490"/>
                </a:lnTo>
                <a:lnTo>
                  <a:pt x="87310" y="14500"/>
                </a:lnTo>
                <a:lnTo>
                  <a:pt x="87320" y="14500"/>
                </a:lnTo>
                <a:lnTo>
                  <a:pt x="87330" y="14500"/>
                </a:lnTo>
                <a:lnTo>
                  <a:pt x="87340" y="14500"/>
                </a:lnTo>
                <a:lnTo>
                  <a:pt x="87350" y="14500"/>
                </a:lnTo>
                <a:lnTo>
                  <a:pt x="87360" y="14500"/>
                </a:lnTo>
                <a:lnTo>
                  <a:pt x="87360" y="14490"/>
                </a:lnTo>
                <a:lnTo>
                  <a:pt x="87370" y="14490"/>
                </a:lnTo>
                <a:lnTo>
                  <a:pt x="87380" y="14490"/>
                </a:lnTo>
                <a:lnTo>
                  <a:pt x="87390" y="14490"/>
                </a:lnTo>
                <a:lnTo>
                  <a:pt x="87400" y="14490"/>
                </a:lnTo>
                <a:lnTo>
                  <a:pt x="87410" y="14490"/>
                </a:lnTo>
                <a:lnTo>
                  <a:pt x="87420" y="14490"/>
                </a:lnTo>
                <a:lnTo>
                  <a:pt x="87430" y="14490"/>
                </a:lnTo>
                <a:lnTo>
                  <a:pt x="87440" y="14490"/>
                </a:lnTo>
                <a:lnTo>
                  <a:pt x="87450" y="14490"/>
                </a:lnTo>
                <a:lnTo>
                  <a:pt x="87460" y="14490"/>
                </a:lnTo>
                <a:lnTo>
                  <a:pt x="87460" y="14500"/>
                </a:lnTo>
                <a:lnTo>
                  <a:pt x="87470" y="14500"/>
                </a:lnTo>
                <a:lnTo>
                  <a:pt x="87480" y="14500"/>
                </a:lnTo>
                <a:lnTo>
                  <a:pt x="87490" y="14490"/>
                </a:lnTo>
                <a:lnTo>
                  <a:pt x="87500" y="14490"/>
                </a:lnTo>
                <a:lnTo>
                  <a:pt x="87510" y="14490"/>
                </a:lnTo>
                <a:lnTo>
                  <a:pt x="87520" y="14490"/>
                </a:lnTo>
                <a:lnTo>
                  <a:pt x="87530" y="14490"/>
                </a:lnTo>
                <a:lnTo>
                  <a:pt x="87540" y="14490"/>
                </a:lnTo>
                <a:lnTo>
                  <a:pt x="87550" y="14490"/>
                </a:lnTo>
                <a:lnTo>
                  <a:pt x="87560" y="14490"/>
                </a:lnTo>
                <a:lnTo>
                  <a:pt x="87570" y="14490"/>
                </a:lnTo>
                <a:lnTo>
                  <a:pt x="87580" y="14490"/>
                </a:lnTo>
                <a:lnTo>
                  <a:pt x="87590" y="14490"/>
                </a:lnTo>
                <a:lnTo>
                  <a:pt x="87600" y="14490"/>
                </a:lnTo>
                <a:lnTo>
                  <a:pt x="87610" y="14490"/>
                </a:lnTo>
                <a:lnTo>
                  <a:pt x="87620" y="14490"/>
                </a:lnTo>
                <a:lnTo>
                  <a:pt x="87630" y="14490"/>
                </a:lnTo>
                <a:lnTo>
                  <a:pt x="87640" y="14490"/>
                </a:lnTo>
                <a:lnTo>
                  <a:pt x="87640" y="14500"/>
                </a:lnTo>
                <a:lnTo>
                  <a:pt x="87650" y="14500"/>
                </a:lnTo>
                <a:lnTo>
                  <a:pt x="87660" y="14500"/>
                </a:lnTo>
                <a:lnTo>
                  <a:pt x="87670" y="14500"/>
                </a:lnTo>
                <a:lnTo>
                  <a:pt x="87680" y="14500"/>
                </a:lnTo>
                <a:lnTo>
                  <a:pt x="87690" y="14500"/>
                </a:lnTo>
                <a:lnTo>
                  <a:pt x="87700" y="14500"/>
                </a:lnTo>
                <a:lnTo>
                  <a:pt x="87710" y="14500"/>
                </a:lnTo>
                <a:lnTo>
                  <a:pt x="87720" y="14500"/>
                </a:lnTo>
                <a:lnTo>
                  <a:pt x="87730" y="14500"/>
                </a:lnTo>
                <a:lnTo>
                  <a:pt x="87740" y="14500"/>
                </a:lnTo>
                <a:lnTo>
                  <a:pt x="87750" y="14490"/>
                </a:lnTo>
                <a:lnTo>
                  <a:pt x="87760" y="14490"/>
                </a:lnTo>
                <a:lnTo>
                  <a:pt x="87770" y="14490"/>
                </a:lnTo>
                <a:lnTo>
                  <a:pt x="87780" y="14490"/>
                </a:lnTo>
                <a:lnTo>
                  <a:pt x="87790" y="14490"/>
                </a:lnTo>
                <a:lnTo>
                  <a:pt x="87800" y="14490"/>
                </a:lnTo>
                <a:lnTo>
                  <a:pt x="87810" y="14490"/>
                </a:lnTo>
                <a:lnTo>
                  <a:pt x="87820" y="14490"/>
                </a:lnTo>
                <a:lnTo>
                  <a:pt x="87830" y="14490"/>
                </a:lnTo>
                <a:lnTo>
                  <a:pt x="87840" y="14480"/>
                </a:lnTo>
                <a:lnTo>
                  <a:pt x="87850" y="14480"/>
                </a:lnTo>
                <a:lnTo>
                  <a:pt x="87860" y="14480"/>
                </a:lnTo>
                <a:lnTo>
                  <a:pt x="87870" y="14480"/>
                </a:lnTo>
                <a:lnTo>
                  <a:pt x="87880" y="14480"/>
                </a:lnTo>
                <a:lnTo>
                  <a:pt x="87890" y="14480"/>
                </a:lnTo>
                <a:lnTo>
                  <a:pt x="87900" y="14480"/>
                </a:lnTo>
                <a:lnTo>
                  <a:pt x="87910" y="14480"/>
                </a:lnTo>
                <a:lnTo>
                  <a:pt x="87920" y="14470"/>
                </a:lnTo>
                <a:lnTo>
                  <a:pt x="87930" y="14470"/>
                </a:lnTo>
                <a:lnTo>
                  <a:pt x="87940" y="14470"/>
                </a:lnTo>
                <a:lnTo>
                  <a:pt x="87950" y="14470"/>
                </a:lnTo>
                <a:lnTo>
                  <a:pt x="87960" y="14470"/>
                </a:lnTo>
                <a:lnTo>
                  <a:pt x="87970" y="14470"/>
                </a:lnTo>
                <a:lnTo>
                  <a:pt x="87980" y="14470"/>
                </a:lnTo>
                <a:lnTo>
                  <a:pt x="87990" y="14470"/>
                </a:lnTo>
                <a:lnTo>
                  <a:pt x="88000" y="14470"/>
                </a:lnTo>
                <a:lnTo>
                  <a:pt x="88010" y="14470"/>
                </a:lnTo>
                <a:lnTo>
                  <a:pt x="88020" y="14470"/>
                </a:lnTo>
                <a:lnTo>
                  <a:pt x="88030" y="14470"/>
                </a:lnTo>
                <a:lnTo>
                  <a:pt x="88040" y="14470"/>
                </a:lnTo>
                <a:lnTo>
                  <a:pt x="88050" y="14470"/>
                </a:lnTo>
                <a:lnTo>
                  <a:pt x="88060" y="14470"/>
                </a:lnTo>
                <a:lnTo>
                  <a:pt x="88070" y="14470"/>
                </a:lnTo>
                <a:lnTo>
                  <a:pt x="88080" y="14470"/>
                </a:lnTo>
                <a:lnTo>
                  <a:pt x="88090" y="14470"/>
                </a:lnTo>
                <a:lnTo>
                  <a:pt x="88100" y="14470"/>
                </a:lnTo>
                <a:lnTo>
                  <a:pt x="88100" y="14480"/>
                </a:lnTo>
                <a:lnTo>
                  <a:pt x="88110" y="14480"/>
                </a:lnTo>
                <a:lnTo>
                  <a:pt x="88120" y="14480"/>
                </a:lnTo>
                <a:lnTo>
                  <a:pt x="88130" y="14480"/>
                </a:lnTo>
                <a:lnTo>
                  <a:pt x="88130" y="14490"/>
                </a:lnTo>
                <a:lnTo>
                  <a:pt x="88140" y="14490"/>
                </a:lnTo>
                <a:lnTo>
                  <a:pt x="88150" y="14490"/>
                </a:lnTo>
                <a:lnTo>
                  <a:pt x="88160" y="14490"/>
                </a:lnTo>
                <a:lnTo>
                  <a:pt x="88170" y="14490"/>
                </a:lnTo>
                <a:lnTo>
                  <a:pt x="88180" y="14490"/>
                </a:lnTo>
                <a:lnTo>
                  <a:pt x="88190" y="14490"/>
                </a:lnTo>
                <a:lnTo>
                  <a:pt x="88200" y="14490"/>
                </a:lnTo>
                <a:lnTo>
                  <a:pt x="88210" y="14490"/>
                </a:lnTo>
                <a:lnTo>
                  <a:pt x="88210" y="14500"/>
                </a:lnTo>
                <a:lnTo>
                  <a:pt x="88220" y="14500"/>
                </a:lnTo>
                <a:lnTo>
                  <a:pt x="88230" y="14500"/>
                </a:lnTo>
                <a:lnTo>
                  <a:pt x="88240" y="14500"/>
                </a:lnTo>
                <a:lnTo>
                  <a:pt x="88250" y="14510"/>
                </a:lnTo>
                <a:lnTo>
                  <a:pt x="88260" y="14510"/>
                </a:lnTo>
                <a:lnTo>
                  <a:pt x="88270" y="14510"/>
                </a:lnTo>
                <a:lnTo>
                  <a:pt x="88280" y="14510"/>
                </a:lnTo>
                <a:lnTo>
                  <a:pt x="88290" y="14510"/>
                </a:lnTo>
                <a:lnTo>
                  <a:pt x="88300" y="14510"/>
                </a:lnTo>
                <a:lnTo>
                  <a:pt x="88310" y="14510"/>
                </a:lnTo>
                <a:lnTo>
                  <a:pt x="88320" y="14510"/>
                </a:lnTo>
                <a:lnTo>
                  <a:pt x="88320" y="14520"/>
                </a:lnTo>
                <a:lnTo>
                  <a:pt x="88330" y="14520"/>
                </a:lnTo>
                <a:lnTo>
                  <a:pt x="88340" y="14510"/>
                </a:lnTo>
                <a:lnTo>
                  <a:pt x="88350" y="14510"/>
                </a:lnTo>
                <a:lnTo>
                  <a:pt x="88360" y="14510"/>
                </a:lnTo>
                <a:lnTo>
                  <a:pt x="88360" y="14520"/>
                </a:lnTo>
                <a:lnTo>
                  <a:pt x="88360" y="14550"/>
                </a:lnTo>
                <a:lnTo>
                  <a:pt x="88360" y="14560"/>
                </a:lnTo>
                <a:lnTo>
                  <a:pt x="88360" y="14630"/>
                </a:lnTo>
                <a:lnTo>
                  <a:pt x="88360" y="14650"/>
                </a:lnTo>
                <a:lnTo>
                  <a:pt x="88360" y="14750"/>
                </a:lnTo>
                <a:lnTo>
                  <a:pt x="88360" y="14780"/>
                </a:lnTo>
                <a:lnTo>
                  <a:pt x="88340" y="14810"/>
                </a:lnTo>
                <a:lnTo>
                  <a:pt x="88310" y="14840"/>
                </a:lnTo>
                <a:lnTo>
                  <a:pt x="88320" y="14840"/>
                </a:lnTo>
                <a:lnTo>
                  <a:pt x="88330" y="14850"/>
                </a:lnTo>
                <a:lnTo>
                  <a:pt x="88370" y="14880"/>
                </a:lnTo>
                <a:lnTo>
                  <a:pt x="88410" y="14910"/>
                </a:lnTo>
                <a:lnTo>
                  <a:pt x="88390" y="14910"/>
                </a:lnTo>
                <a:lnTo>
                  <a:pt x="88390" y="14970"/>
                </a:lnTo>
                <a:lnTo>
                  <a:pt x="88380" y="15100"/>
                </a:lnTo>
                <a:lnTo>
                  <a:pt x="88380" y="15130"/>
                </a:lnTo>
                <a:lnTo>
                  <a:pt x="88460" y="15140"/>
                </a:lnTo>
                <a:lnTo>
                  <a:pt x="88470" y="15150"/>
                </a:lnTo>
                <a:lnTo>
                  <a:pt x="88480" y="15150"/>
                </a:lnTo>
                <a:lnTo>
                  <a:pt x="88620" y="15160"/>
                </a:lnTo>
                <a:lnTo>
                  <a:pt x="88630" y="15160"/>
                </a:lnTo>
                <a:lnTo>
                  <a:pt x="88640" y="15160"/>
                </a:lnTo>
                <a:lnTo>
                  <a:pt x="88670" y="15160"/>
                </a:lnTo>
                <a:lnTo>
                  <a:pt x="88670" y="15190"/>
                </a:lnTo>
                <a:lnTo>
                  <a:pt x="88660" y="15220"/>
                </a:lnTo>
                <a:lnTo>
                  <a:pt x="88660" y="15240"/>
                </a:lnTo>
                <a:lnTo>
                  <a:pt x="88640" y="15320"/>
                </a:lnTo>
                <a:lnTo>
                  <a:pt x="88640" y="15360"/>
                </a:lnTo>
                <a:lnTo>
                  <a:pt x="88650" y="15370"/>
                </a:lnTo>
                <a:lnTo>
                  <a:pt x="88680" y="15390"/>
                </a:lnTo>
                <a:lnTo>
                  <a:pt x="88690" y="15390"/>
                </a:lnTo>
                <a:lnTo>
                  <a:pt x="88690" y="15400"/>
                </a:lnTo>
                <a:lnTo>
                  <a:pt x="88700" y="15400"/>
                </a:lnTo>
                <a:lnTo>
                  <a:pt x="88710" y="15400"/>
                </a:lnTo>
                <a:lnTo>
                  <a:pt x="88710" y="15410"/>
                </a:lnTo>
                <a:lnTo>
                  <a:pt x="88720" y="15410"/>
                </a:lnTo>
                <a:lnTo>
                  <a:pt x="88730" y="15410"/>
                </a:lnTo>
                <a:lnTo>
                  <a:pt x="88750" y="15420"/>
                </a:lnTo>
                <a:lnTo>
                  <a:pt x="88760" y="15420"/>
                </a:lnTo>
                <a:lnTo>
                  <a:pt x="88770" y="15420"/>
                </a:lnTo>
                <a:lnTo>
                  <a:pt x="88800" y="15430"/>
                </a:lnTo>
                <a:lnTo>
                  <a:pt x="88810" y="15430"/>
                </a:lnTo>
                <a:lnTo>
                  <a:pt x="88820" y="15430"/>
                </a:lnTo>
                <a:lnTo>
                  <a:pt x="88850" y="15440"/>
                </a:lnTo>
                <a:lnTo>
                  <a:pt x="88860" y="15440"/>
                </a:lnTo>
                <a:lnTo>
                  <a:pt x="88850" y="15440"/>
                </a:lnTo>
                <a:lnTo>
                  <a:pt x="88850" y="15450"/>
                </a:lnTo>
                <a:lnTo>
                  <a:pt x="88850" y="15460"/>
                </a:lnTo>
                <a:lnTo>
                  <a:pt x="88840" y="15460"/>
                </a:lnTo>
                <a:lnTo>
                  <a:pt x="88840" y="15470"/>
                </a:lnTo>
                <a:lnTo>
                  <a:pt x="88820" y="15490"/>
                </a:lnTo>
                <a:lnTo>
                  <a:pt x="88780" y="15540"/>
                </a:lnTo>
                <a:lnTo>
                  <a:pt x="88750" y="15530"/>
                </a:lnTo>
                <a:lnTo>
                  <a:pt x="88740" y="15530"/>
                </a:lnTo>
                <a:lnTo>
                  <a:pt x="88730" y="15530"/>
                </a:lnTo>
                <a:lnTo>
                  <a:pt x="88690" y="15520"/>
                </a:lnTo>
                <a:lnTo>
                  <a:pt x="88660" y="15510"/>
                </a:lnTo>
                <a:lnTo>
                  <a:pt x="88650" y="15510"/>
                </a:lnTo>
                <a:lnTo>
                  <a:pt x="88630" y="15510"/>
                </a:lnTo>
                <a:lnTo>
                  <a:pt x="88620" y="15500"/>
                </a:lnTo>
                <a:lnTo>
                  <a:pt x="88600" y="15500"/>
                </a:lnTo>
                <a:lnTo>
                  <a:pt x="88580" y="15490"/>
                </a:lnTo>
                <a:lnTo>
                  <a:pt x="88550" y="15490"/>
                </a:lnTo>
                <a:lnTo>
                  <a:pt x="88530" y="15480"/>
                </a:lnTo>
                <a:lnTo>
                  <a:pt x="88510" y="15480"/>
                </a:lnTo>
                <a:lnTo>
                  <a:pt x="88500" y="15470"/>
                </a:lnTo>
                <a:lnTo>
                  <a:pt x="88470" y="15470"/>
                </a:lnTo>
                <a:lnTo>
                  <a:pt x="88460" y="15460"/>
                </a:lnTo>
                <a:lnTo>
                  <a:pt x="88440" y="15460"/>
                </a:lnTo>
                <a:lnTo>
                  <a:pt x="88420" y="15460"/>
                </a:lnTo>
                <a:lnTo>
                  <a:pt x="88420" y="15450"/>
                </a:lnTo>
                <a:lnTo>
                  <a:pt x="88420" y="15460"/>
                </a:lnTo>
                <a:lnTo>
                  <a:pt x="88410" y="15460"/>
                </a:lnTo>
                <a:lnTo>
                  <a:pt x="88360" y="15450"/>
                </a:lnTo>
                <a:lnTo>
                  <a:pt x="88310" y="15440"/>
                </a:lnTo>
                <a:lnTo>
                  <a:pt x="88260" y="15430"/>
                </a:lnTo>
                <a:lnTo>
                  <a:pt x="88230" y="15420"/>
                </a:lnTo>
                <a:lnTo>
                  <a:pt x="88210" y="15420"/>
                </a:lnTo>
                <a:lnTo>
                  <a:pt x="88190" y="15410"/>
                </a:lnTo>
                <a:lnTo>
                  <a:pt x="88160" y="15410"/>
                </a:lnTo>
                <a:lnTo>
                  <a:pt x="88140" y="15410"/>
                </a:lnTo>
                <a:lnTo>
                  <a:pt x="88140" y="15420"/>
                </a:lnTo>
                <a:lnTo>
                  <a:pt x="88140" y="15440"/>
                </a:lnTo>
                <a:lnTo>
                  <a:pt x="88150" y="15520"/>
                </a:lnTo>
                <a:lnTo>
                  <a:pt x="88150" y="15540"/>
                </a:lnTo>
                <a:lnTo>
                  <a:pt x="88160" y="15590"/>
                </a:lnTo>
                <a:lnTo>
                  <a:pt x="88160" y="15660"/>
                </a:lnTo>
                <a:lnTo>
                  <a:pt x="88160" y="15670"/>
                </a:lnTo>
                <a:lnTo>
                  <a:pt x="88170" y="15680"/>
                </a:lnTo>
                <a:lnTo>
                  <a:pt x="88170" y="15700"/>
                </a:lnTo>
                <a:lnTo>
                  <a:pt x="88180" y="15810"/>
                </a:lnTo>
                <a:lnTo>
                  <a:pt x="88190" y="15880"/>
                </a:lnTo>
                <a:lnTo>
                  <a:pt x="88190" y="15940"/>
                </a:lnTo>
                <a:lnTo>
                  <a:pt x="88200" y="16040"/>
                </a:lnTo>
                <a:lnTo>
                  <a:pt x="88220" y="16220"/>
                </a:lnTo>
                <a:lnTo>
                  <a:pt x="88240" y="16380"/>
                </a:lnTo>
                <a:lnTo>
                  <a:pt x="88240" y="16450"/>
                </a:lnTo>
                <a:lnTo>
                  <a:pt x="88250" y="16500"/>
                </a:lnTo>
                <a:lnTo>
                  <a:pt x="88120" y="16520"/>
                </a:lnTo>
                <a:lnTo>
                  <a:pt x="87990" y="16550"/>
                </a:lnTo>
                <a:lnTo>
                  <a:pt x="87860" y="16570"/>
                </a:lnTo>
                <a:lnTo>
                  <a:pt x="87840" y="16570"/>
                </a:lnTo>
                <a:lnTo>
                  <a:pt x="87600" y="16590"/>
                </a:lnTo>
                <a:lnTo>
                  <a:pt x="87610" y="16640"/>
                </a:lnTo>
                <a:lnTo>
                  <a:pt x="87650" y="16750"/>
                </a:lnTo>
                <a:lnTo>
                  <a:pt x="87680" y="16840"/>
                </a:lnTo>
                <a:lnTo>
                  <a:pt x="87680" y="16880"/>
                </a:lnTo>
                <a:lnTo>
                  <a:pt x="87560" y="17020"/>
                </a:lnTo>
                <a:lnTo>
                  <a:pt x="87590" y="17100"/>
                </a:lnTo>
                <a:lnTo>
                  <a:pt x="87640" y="17220"/>
                </a:lnTo>
                <a:lnTo>
                  <a:pt x="87660" y="17240"/>
                </a:lnTo>
                <a:lnTo>
                  <a:pt x="87700" y="17360"/>
                </a:lnTo>
                <a:lnTo>
                  <a:pt x="87750" y="17460"/>
                </a:lnTo>
                <a:lnTo>
                  <a:pt x="87760" y="17490"/>
                </a:lnTo>
                <a:lnTo>
                  <a:pt x="87790" y="17550"/>
                </a:lnTo>
                <a:lnTo>
                  <a:pt x="87790" y="17570"/>
                </a:lnTo>
                <a:lnTo>
                  <a:pt x="87770" y="17590"/>
                </a:lnTo>
                <a:lnTo>
                  <a:pt x="87790" y="17640"/>
                </a:lnTo>
                <a:lnTo>
                  <a:pt x="87800" y="17660"/>
                </a:lnTo>
                <a:lnTo>
                  <a:pt x="87810" y="17670"/>
                </a:lnTo>
                <a:lnTo>
                  <a:pt x="87830" y="17700"/>
                </a:lnTo>
                <a:lnTo>
                  <a:pt x="87840" y="17710"/>
                </a:lnTo>
                <a:lnTo>
                  <a:pt x="87860" y="17730"/>
                </a:lnTo>
                <a:lnTo>
                  <a:pt x="87870" y="17760"/>
                </a:lnTo>
                <a:lnTo>
                  <a:pt x="87890" y="17780"/>
                </a:lnTo>
                <a:lnTo>
                  <a:pt x="87920" y="17820"/>
                </a:lnTo>
                <a:lnTo>
                  <a:pt x="88000" y="17910"/>
                </a:lnTo>
                <a:lnTo>
                  <a:pt x="88090" y="17980"/>
                </a:lnTo>
                <a:lnTo>
                  <a:pt x="88100" y="17990"/>
                </a:lnTo>
                <a:lnTo>
                  <a:pt x="88080" y="18010"/>
                </a:lnTo>
                <a:lnTo>
                  <a:pt x="88040" y="18040"/>
                </a:lnTo>
                <a:lnTo>
                  <a:pt x="88040" y="18070"/>
                </a:lnTo>
                <a:lnTo>
                  <a:pt x="88030" y="18070"/>
                </a:lnTo>
                <a:lnTo>
                  <a:pt x="88030" y="18160"/>
                </a:lnTo>
                <a:lnTo>
                  <a:pt x="88040" y="18250"/>
                </a:lnTo>
                <a:lnTo>
                  <a:pt x="88040" y="18310"/>
                </a:lnTo>
                <a:lnTo>
                  <a:pt x="88060" y="18310"/>
                </a:lnTo>
                <a:lnTo>
                  <a:pt x="88110" y="18310"/>
                </a:lnTo>
                <a:lnTo>
                  <a:pt x="88170" y="18310"/>
                </a:lnTo>
                <a:lnTo>
                  <a:pt x="88170" y="18460"/>
                </a:lnTo>
                <a:lnTo>
                  <a:pt x="88150" y="18610"/>
                </a:lnTo>
                <a:lnTo>
                  <a:pt x="88150" y="18630"/>
                </a:lnTo>
                <a:lnTo>
                  <a:pt x="88120" y="18640"/>
                </a:lnTo>
                <a:lnTo>
                  <a:pt x="88100" y="18630"/>
                </a:lnTo>
                <a:lnTo>
                  <a:pt x="88100" y="18660"/>
                </a:lnTo>
                <a:lnTo>
                  <a:pt x="88060" y="18660"/>
                </a:lnTo>
                <a:lnTo>
                  <a:pt x="88040" y="18660"/>
                </a:lnTo>
                <a:lnTo>
                  <a:pt x="88020" y="18670"/>
                </a:lnTo>
                <a:lnTo>
                  <a:pt x="88010" y="18670"/>
                </a:lnTo>
                <a:lnTo>
                  <a:pt x="87990" y="18680"/>
                </a:lnTo>
                <a:lnTo>
                  <a:pt x="87900" y="18710"/>
                </a:lnTo>
                <a:lnTo>
                  <a:pt x="87730" y="18770"/>
                </a:lnTo>
                <a:lnTo>
                  <a:pt x="87640" y="18800"/>
                </a:lnTo>
                <a:lnTo>
                  <a:pt x="87640" y="18760"/>
                </a:lnTo>
                <a:lnTo>
                  <a:pt x="87630" y="18690"/>
                </a:lnTo>
                <a:lnTo>
                  <a:pt x="87620" y="18580"/>
                </a:lnTo>
                <a:lnTo>
                  <a:pt x="87610" y="18460"/>
                </a:lnTo>
                <a:lnTo>
                  <a:pt x="87600" y="18340"/>
                </a:lnTo>
                <a:lnTo>
                  <a:pt x="87560" y="18360"/>
                </a:lnTo>
                <a:lnTo>
                  <a:pt x="87490" y="18380"/>
                </a:lnTo>
                <a:lnTo>
                  <a:pt x="87460" y="18390"/>
                </a:lnTo>
                <a:lnTo>
                  <a:pt x="87400" y="18440"/>
                </a:lnTo>
                <a:lnTo>
                  <a:pt x="87290" y="18460"/>
                </a:lnTo>
                <a:lnTo>
                  <a:pt x="87150" y="18530"/>
                </a:lnTo>
                <a:lnTo>
                  <a:pt x="87080" y="18570"/>
                </a:lnTo>
                <a:lnTo>
                  <a:pt x="87060" y="18550"/>
                </a:lnTo>
                <a:lnTo>
                  <a:pt x="87080" y="18540"/>
                </a:lnTo>
                <a:lnTo>
                  <a:pt x="87040" y="18460"/>
                </a:lnTo>
                <a:lnTo>
                  <a:pt x="87010" y="18390"/>
                </a:lnTo>
                <a:lnTo>
                  <a:pt x="87000" y="18380"/>
                </a:lnTo>
                <a:lnTo>
                  <a:pt x="86960" y="18280"/>
                </a:lnTo>
                <a:lnTo>
                  <a:pt x="86780" y="17860"/>
                </a:lnTo>
                <a:lnTo>
                  <a:pt x="86760" y="17870"/>
                </a:lnTo>
                <a:lnTo>
                  <a:pt x="86710" y="17890"/>
                </a:lnTo>
                <a:lnTo>
                  <a:pt x="86690" y="17750"/>
                </a:lnTo>
                <a:lnTo>
                  <a:pt x="86690" y="17710"/>
                </a:lnTo>
                <a:lnTo>
                  <a:pt x="86660" y="17400"/>
                </a:lnTo>
                <a:lnTo>
                  <a:pt x="86540" y="17450"/>
                </a:lnTo>
                <a:lnTo>
                  <a:pt x="86500" y="17360"/>
                </a:lnTo>
                <a:lnTo>
                  <a:pt x="86300" y="17370"/>
                </a:lnTo>
                <a:lnTo>
                  <a:pt x="86290" y="17370"/>
                </a:lnTo>
                <a:lnTo>
                  <a:pt x="86250" y="17370"/>
                </a:lnTo>
                <a:lnTo>
                  <a:pt x="86230" y="17380"/>
                </a:lnTo>
                <a:lnTo>
                  <a:pt x="86200" y="17380"/>
                </a:lnTo>
                <a:lnTo>
                  <a:pt x="86190" y="17380"/>
                </a:lnTo>
                <a:close/>
                <a:moveTo>
                  <a:pt x="86220" y="15670"/>
                </a:moveTo>
                <a:lnTo>
                  <a:pt x="86220" y="15680"/>
                </a:lnTo>
                <a:lnTo>
                  <a:pt x="86230" y="15690"/>
                </a:lnTo>
                <a:lnTo>
                  <a:pt x="86240" y="15720"/>
                </a:lnTo>
                <a:lnTo>
                  <a:pt x="86230" y="15730"/>
                </a:lnTo>
                <a:lnTo>
                  <a:pt x="86220" y="15780"/>
                </a:lnTo>
                <a:lnTo>
                  <a:pt x="86220" y="15800"/>
                </a:lnTo>
                <a:lnTo>
                  <a:pt x="86250" y="15800"/>
                </a:lnTo>
                <a:lnTo>
                  <a:pt x="86260" y="15810"/>
                </a:lnTo>
                <a:lnTo>
                  <a:pt x="86270" y="15860"/>
                </a:lnTo>
                <a:lnTo>
                  <a:pt x="86310" y="15870"/>
                </a:lnTo>
                <a:lnTo>
                  <a:pt x="86350" y="15880"/>
                </a:lnTo>
                <a:lnTo>
                  <a:pt x="86350" y="15890"/>
                </a:lnTo>
                <a:lnTo>
                  <a:pt x="86370" y="15880"/>
                </a:lnTo>
                <a:lnTo>
                  <a:pt x="86380" y="15880"/>
                </a:lnTo>
                <a:lnTo>
                  <a:pt x="86390" y="15870"/>
                </a:lnTo>
                <a:lnTo>
                  <a:pt x="86400" y="15870"/>
                </a:lnTo>
                <a:lnTo>
                  <a:pt x="86410" y="15860"/>
                </a:lnTo>
                <a:lnTo>
                  <a:pt x="86420" y="15850"/>
                </a:lnTo>
                <a:lnTo>
                  <a:pt x="86430" y="15850"/>
                </a:lnTo>
                <a:lnTo>
                  <a:pt x="86440" y="15840"/>
                </a:lnTo>
                <a:lnTo>
                  <a:pt x="86450" y="15830"/>
                </a:lnTo>
                <a:lnTo>
                  <a:pt x="86460" y="15830"/>
                </a:lnTo>
                <a:lnTo>
                  <a:pt x="86470" y="15820"/>
                </a:lnTo>
                <a:lnTo>
                  <a:pt x="86480" y="15810"/>
                </a:lnTo>
                <a:lnTo>
                  <a:pt x="86500" y="15800"/>
                </a:lnTo>
                <a:lnTo>
                  <a:pt x="86510" y="15800"/>
                </a:lnTo>
                <a:lnTo>
                  <a:pt x="86510" y="15790"/>
                </a:lnTo>
                <a:lnTo>
                  <a:pt x="86520" y="15790"/>
                </a:lnTo>
                <a:lnTo>
                  <a:pt x="86530" y="15780"/>
                </a:lnTo>
                <a:lnTo>
                  <a:pt x="86540" y="15770"/>
                </a:lnTo>
                <a:lnTo>
                  <a:pt x="86540" y="15760"/>
                </a:lnTo>
                <a:lnTo>
                  <a:pt x="86550" y="15760"/>
                </a:lnTo>
                <a:lnTo>
                  <a:pt x="86550" y="15750"/>
                </a:lnTo>
                <a:lnTo>
                  <a:pt x="86550" y="15740"/>
                </a:lnTo>
                <a:lnTo>
                  <a:pt x="86550" y="15730"/>
                </a:lnTo>
                <a:lnTo>
                  <a:pt x="86550" y="15690"/>
                </a:lnTo>
                <a:lnTo>
                  <a:pt x="86600" y="15640"/>
                </a:lnTo>
                <a:lnTo>
                  <a:pt x="86630" y="15600"/>
                </a:lnTo>
                <a:lnTo>
                  <a:pt x="86630" y="15590"/>
                </a:lnTo>
                <a:lnTo>
                  <a:pt x="86630" y="15580"/>
                </a:lnTo>
                <a:lnTo>
                  <a:pt x="86460" y="15610"/>
                </a:lnTo>
                <a:lnTo>
                  <a:pt x="86420" y="15620"/>
                </a:lnTo>
                <a:lnTo>
                  <a:pt x="86340" y="15640"/>
                </a:lnTo>
                <a:lnTo>
                  <a:pt x="86250" y="15660"/>
                </a:lnTo>
                <a:lnTo>
                  <a:pt x="86220" y="15670"/>
                </a:lnTo>
                <a:close/>
                <a:moveTo>
                  <a:pt x="83090" y="14890"/>
                </a:moveTo>
                <a:lnTo>
                  <a:pt x="83100" y="14900"/>
                </a:lnTo>
                <a:lnTo>
                  <a:pt x="83120" y="14910"/>
                </a:lnTo>
                <a:lnTo>
                  <a:pt x="83120" y="14920"/>
                </a:lnTo>
                <a:lnTo>
                  <a:pt x="83150" y="14940"/>
                </a:lnTo>
                <a:lnTo>
                  <a:pt x="83170" y="14950"/>
                </a:lnTo>
                <a:lnTo>
                  <a:pt x="83180" y="14960"/>
                </a:lnTo>
                <a:lnTo>
                  <a:pt x="83200" y="14970"/>
                </a:lnTo>
                <a:lnTo>
                  <a:pt x="83210" y="14980"/>
                </a:lnTo>
                <a:lnTo>
                  <a:pt x="83220" y="14990"/>
                </a:lnTo>
                <a:lnTo>
                  <a:pt x="83220" y="15000"/>
                </a:lnTo>
                <a:lnTo>
                  <a:pt x="83230" y="15000"/>
                </a:lnTo>
                <a:lnTo>
                  <a:pt x="83230" y="15010"/>
                </a:lnTo>
                <a:lnTo>
                  <a:pt x="83240" y="15020"/>
                </a:lnTo>
                <a:lnTo>
                  <a:pt x="83240" y="15030"/>
                </a:lnTo>
                <a:lnTo>
                  <a:pt x="83250" y="15040"/>
                </a:lnTo>
                <a:lnTo>
                  <a:pt x="83250" y="15050"/>
                </a:lnTo>
                <a:lnTo>
                  <a:pt x="83260" y="15060"/>
                </a:lnTo>
                <a:lnTo>
                  <a:pt x="83260" y="15070"/>
                </a:lnTo>
                <a:lnTo>
                  <a:pt x="83280" y="15100"/>
                </a:lnTo>
                <a:lnTo>
                  <a:pt x="83280" y="15120"/>
                </a:lnTo>
                <a:lnTo>
                  <a:pt x="83290" y="15130"/>
                </a:lnTo>
                <a:lnTo>
                  <a:pt x="83290" y="15140"/>
                </a:lnTo>
                <a:lnTo>
                  <a:pt x="83300" y="15140"/>
                </a:lnTo>
                <a:lnTo>
                  <a:pt x="83300" y="15130"/>
                </a:lnTo>
                <a:lnTo>
                  <a:pt x="83330" y="15130"/>
                </a:lnTo>
                <a:lnTo>
                  <a:pt x="83330" y="15120"/>
                </a:lnTo>
                <a:lnTo>
                  <a:pt x="83340" y="15120"/>
                </a:lnTo>
                <a:lnTo>
                  <a:pt x="83350" y="15120"/>
                </a:lnTo>
                <a:lnTo>
                  <a:pt x="83360" y="15110"/>
                </a:lnTo>
                <a:lnTo>
                  <a:pt x="83410" y="15080"/>
                </a:lnTo>
                <a:lnTo>
                  <a:pt x="83440" y="15050"/>
                </a:lnTo>
                <a:lnTo>
                  <a:pt x="83470" y="15030"/>
                </a:lnTo>
                <a:lnTo>
                  <a:pt x="83540" y="14980"/>
                </a:lnTo>
                <a:lnTo>
                  <a:pt x="83440" y="14850"/>
                </a:lnTo>
                <a:lnTo>
                  <a:pt x="83420" y="14830"/>
                </a:lnTo>
                <a:lnTo>
                  <a:pt x="83380" y="14810"/>
                </a:lnTo>
                <a:lnTo>
                  <a:pt x="83360" y="14800"/>
                </a:lnTo>
                <a:lnTo>
                  <a:pt x="83290" y="14780"/>
                </a:lnTo>
                <a:lnTo>
                  <a:pt x="83240" y="14760"/>
                </a:lnTo>
                <a:lnTo>
                  <a:pt x="83230" y="14750"/>
                </a:lnTo>
                <a:lnTo>
                  <a:pt x="83210" y="14750"/>
                </a:lnTo>
                <a:lnTo>
                  <a:pt x="83210" y="14740"/>
                </a:lnTo>
                <a:lnTo>
                  <a:pt x="83200" y="14730"/>
                </a:lnTo>
                <a:lnTo>
                  <a:pt x="83190" y="14730"/>
                </a:lnTo>
                <a:lnTo>
                  <a:pt x="83170" y="14710"/>
                </a:lnTo>
                <a:lnTo>
                  <a:pt x="83130" y="14750"/>
                </a:lnTo>
                <a:lnTo>
                  <a:pt x="83130" y="14760"/>
                </a:lnTo>
                <a:lnTo>
                  <a:pt x="83130" y="14770"/>
                </a:lnTo>
                <a:lnTo>
                  <a:pt x="83140" y="14770"/>
                </a:lnTo>
                <a:lnTo>
                  <a:pt x="83140" y="14780"/>
                </a:lnTo>
                <a:lnTo>
                  <a:pt x="83160" y="14800"/>
                </a:lnTo>
                <a:lnTo>
                  <a:pt x="83170" y="14830"/>
                </a:lnTo>
                <a:lnTo>
                  <a:pt x="83150" y="14840"/>
                </a:lnTo>
                <a:lnTo>
                  <a:pt x="83140" y="14850"/>
                </a:lnTo>
                <a:lnTo>
                  <a:pt x="83150" y="14850"/>
                </a:lnTo>
                <a:lnTo>
                  <a:pt x="83150" y="14860"/>
                </a:lnTo>
                <a:lnTo>
                  <a:pt x="83160" y="14870"/>
                </a:lnTo>
                <a:lnTo>
                  <a:pt x="83140" y="14870"/>
                </a:lnTo>
                <a:lnTo>
                  <a:pt x="83090" y="14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