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Tartu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art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4910" y="42690"/>
                </a:moveTo>
                <a:lnTo>
                  <a:pt x="84910" y="42700"/>
                </a:lnTo>
                <a:lnTo>
                  <a:pt x="84900" y="42700"/>
                </a:lnTo>
                <a:lnTo>
                  <a:pt x="84900" y="42710"/>
                </a:lnTo>
                <a:lnTo>
                  <a:pt x="84890" y="42710"/>
                </a:lnTo>
                <a:lnTo>
                  <a:pt x="84880" y="42720"/>
                </a:lnTo>
                <a:lnTo>
                  <a:pt x="84880" y="42730"/>
                </a:lnTo>
                <a:lnTo>
                  <a:pt x="84870" y="42730"/>
                </a:lnTo>
                <a:lnTo>
                  <a:pt x="84880" y="42730"/>
                </a:lnTo>
                <a:lnTo>
                  <a:pt x="84880" y="42740"/>
                </a:lnTo>
                <a:lnTo>
                  <a:pt x="84870" y="42740"/>
                </a:lnTo>
                <a:lnTo>
                  <a:pt x="84870" y="42730"/>
                </a:lnTo>
                <a:lnTo>
                  <a:pt x="84870" y="42720"/>
                </a:lnTo>
                <a:lnTo>
                  <a:pt x="84870" y="42710"/>
                </a:lnTo>
                <a:lnTo>
                  <a:pt x="84880" y="42710"/>
                </a:lnTo>
                <a:lnTo>
                  <a:pt x="84880" y="42700"/>
                </a:lnTo>
                <a:lnTo>
                  <a:pt x="84890" y="42700"/>
                </a:lnTo>
                <a:lnTo>
                  <a:pt x="84890" y="42690"/>
                </a:lnTo>
                <a:lnTo>
                  <a:pt x="84900" y="42690"/>
                </a:lnTo>
                <a:lnTo>
                  <a:pt x="84910" y="42690"/>
                </a:lnTo>
                <a:close/>
                <a:moveTo>
                  <a:pt x="85040" y="42570"/>
                </a:moveTo>
                <a:lnTo>
                  <a:pt x="85040" y="42580"/>
                </a:lnTo>
                <a:lnTo>
                  <a:pt x="85040" y="42570"/>
                </a:lnTo>
                <a:lnTo>
                  <a:pt x="85030" y="42570"/>
                </a:lnTo>
                <a:lnTo>
                  <a:pt x="85020" y="42570"/>
                </a:lnTo>
                <a:lnTo>
                  <a:pt x="85010" y="42580"/>
                </a:lnTo>
                <a:lnTo>
                  <a:pt x="85000" y="42580"/>
                </a:lnTo>
                <a:lnTo>
                  <a:pt x="84990" y="42580"/>
                </a:lnTo>
                <a:lnTo>
                  <a:pt x="84990" y="42590"/>
                </a:lnTo>
                <a:lnTo>
                  <a:pt x="84980" y="42590"/>
                </a:lnTo>
                <a:lnTo>
                  <a:pt x="84980" y="42600"/>
                </a:lnTo>
                <a:lnTo>
                  <a:pt x="84970" y="42610"/>
                </a:lnTo>
                <a:lnTo>
                  <a:pt x="84960" y="42610"/>
                </a:lnTo>
                <a:lnTo>
                  <a:pt x="84960" y="42620"/>
                </a:lnTo>
                <a:lnTo>
                  <a:pt x="84960" y="42630"/>
                </a:lnTo>
                <a:lnTo>
                  <a:pt x="84950" y="42630"/>
                </a:lnTo>
                <a:lnTo>
                  <a:pt x="84950" y="42620"/>
                </a:lnTo>
                <a:lnTo>
                  <a:pt x="84950" y="42610"/>
                </a:lnTo>
                <a:lnTo>
                  <a:pt x="84960" y="42610"/>
                </a:lnTo>
                <a:lnTo>
                  <a:pt x="84960" y="42600"/>
                </a:lnTo>
                <a:lnTo>
                  <a:pt x="84970" y="42600"/>
                </a:lnTo>
                <a:lnTo>
                  <a:pt x="84980" y="42600"/>
                </a:lnTo>
                <a:lnTo>
                  <a:pt x="84980" y="42590"/>
                </a:lnTo>
                <a:lnTo>
                  <a:pt x="84980" y="42580"/>
                </a:lnTo>
                <a:lnTo>
                  <a:pt x="84980" y="42570"/>
                </a:lnTo>
                <a:lnTo>
                  <a:pt x="84990" y="42570"/>
                </a:lnTo>
                <a:lnTo>
                  <a:pt x="84990" y="42560"/>
                </a:lnTo>
                <a:lnTo>
                  <a:pt x="85000" y="42560"/>
                </a:lnTo>
                <a:lnTo>
                  <a:pt x="85010" y="42560"/>
                </a:lnTo>
                <a:lnTo>
                  <a:pt x="85020" y="42550"/>
                </a:lnTo>
                <a:lnTo>
                  <a:pt x="85030" y="42550"/>
                </a:lnTo>
                <a:lnTo>
                  <a:pt x="85030" y="42560"/>
                </a:lnTo>
                <a:lnTo>
                  <a:pt x="85040" y="42560"/>
                </a:lnTo>
                <a:lnTo>
                  <a:pt x="85040" y="42570"/>
                </a:lnTo>
                <a:close/>
                <a:moveTo>
                  <a:pt x="85700" y="42510"/>
                </a:moveTo>
                <a:lnTo>
                  <a:pt x="85710" y="42520"/>
                </a:lnTo>
                <a:lnTo>
                  <a:pt x="85720" y="42520"/>
                </a:lnTo>
                <a:lnTo>
                  <a:pt x="85730" y="42530"/>
                </a:lnTo>
                <a:lnTo>
                  <a:pt x="85740" y="42530"/>
                </a:lnTo>
                <a:lnTo>
                  <a:pt x="85750" y="42530"/>
                </a:lnTo>
                <a:lnTo>
                  <a:pt x="85760" y="42530"/>
                </a:lnTo>
                <a:lnTo>
                  <a:pt x="85760" y="42540"/>
                </a:lnTo>
                <a:lnTo>
                  <a:pt x="85750" y="42540"/>
                </a:lnTo>
                <a:lnTo>
                  <a:pt x="85740" y="42540"/>
                </a:lnTo>
                <a:lnTo>
                  <a:pt x="85730" y="42540"/>
                </a:lnTo>
                <a:lnTo>
                  <a:pt x="85730" y="42530"/>
                </a:lnTo>
                <a:lnTo>
                  <a:pt x="85720" y="42530"/>
                </a:lnTo>
                <a:lnTo>
                  <a:pt x="85720" y="42540"/>
                </a:lnTo>
                <a:lnTo>
                  <a:pt x="85710" y="42540"/>
                </a:lnTo>
                <a:lnTo>
                  <a:pt x="85710" y="42530"/>
                </a:lnTo>
                <a:lnTo>
                  <a:pt x="85700" y="42530"/>
                </a:lnTo>
                <a:lnTo>
                  <a:pt x="85690" y="42530"/>
                </a:lnTo>
                <a:lnTo>
                  <a:pt x="85690" y="42520"/>
                </a:lnTo>
                <a:lnTo>
                  <a:pt x="85680" y="42520"/>
                </a:lnTo>
                <a:lnTo>
                  <a:pt x="85670" y="42520"/>
                </a:lnTo>
                <a:lnTo>
                  <a:pt x="85660" y="42520"/>
                </a:lnTo>
                <a:lnTo>
                  <a:pt x="85650" y="42520"/>
                </a:lnTo>
                <a:lnTo>
                  <a:pt x="85640" y="42520"/>
                </a:lnTo>
                <a:lnTo>
                  <a:pt x="85640" y="42510"/>
                </a:lnTo>
                <a:lnTo>
                  <a:pt x="85630" y="42520"/>
                </a:lnTo>
                <a:lnTo>
                  <a:pt x="85630" y="42510"/>
                </a:lnTo>
                <a:lnTo>
                  <a:pt x="85630" y="42520"/>
                </a:lnTo>
                <a:lnTo>
                  <a:pt x="85620" y="42520"/>
                </a:lnTo>
                <a:lnTo>
                  <a:pt x="85610" y="42510"/>
                </a:lnTo>
                <a:lnTo>
                  <a:pt x="85600" y="42510"/>
                </a:lnTo>
                <a:lnTo>
                  <a:pt x="85600" y="42520"/>
                </a:lnTo>
                <a:lnTo>
                  <a:pt x="85590" y="42520"/>
                </a:lnTo>
                <a:lnTo>
                  <a:pt x="85580" y="42530"/>
                </a:lnTo>
                <a:lnTo>
                  <a:pt x="85570" y="42530"/>
                </a:lnTo>
                <a:lnTo>
                  <a:pt x="85550" y="42530"/>
                </a:lnTo>
                <a:lnTo>
                  <a:pt x="85540" y="42530"/>
                </a:lnTo>
                <a:lnTo>
                  <a:pt x="85530" y="42530"/>
                </a:lnTo>
                <a:lnTo>
                  <a:pt x="85520" y="42530"/>
                </a:lnTo>
                <a:lnTo>
                  <a:pt x="85530" y="42540"/>
                </a:lnTo>
                <a:lnTo>
                  <a:pt x="85520" y="42540"/>
                </a:lnTo>
                <a:lnTo>
                  <a:pt x="85510" y="42540"/>
                </a:lnTo>
                <a:lnTo>
                  <a:pt x="85500" y="42540"/>
                </a:lnTo>
                <a:lnTo>
                  <a:pt x="85510" y="42550"/>
                </a:lnTo>
                <a:lnTo>
                  <a:pt x="85510" y="42560"/>
                </a:lnTo>
                <a:lnTo>
                  <a:pt x="85520" y="42570"/>
                </a:lnTo>
                <a:lnTo>
                  <a:pt x="85530" y="42580"/>
                </a:lnTo>
                <a:lnTo>
                  <a:pt x="85530" y="42590"/>
                </a:lnTo>
                <a:lnTo>
                  <a:pt x="85540" y="42600"/>
                </a:lnTo>
                <a:lnTo>
                  <a:pt x="85540" y="42610"/>
                </a:lnTo>
                <a:lnTo>
                  <a:pt x="85550" y="42610"/>
                </a:lnTo>
                <a:lnTo>
                  <a:pt x="85550" y="42620"/>
                </a:lnTo>
                <a:lnTo>
                  <a:pt x="85560" y="42620"/>
                </a:lnTo>
                <a:lnTo>
                  <a:pt x="85570" y="42620"/>
                </a:lnTo>
                <a:lnTo>
                  <a:pt x="85580" y="42630"/>
                </a:lnTo>
                <a:lnTo>
                  <a:pt x="85590" y="42630"/>
                </a:lnTo>
                <a:lnTo>
                  <a:pt x="85590" y="42620"/>
                </a:lnTo>
                <a:lnTo>
                  <a:pt x="85600" y="42620"/>
                </a:lnTo>
                <a:lnTo>
                  <a:pt x="85600" y="42630"/>
                </a:lnTo>
                <a:lnTo>
                  <a:pt x="85600" y="42620"/>
                </a:lnTo>
                <a:lnTo>
                  <a:pt x="85600" y="42630"/>
                </a:lnTo>
                <a:lnTo>
                  <a:pt x="85610" y="42630"/>
                </a:lnTo>
                <a:lnTo>
                  <a:pt x="85610" y="42620"/>
                </a:lnTo>
                <a:lnTo>
                  <a:pt x="85610" y="42630"/>
                </a:lnTo>
                <a:lnTo>
                  <a:pt x="85610" y="42620"/>
                </a:lnTo>
                <a:lnTo>
                  <a:pt x="85620" y="42620"/>
                </a:lnTo>
                <a:lnTo>
                  <a:pt x="85620" y="42630"/>
                </a:lnTo>
                <a:lnTo>
                  <a:pt x="85620" y="42620"/>
                </a:lnTo>
                <a:lnTo>
                  <a:pt x="85630" y="42620"/>
                </a:lnTo>
                <a:lnTo>
                  <a:pt x="85640" y="42630"/>
                </a:lnTo>
                <a:lnTo>
                  <a:pt x="85640" y="42640"/>
                </a:lnTo>
                <a:lnTo>
                  <a:pt x="85650" y="42640"/>
                </a:lnTo>
                <a:lnTo>
                  <a:pt x="85650" y="42630"/>
                </a:lnTo>
                <a:lnTo>
                  <a:pt x="85650" y="42640"/>
                </a:lnTo>
                <a:lnTo>
                  <a:pt x="85660" y="42640"/>
                </a:lnTo>
                <a:lnTo>
                  <a:pt x="85660" y="42650"/>
                </a:lnTo>
                <a:lnTo>
                  <a:pt x="85670" y="42650"/>
                </a:lnTo>
                <a:lnTo>
                  <a:pt x="85680" y="42640"/>
                </a:lnTo>
                <a:lnTo>
                  <a:pt x="85680" y="42650"/>
                </a:lnTo>
                <a:lnTo>
                  <a:pt x="85690" y="42650"/>
                </a:lnTo>
                <a:lnTo>
                  <a:pt x="85700" y="42650"/>
                </a:lnTo>
                <a:lnTo>
                  <a:pt x="85710" y="42650"/>
                </a:lnTo>
                <a:lnTo>
                  <a:pt x="85710" y="42660"/>
                </a:lnTo>
                <a:lnTo>
                  <a:pt x="85720" y="42660"/>
                </a:lnTo>
                <a:lnTo>
                  <a:pt x="85720" y="42670"/>
                </a:lnTo>
                <a:lnTo>
                  <a:pt x="85730" y="42670"/>
                </a:lnTo>
                <a:lnTo>
                  <a:pt x="85740" y="42680"/>
                </a:lnTo>
                <a:lnTo>
                  <a:pt x="85750" y="42680"/>
                </a:lnTo>
                <a:lnTo>
                  <a:pt x="85760" y="42690"/>
                </a:lnTo>
                <a:lnTo>
                  <a:pt x="85770" y="42690"/>
                </a:lnTo>
                <a:lnTo>
                  <a:pt x="85780" y="42690"/>
                </a:lnTo>
                <a:lnTo>
                  <a:pt x="85780" y="42700"/>
                </a:lnTo>
                <a:lnTo>
                  <a:pt x="85780" y="42710"/>
                </a:lnTo>
                <a:lnTo>
                  <a:pt x="85790" y="42710"/>
                </a:lnTo>
                <a:lnTo>
                  <a:pt x="85790" y="42700"/>
                </a:lnTo>
                <a:lnTo>
                  <a:pt x="85800" y="42700"/>
                </a:lnTo>
                <a:lnTo>
                  <a:pt x="85790" y="42700"/>
                </a:lnTo>
                <a:lnTo>
                  <a:pt x="85790" y="42710"/>
                </a:lnTo>
                <a:lnTo>
                  <a:pt x="85780" y="42710"/>
                </a:lnTo>
                <a:lnTo>
                  <a:pt x="85780" y="42720"/>
                </a:lnTo>
                <a:lnTo>
                  <a:pt x="85790" y="42720"/>
                </a:lnTo>
                <a:lnTo>
                  <a:pt x="85790" y="42730"/>
                </a:lnTo>
                <a:lnTo>
                  <a:pt x="85790" y="42740"/>
                </a:lnTo>
                <a:lnTo>
                  <a:pt x="85800" y="42740"/>
                </a:lnTo>
                <a:lnTo>
                  <a:pt x="85800" y="42750"/>
                </a:lnTo>
                <a:lnTo>
                  <a:pt x="85810" y="42750"/>
                </a:lnTo>
                <a:lnTo>
                  <a:pt x="85810" y="42760"/>
                </a:lnTo>
                <a:lnTo>
                  <a:pt x="85820" y="42750"/>
                </a:lnTo>
                <a:lnTo>
                  <a:pt x="85820" y="42760"/>
                </a:lnTo>
                <a:lnTo>
                  <a:pt x="85820" y="42770"/>
                </a:lnTo>
                <a:lnTo>
                  <a:pt x="85830" y="42770"/>
                </a:lnTo>
                <a:lnTo>
                  <a:pt x="85830" y="42780"/>
                </a:lnTo>
                <a:lnTo>
                  <a:pt x="85830" y="42790"/>
                </a:lnTo>
                <a:lnTo>
                  <a:pt x="85840" y="42800"/>
                </a:lnTo>
                <a:lnTo>
                  <a:pt x="85840" y="42810"/>
                </a:lnTo>
                <a:lnTo>
                  <a:pt x="85850" y="42820"/>
                </a:lnTo>
                <a:lnTo>
                  <a:pt x="85850" y="42830"/>
                </a:lnTo>
                <a:lnTo>
                  <a:pt x="85850" y="42840"/>
                </a:lnTo>
                <a:lnTo>
                  <a:pt x="85850" y="42850"/>
                </a:lnTo>
                <a:lnTo>
                  <a:pt x="85850" y="42860"/>
                </a:lnTo>
                <a:lnTo>
                  <a:pt x="85850" y="42870"/>
                </a:lnTo>
                <a:lnTo>
                  <a:pt x="85860" y="42870"/>
                </a:lnTo>
                <a:lnTo>
                  <a:pt x="85860" y="42880"/>
                </a:lnTo>
                <a:lnTo>
                  <a:pt x="85870" y="42880"/>
                </a:lnTo>
                <a:lnTo>
                  <a:pt x="85870" y="42890"/>
                </a:lnTo>
                <a:lnTo>
                  <a:pt x="85870" y="42900"/>
                </a:lnTo>
                <a:lnTo>
                  <a:pt x="85870" y="42910"/>
                </a:lnTo>
                <a:lnTo>
                  <a:pt x="85880" y="42910"/>
                </a:lnTo>
                <a:lnTo>
                  <a:pt x="85890" y="42920"/>
                </a:lnTo>
                <a:lnTo>
                  <a:pt x="85880" y="42920"/>
                </a:lnTo>
                <a:lnTo>
                  <a:pt x="85880" y="42930"/>
                </a:lnTo>
                <a:lnTo>
                  <a:pt x="85890" y="42930"/>
                </a:lnTo>
                <a:lnTo>
                  <a:pt x="85890" y="42940"/>
                </a:lnTo>
                <a:lnTo>
                  <a:pt x="85900" y="42940"/>
                </a:lnTo>
                <a:lnTo>
                  <a:pt x="85910" y="42940"/>
                </a:lnTo>
                <a:lnTo>
                  <a:pt x="85910" y="42950"/>
                </a:lnTo>
                <a:lnTo>
                  <a:pt x="85900" y="42950"/>
                </a:lnTo>
                <a:lnTo>
                  <a:pt x="85900" y="42960"/>
                </a:lnTo>
                <a:lnTo>
                  <a:pt x="85910" y="42960"/>
                </a:lnTo>
                <a:lnTo>
                  <a:pt x="85910" y="42970"/>
                </a:lnTo>
                <a:lnTo>
                  <a:pt x="85910" y="42960"/>
                </a:lnTo>
                <a:lnTo>
                  <a:pt x="85900" y="42960"/>
                </a:lnTo>
                <a:lnTo>
                  <a:pt x="85900" y="42970"/>
                </a:lnTo>
                <a:lnTo>
                  <a:pt x="85910" y="42970"/>
                </a:lnTo>
                <a:lnTo>
                  <a:pt x="85910" y="42980"/>
                </a:lnTo>
                <a:lnTo>
                  <a:pt x="85910" y="42990"/>
                </a:lnTo>
                <a:lnTo>
                  <a:pt x="85910" y="43000"/>
                </a:lnTo>
                <a:lnTo>
                  <a:pt x="85900" y="43000"/>
                </a:lnTo>
                <a:lnTo>
                  <a:pt x="85910" y="43010"/>
                </a:lnTo>
                <a:lnTo>
                  <a:pt x="85910" y="43020"/>
                </a:lnTo>
                <a:lnTo>
                  <a:pt x="85910" y="43030"/>
                </a:lnTo>
                <a:lnTo>
                  <a:pt x="85910" y="43040"/>
                </a:lnTo>
                <a:lnTo>
                  <a:pt x="85900" y="43040"/>
                </a:lnTo>
                <a:lnTo>
                  <a:pt x="85910" y="43050"/>
                </a:lnTo>
                <a:lnTo>
                  <a:pt x="85900" y="43050"/>
                </a:lnTo>
                <a:lnTo>
                  <a:pt x="85900" y="43040"/>
                </a:lnTo>
                <a:lnTo>
                  <a:pt x="85890" y="43040"/>
                </a:lnTo>
                <a:lnTo>
                  <a:pt x="85890" y="43050"/>
                </a:lnTo>
                <a:lnTo>
                  <a:pt x="85890" y="43060"/>
                </a:lnTo>
                <a:lnTo>
                  <a:pt x="85890" y="43070"/>
                </a:lnTo>
                <a:lnTo>
                  <a:pt x="85900" y="43070"/>
                </a:lnTo>
                <a:lnTo>
                  <a:pt x="85900" y="43080"/>
                </a:lnTo>
                <a:lnTo>
                  <a:pt x="85900" y="43090"/>
                </a:lnTo>
                <a:lnTo>
                  <a:pt x="85900" y="43100"/>
                </a:lnTo>
                <a:lnTo>
                  <a:pt x="85900" y="43110"/>
                </a:lnTo>
                <a:lnTo>
                  <a:pt x="85890" y="43110"/>
                </a:lnTo>
                <a:lnTo>
                  <a:pt x="85890" y="43120"/>
                </a:lnTo>
                <a:lnTo>
                  <a:pt x="85880" y="43120"/>
                </a:lnTo>
                <a:lnTo>
                  <a:pt x="85880" y="43130"/>
                </a:lnTo>
                <a:lnTo>
                  <a:pt x="85880" y="43140"/>
                </a:lnTo>
                <a:lnTo>
                  <a:pt x="85880" y="43150"/>
                </a:lnTo>
                <a:lnTo>
                  <a:pt x="85880" y="43160"/>
                </a:lnTo>
                <a:lnTo>
                  <a:pt x="85890" y="43160"/>
                </a:lnTo>
                <a:lnTo>
                  <a:pt x="85880" y="43160"/>
                </a:lnTo>
                <a:lnTo>
                  <a:pt x="85880" y="43170"/>
                </a:lnTo>
                <a:lnTo>
                  <a:pt x="85870" y="43170"/>
                </a:lnTo>
                <a:lnTo>
                  <a:pt x="85860" y="43170"/>
                </a:lnTo>
                <a:lnTo>
                  <a:pt x="85850" y="43170"/>
                </a:lnTo>
                <a:lnTo>
                  <a:pt x="85850" y="43160"/>
                </a:lnTo>
                <a:lnTo>
                  <a:pt x="85840" y="43160"/>
                </a:lnTo>
                <a:lnTo>
                  <a:pt x="85830" y="43160"/>
                </a:lnTo>
                <a:lnTo>
                  <a:pt x="85830" y="43170"/>
                </a:lnTo>
                <a:lnTo>
                  <a:pt x="85840" y="43170"/>
                </a:lnTo>
                <a:lnTo>
                  <a:pt x="85840" y="43180"/>
                </a:lnTo>
                <a:lnTo>
                  <a:pt x="85830" y="43180"/>
                </a:lnTo>
                <a:lnTo>
                  <a:pt x="85820" y="43180"/>
                </a:lnTo>
                <a:lnTo>
                  <a:pt x="85810" y="43180"/>
                </a:lnTo>
                <a:lnTo>
                  <a:pt x="85800" y="43180"/>
                </a:lnTo>
                <a:lnTo>
                  <a:pt x="85790" y="43180"/>
                </a:lnTo>
                <a:lnTo>
                  <a:pt x="85790" y="43170"/>
                </a:lnTo>
                <a:lnTo>
                  <a:pt x="85790" y="43160"/>
                </a:lnTo>
                <a:lnTo>
                  <a:pt x="85780" y="43170"/>
                </a:lnTo>
                <a:lnTo>
                  <a:pt x="85780" y="43160"/>
                </a:lnTo>
                <a:lnTo>
                  <a:pt x="85770" y="43160"/>
                </a:lnTo>
                <a:lnTo>
                  <a:pt x="85760" y="43160"/>
                </a:lnTo>
                <a:lnTo>
                  <a:pt x="85750" y="43160"/>
                </a:lnTo>
                <a:lnTo>
                  <a:pt x="85740" y="43160"/>
                </a:lnTo>
                <a:lnTo>
                  <a:pt x="85740" y="43170"/>
                </a:lnTo>
                <a:lnTo>
                  <a:pt x="85730" y="43160"/>
                </a:lnTo>
                <a:lnTo>
                  <a:pt x="85720" y="43160"/>
                </a:lnTo>
                <a:lnTo>
                  <a:pt x="85710" y="43160"/>
                </a:lnTo>
                <a:lnTo>
                  <a:pt x="85700" y="43160"/>
                </a:lnTo>
                <a:lnTo>
                  <a:pt x="85700" y="43150"/>
                </a:lnTo>
                <a:lnTo>
                  <a:pt x="85690" y="43150"/>
                </a:lnTo>
                <a:lnTo>
                  <a:pt x="85680" y="43150"/>
                </a:lnTo>
                <a:lnTo>
                  <a:pt x="85670" y="43150"/>
                </a:lnTo>
                <a:lnTo>
                  <a:pt x="85660" y="43150"/>
                </a:lnTo>
                <a:lnTo>
                  <a:pt x="85660" y="43140"/>
                </a:lnTo>
                <a:lnTo>
                  <a:pt x="85650" y="43140"/>
                </a:lnTo>
                <a:lnTo>
                  <a:pt x="85650" y="43150"/>
                </a:lnTo>
                <a:lnTo>
                  <a:pt x="85640" y="43150"/>
                </a:lnTo>
                <a:lnTo>
                  <a:pt x="85630" y="43150"/>
                </a:lnTo>
                <a:lnTo>
                  <a:pt x="85620" y="43150"/>
                </a:lnTo>
                <a:lnTo>
                  <a:pt x="85620" y="43160"/>
                </a:lnTo>
                <a:lnTo>
                  <a:pt x="85610" y="43160"/>
                </a:lnTo>
                <a:lnTo>
                  <a:pt x="85610" y="43150"/>
                </a:lnTo>
                <a:lnTo>
                  <a:pt x="85610" y="43140"/>
                </a:lnTo>
                <a:lnTo>
                  <a:pt x="85600" y="43150"/>
                </a:lnTo>
                <a:lnTo>
                  <a:pt x="85600" y="43160"/>
                </a:lnTo>
                <a:lnTo>
                  <a:pt x="85590" y="43170"/>
                </a:lnTo>
                <a:lnTo>
                  <a:pt x="85600" y="43170"/>
                </a:lnTo>
                <a:lnTo>
                  <a:pt x="85600" y="43180"/>
                </a:lnTo>
                <a:lnTo>
                  <a:pt x="85610" y="43180"/>
                </a:lnTo>
                <a:lnTo>
                  <a:pt x="85610" y="43190"/>
                </a:lnTo>
                <a:lnTo>
                  <a:pt x="85620" y="43190"/>
                </a:lnTo>
                <a:lnTo>
                  <a:pt x="85620" y="43200"/>
                </a:lnTo>
                <a:lnTo>
                  <a:pt x="85630" y="43200"/>
                </a:lnTo>
                <a:lnTo>
                  <a:pt x="85630" y="43190"/>
                </a:lnTo>
                <a:lnTo>
                  <a:pt x="85630" y="43180"/>
                </a:lnTo>
                <a:lnTo>
                  <a:pt x="85640" y="43180"/>
                </a:lnTo>
                <a:lnTo>
                  <a:pt x="85640" y="43190"/>
                </a:lnTo>
                <a:lnTo>
                  <a:pt x="85630" y="43200"/>
                </a:lnTo>
                <a:lnTo>
                  <a:pt x="85620" y="43200"/>
                </a:lnTo>
                <a:lnTo>
                  <a:pt x="85620" y="43210"/>
                </a:lnTo>
                <a:lnTo>
                  <a:pt x="85610" y="43210"/>
                </a:lnTo>
                <a:lnTo>
                  <a:pt x="85610" y="43220"/>
                </a:lnTo>
                <a:lnTo>
                  <a:pt x="85610" y="43230"/>
                </a:lnTo>
                <a:lnTo>
                  <a:pt x="85600" y="43230"/>
                </a:lnTo>
                <a:lnTo>
                  <a:pt x="85590" y="43230"/>
                </a:lnTo>
                <a:lnTo>
                  <a:pt x="85590" y="43240"/>
                </a:lnTo>
                <a:lnTo>
                  <a:pt x="85580" y="43240"/>
                </a:lnTo>
                <a:lnTo>
                  <a:pt x="85570" y="43240"/>
                </a:lnTo>
                <a:lnTo>
                  <a:pt x="85570" y="43250"/>
                </a:lnTo>
                <a:lnTo>
                  <a:pt x="85560" y="43250"/>
                </a:lnTo>
                <a:lnTo>
                  <a:pt x="85550" y="43250"/>
                </a:lnTo>
                <a:lnTo>
                  <a:pt x="85550" y="43260"/>
                </a:lnTo>
                <a:lnTo>
                  <a:pt x="85540" y="43260"/>
                </a:lnTo>
                <a:lnTo>
                  <a:pt x="85540" y="43270"/>
                </a:lnTo>
                <a:lnTo>
                  <a:pt x="85550" y="43270"/>
                </a:lnTo>
                <a:lnTo>
                  <a:pt x="85550" y="43260"/>
                </a:lnTo>
                <a:lnTo>
                  <a:pt x="85560" y="43260"/>
                </a:lnTo>
                <a:lnTo>
                  <a:pt x="85570" y="43260"/>
                </a:lnTo>
                <a:lnTo>
                  <a:pt x="85570" y="43250"/>
                </a:lnTo>
                <a:lnTo>
                  <a:pt x="85580" y="43250"/>
                </a:lnTo>
                <a:lnTo>
                  <a:pt x="85590" y="43250"/>
                </a:lnTo>
                <a:lnTo>
                  <a:pt x="85590" y="43260"/>
                </a:lnTo>
                <a:lnTo>
                  <a:pt x="85580" y="43260"/>
                </a:lnTo>
                <a:lnTo>
                  <a:pt x="85580" y="43250"/>
                </a:lnTo>
                <a:lnTo>
                  <a:pt x="85570" y="43250"/>
                </a:lnTo>
                <a:lnTo>
                  <a:pt x="85570" y="43260"/>
                </a:lnTo>
                <a:lnTo>
                  <a:pt x="85570" y="43250"/>
                </a:lnTo>
                <a:lnTo>
                  <a:pt x="85570" y="43260"/>
                </a:lnTo>
                <a:lnTo>
                  <a:pt x="85560" y="43260"/>
                </a:lnTo>
                <a:lnTo>
                  <a:pt x="85560" y="43270"/>
                </a:lnTo>
                <a:lnTo>
                  <a:pt x="85550" y="43270"/>
                </a:lnTo>
                <a:lnTo>
                  <a:pt x="85550" y="43280"/>
                </a:lnTo>
                <a:lnTo>
                  <a:pt x="85540" y="43280"/>
                </a:lnTo>
                <a:lnTo>
                  <a:pt x="85540" y="43270"/>
                </a:lnTo>
                <a:lnTo>
                  <a:pt x="85530" y="43270"/>
                </a:lnTo>
                <a:lnTo>
                  <a:pt x="85520" y="43270"/>
                </a:lnTo>
                <a:lnTo>
                  <a:pt x="85510" y="43260"/>
                </a:lnTo>
                <a:lnTo>
                  <a:pt x="85500" y="43260"/>
                </a:lnTo>
                <a:lnTo>
                  <a:pt x="85500" y="43270"/>
                </a:lnTo>
                <a:lnTo>
                  <a:pt x="85490" y="43270"/>
                </a:lnTo>
                <a:lnTo>
                  <a:pt x="85490" y="43280"/>
                </a:lnTo>
                <a:lnTo>
                  <a:pt x="85490" y="43290"/>
                </a:lnTo>
                <a:lnTo>
                  <a:pt x="85480" y="43290"/>
                </a:lnTo>
                <a:lnTo>
                  <a:pt x="85470" y="43290"/>
                </a:lnTo>
                <a:lnTo>
                  <a:pt x="85460" y="43290"/>
                </a:lnTo>
                <a:lnTo>
                  <a:pt x="85450" y="43290"/>
                </a:lnTo>
                <a:lnTo>
                  <a:pt x="85450" y="43300"/>
                </a:lnTo>
                <a:lnTo>
                  <a:pt x="85440" y="43290"/>
                </a:lnTo>
                <a:lnTo>
                  <a:pt x="85440" y="43300"/>
                </a:lnTo>
                <a:lnTo>
                  <a:pt x="85430" y="43300"/>
                </a:lnTo>
                <a:lnTo>
                  <a:pt x="85420" y="43290"/>
                </a:lnTo>
                <a:lnTo>
                  <a:pt x="85410" y="43290"/>
                </a:lnTo>
                <a:lnTo>
                  <a:pt x="85400" y="43290"/>
                </a:lnTo>
                <a:lnTo>
                  <a:pt x="85390" y="43290"/>
                </a:lnTo>
                <a:lnTo>
                  <a:pt x="85390" y="43280"/>
                </a:lnTo>
                <a:lnTo>
                  <a:pt x="85380" y="43280"/>
                </a:lnTo>
                <a:lnTo>
                  <a:pt x="85380" y="43270"/>
                </a:lnTo>
                <a:lnTo>
                  <a:pt x="85370" y="43270"/>
                </a:lnTo>
                <a:lnTo>
                  <a:pt x="85370" y="43280"/>
                </a:lnTo>
                <a:lnTo>
                  <a:pt x="85360" y="43280"/>
                </a:lnTo>
                <a:lnTo>
                  <a:pt x="85350" y="43280"/>
                </a:lnTo>
                <a:lnTo>
                  <a:pt x="85350" y="43270"/>
                </a:lnTo>
                <a:lnTo>
                  <a:pt x="85340" y="43270"/>
                </a:lnTo>
                <a:lnTo>
                  <a:pt x="85340" y="43260"/>
                </a:lnTo>
                <a:lnTo>
                  <a:pt x="85330" y="43260"/>
                </a:lnTo>
                <a:lnTo>
                  <a:pt x="85320" y="43240"/>
                </a:lnTo>
                <a:lnTo>
                  <a:pt x="85310" y="43240"/>
                </a:lnTo>
                <a:lnTo>
                  <a:pt x="85310" y="43230"/>
                </a:lnTo>
                <a:lnTo>
                  <a:pt x="85310" y="43220"/>
                </a:lnTo>
                <a:lnTo>
                  <a:pt x="85300" y="43220"/>
                </a:lnTo>
                <a:lnTo>
                  <a:pt x="85300" y="43230"/>
                </a:lnTo>
                <a:lnTo>
                  <a:pt x="85300" y="43220"/>
                </a:lnTo>
                <a:lnTo>
                  <a:pt x="85290" y="43220"/>
                </a:lnTo>
                <a:lnTo>
                  <a:pt x="85280" y="43220"/>
                </a:lnTo>
                <a:lnTo>
                  <a:pt x="85280" y="43210"/>
                </a:lnTo>
                <a:lnTo>
                  <a:pt x="85270" y="43210"/>
                </a:lnTo>
                <a:lnTo>
                  <a:pt x="85270" y="43200"/>
                </a:lnTo>
                <a:lnTo>
                  <a:pt x="85270" y="43190"/>
                </a:lnTo>
                <a:lnTo>
                  <a:pt x="85270" y="43180"/>
                </a:lnTo>
                <a:lnTo>
                  <a:pt x="85270" y="43170"/>
                </a:lnTo>
                <a:lnTo>
                  <a:pt x="85260" y="43170"/>
                </a:lnTo>
                <a:lnTo>
                  <a:pt x="85260" y="43160"/>
                </a:lnTo>
                <a:lnTo>
                  <a:pt x="85250" y="43160"/>
                </a:lnTo>
                <a:lnTo>
                  <a:pt x="85250" y="43150"/>
                </a:lnTo>
                <a:lnTo>
                  <a:pt x="85240" y="43150"/>
                </a:lnTo>
                <a:lnTo>
                  <a:pt x="85240" y="43140"/>
                </a:lnTo>
                <a:lnTo>
                  <a:pt x="85240" y="43130"/>
                </a:lnTo>
                <a:lnTo>
                  <a:pt x="85240" y="43120"/>
                </a:lnTo>
                <a:lnTo>
                  <a:pt x="85240" y="43110"/>
                </a:lnTo>
                <a:lnTo>
                  <a:pt x="85230" y="43110"/>
                </a:lnTo>
                <a:lnTo>
                  <a:pt x="85220" y="43110"/>
                </a:lnTo>
                <a:lnTo>
                  <a:pt x="85210" y="43110"/>
                </a:lnTo>
                <a:lnTo>
                  <a:pt x="85210" y="43100"/>
                </a:lnTo>
                <a:lnTo>
                  <a:pt x="85200" y="43100"/>
                </a:lnTo>
                <a:lnTo>
                  <a:pt x="85200" y="43090"/>
                </a:lnTo>
                <a:lnTo>
                  <a:pt x="85200" y="43080"/>
                </a:lnTo>
                <a:lnTo>
                  <a:pt x="85190" y="43080"/>
                </a:lnTo>
                <a:lnTo>
                  <a:pt x="85180" y="43070"/>
                </a:lnTo>
                <a:lnTo>
                  <a:pt x="85170" y="43070"/>
                </a:lnTo>
                <a:lnTo>
                  <a:pt x="85160" y="43070"/>
                </a:lnTo>
                <a:lnTo>
                  <a:pt x="85160" y="43060"/>
                </a:lnTo>
                <a:lnTo>
                  <a:pt x="85150" y="43050"/>
                </a:lnTo>
                <a:lnTo>
                  <a:pt x="85150" y="43040"/>
                </a:lnTo>
                <a:lnTo>
                  <a:pt x="85150" y="43030"/>
                </a:lnTo>
                <a:lnTo>
                  <a:pt x="85140" y="43030"/>
                </a:lnTo>
                <a:lnTo>
                  <a:pt x="85140" y="43020"/>
                </a:lnTo>
                <a:lnTo>
                  <a:pt x="85130" y="43010"/>
                </a:lnTo>
                <a:lnTo>
                  <a:pt x="85130" y="43000"/>
                </a:lnTo>
                <a:lnTo>
                  <a:pt x="85130" y="42990"/>
                </a:lnTo>
                <a:lnTo>
                  <a:pt x="85130" y="42980"/>
                </a:lnTo>
                <a:lnTo>
                  <a:pt x="85120" y="42970"/>
                </a:lnTo>
                <a:lnTo>
                  <a:pt x="85120" y="42960"/>
                </a:lnTo>
                <a:lnTo>
                  <a:pt x="85110" y="42960"/>
                </a:lnTo>
                <a:lnTo>
                  <a:pt x="85110" y="42950"/>
                </a:lnTo>
                <a:lnTo>
                  <a:pt x="85120" y="42940"/>
                </a:lnTo>
                <a:lnTo>
                  <a:pt x="85120" y="42930"/>
                </a:lnTo>
                <a:lnTo>
                  <a:pt x="85120" y="42920"/>
                </a:lnTo>
                <a:lnTo>
                  <a:pt x="85110" y="42910"/>
                </a:lnTo>
                <a:lnTo>
                  <a:pt x="85110" y="42900"/>
                </a:lnTo>
                <a:lnTo>
                  <a:pt x="85100" y="42900"/>
                </a:lnTo>
                <a:lnTo>
                  <a:pt x="85100" y="42890"/>
                </a:lnTo>
                <a:lnTo>
                  <a:pt x="85100" y="42880"/>
                </a:lnTo>
                <a:lnTo>
                  <a:pt x="85100" y="42870"/>
                </a:lnTo>
                <a:lnTo>
                  <a:pt x="85090" y="42870"/>
                </a:lnTo>
                <a:lnTo>
                  <a:pt x="85090" y="42860"/>
                </a:lnTo>
                <a:lnTo>
                  <a:pt x="85090" y="42850"/>
                </a:lnTo>
                <a:lnTo>
                  <a:pt x="85090" y="42840"/>
                </a:lnTo>
                <a:lnTo>
                  <a:pt x="85080" y="42840"/>
                </a:lnTo>
                <a:lnTo>
                  <a:pt x="85080" y="42830"/>
                </a:lnTo>
                <a:lnTo>
                  <a:pt x="85080" y="42820"/>
                </a:lnTo>
                <a:lnTo>
                  <a:pt x="85080" y="42810"/>
                </a:lnTo>
                <a:lnTo>
                  <a:pt x="85080" y="42820"/>
                </a:lnTo>
                <a:lnTo>
                  <a:pt x="85090" y="42820"/>
                </a:lnTo>
                <a:lnTo>
                  <a:pt x="85090" y="42810"/>
                </a:lnTo>
                <a:lnTo>
                  <a:pt x="85100" y="42810"/>
                </a:lnTo>
                <a:lnTo>
                  <a:pt x="85100" y="42800"/>
                </a:lnTo>
                <a:lnTo>
                  <a:pt x="85100" y="42790"/>
                </a:lnTo>
                <a:lnTo>
                  <a:pt x="85100" y="42780"/>
                </a:lnTo>
                <a:lnTo>
                  <a:pt x="85100" y="42770"/>
                </a:lnTo>
                <a:lnTo>
                  <a:pt x="85090" y="42770"/>
                </a:lnTo>
                <a:lnTo>
                  <a:pt x="85090" y="42760"/>
                </a:lnTo>
                <a:lnTo>
                  <a:pt x="85100" y="42760"/>
                </a:lnTo>
                <a:lnTo>
                  <a:pt x="85100" y="42750"/>
                </a:lnTo>
                <a:lnTo>
                  <a:pt x="85100" y="42740"/>
                </a:lnTo>
                <a:lnTo>
                  <a:pt x="85090" y="42730"/>
                </a:lnTo>
                <a:lnTo>
                  <a:pt x="85090" y="42720"/>
                </a:lnTo>
                <a:lnTo>
                  <a:pt x="85090" y="42710"/>
                </a:lnTo>
                <a:lnTo>
                  <a:pt x="85080" y="42700"/>
                </a:lnTo>
                <a:lnTo>
                  <a:pt x="85070" y="42700"/>
                </a:lnTo>
                <a:lnTo>
                  <a:pt x="85060" y="42700"/>
                </a:lnTo>
                <a:lnTo>
                  <a:pt x="85050" y="42700"/>
                </a:lnTo>
                <a:lnTo>
                  <a:pt x="85050" y="42710"/>
                </a:lnTo>
                <a:lnTo>
                  <a:pt x="85050" y="42720"/>
                </a:lnTo>
                <a:lnTo>
                  <a:pt x="85040" y="42720"/>
                </a:lnTo>
                <a:lnTo>
                  <a:pt x="85040" y="42730"/>
                </a:lnTo>
                <a:lnTo>
                  <a:pt x="85040" y="42740"/>
                </a:lnTo>
                <a:lnTo>
                  <a:pt x="85050" y="42740"/>
                </a:lnTo>
                <a:lnTo>
                  <a:pt x="85060" y="42740"/>
                </a:lnTo>
                <a:lnTo>
                  <a:pt x="85060" y="42750"/>
                </a:lnTo>
                <a:lnTo>
                  <a:pt x="85050" y="42750"/>
                </a:lnTo>
                <a:lnTo>
                  <a:pt x="85040" y="42760"/>
                </a:lnTo>
                <a:lnTo>
                  <a:pt x="85030" y="42760"/>
                </a:lnTo>
                <a:lnTo>
                  <a:pt x="85020" y="42760"/>
                </a:lnTo>
                <a:lnTo>
                  <a:pt x="85010" y="42760"/>
                </a:lnTo>
                <a:lnTo>
                  <a:pt x="85010" y="42750"/>
                </a:lnTo>
                <a:lnTo>
                  <a:pt x="85000" y="42750"/>
                </a:lnTo>
                <a:lnTo>
                  <a:pt x="84990" y="42750"/>
                </a:lnTo>
                <a:lnTo>
                  <a:pt x="84980" y="42750"/>
                </a:lnTo>
                <a:lnTo>
                  <a:pt x="84980" y="42760"/>
                </a:lnTo>
                <a:lnTo>
                  <a:pt x="84970" y="42760"/>
                </a:lnTo>
                <a:lnTo>
                  <a:pt x="84970" y="42770"/>
                </a:lnTo>
                <a:lnTo>
                  <a:pt x="84960" y="42770"/>
                </a:lnTo>
                <a:lnTo>
                  <a:pt x="84950" y="42770"/>
                </a:lnTo>
                <a:lnTo>
                  <a:pt x="84950" y="42780"/>
                </a:lnTo>
                <a:lnTo>
                  <a:pt x="84940" y="42790"/>
                </a:lnTo>
                <a:lnTo>
                  <a:pt x="84940" y="42800"/>
                </a:lnTo>
                <a:lnTo>
                  <a:pt x="84940" y="42810"/>
                </a:lnTo>
                <a:lnTo>
                  <a:pt x="84930" y="42820"/>
                </a:lnTo>
                <a:lnTo>
                  <a:pt x="84920" y="42820"/>
                </a:lnTo>
                <a:lnTo>
                  <a:pt x="84920" y="42810"/>
                </a:lnTo>
                <a:lnTo>
                  <a:pt x="84930" y="42810"/>
                </a:lnTo>
                <a:lnTo>
                  <a:pt x="84930" y="42800"/>
                </a:lnTo>
                <a:lnTo>
                  <a:pt x="84930" y="42790"/>
                </a:lnTo>
                <a:lnTo>
                  <a:pt x="84930" y="42780"/>
                </a:lnTo>
                <a:lnTo>
                  <a:pt x="84930" y="42770"/>
                </a:lnTo>
                <a:lnTo>
                  <a:pt x="84930" y="42760"/>
                </a:lnTo>
                <a:lnTo>
                  <a:pt x="84930" y="42750"/>
                </a:lnTo>
                <a:lnTo>
                  <a:pt x="84930" y="42740"/>
                </a:lnTo>
                <a:lnTo>
                  <a:pt x="84940" y="42740"/>
                </a:lnTo>
                <a:lnTo>
                  <a:pt x="84950" y="42740"/>
                </a:lnTo>
                <a:lnTo>
                  <a:pt x="84950" y="42730"/>
                </a:lnTo>
                <a:lnTo>
                  <a:pt x="84960" y="42730"/>
                </a:lnTo>
                <a:lnTo>
                  <a:pt x="84960" y="42720"/>
                </a:lnTo>
                <a:lnTo>
                  <a:pt x="84960" y="42710"/>
                </a:lnTo>
                <a:lnTo>
                  <a:pt x="84970" y="42710"/>
                </a:lnTo>
                <a:lnTo>
                  <a:pt x="84970" y="42700"/>
                </a:lnTo>
                <a:lnTo>
                  <a:pt x="84980" y="42690"/>
                </a:lnTo>
                <a:lnTo>
                  <a:pt x="84990" y="42690"/>
                </a:lnTo>
                <a:lnTo>
                  <a:pt x="84990" y="42680"/>
                </a:lnTo>
                <a:lnTo>
                  <a:pt x="85000" y="42670"/>
                </a:lnTo>
                <a:lnTo>
                  <a:pt x="85000" y="42660"/>
                </a:lnTo>
                <a:lnTo>
                  <a:pt x="85000" y="42650"/>
                </a:lnTo>
                <a:lnTo>
                  <a:pt x="85010" y="42650"/>
                </a:lnTo>
                <a:lnTo>
                  <a:pt x="85010" y="42640"/>
                </a:lnTo>
                <a:lnTo>
                  <a:pt x="85010" y="42630"/>
                </a:lnTo>
                <a:lnTo>
                  <a:pt x="85010" y="42620"/>
                </a:lnTo>
                <a:lnTo>
                  <a:pt x="85010" y="42630"/>
                </a:lnTo>
                <a:lnTo>
                  <a:pt x="85020" y="42630"/>
                </a:lnTo>
                <a:lnTo>
                  <a:pt x="85020" y="42620"/>
                </a:lnTo>
                <a:lnTo>
                  <a:pt x="85030" y="42620"/>
                </a:lnTo>
                <a:lnTo>
                  <a:pt x="85030" y="42630"/>
                </a:lnTo>
                <a:lnTo>
                  <a:pt x="85040" y="42630"/>
                </a:lnTo>
                <a:lnTo>
                  <a:pt x="85050" y="42630"/>
                </a:lnTo>
                <a:lnTo>
                  <a:pt x="85060" y="42640"/>
                </a:lnTo>
                <a:lnTo>
                  <a:pt x="85070" y="42640"/>
                </a:lnTo>
                <a:lnTo>
                  <a:pt x="85080" y="42640"/>
                </a:lnTo>
                <a:lnTo>
                  <a:pt x="85090" y="42630"/>
                </a:lnTo>
                <a:lnTo>
                  <a:pt x="85090" y="42620"/>
                </a:lnTo>
                <a:lnTo>
                  <a:pt x="85100" y="42620"/>
                </a:lnTo>
                <a:lnTo>
                  <a:pt x="85100" y="42610"/>
                </a:lnTo>
                <a:lnTo>
                  <a:pt x="85110" y="42610"/>
                </a:lnTo>
                <a:lnTo>
                  <a:pt x="85110" y="42600"/>
                </a:lnTo>
                <a:lnTo>
                  <a:pt x="85110" y="42590"/>
                </a:lnTo>
                <a:lnTo>
                  <a:pt x="85120" y="42590"/>
                </a:lnTo>
                <a:lnTo>
                  <a:pt x="85120" y="42580"/>
                </a:lnTo>
                <a:lnTo>
                  <a:pt x="85120" y="42570"/>
                </a:lnTo>
                <a:lnTo>
                  <a:pt x="85130" y="42570"/>
                </a:lnTo>
                <a:lnTo>
                  <a:pt x="85140" y="42570"/>
                </a:lnTo>
                <a:lnTo>
                  <a:pt x="85150" y="42570"/>
                </a:lnTo>
                <a:lnTo>
                  <a:pt x="85160" y="42570"/>
                </a:lnTo>
                <a:lnTo>
                  <a:pt x="85170" y="42570"/>
                </a:lnTo>
                <a:lnTo>
                  <a:pt x="85170" y="42560"/>
                </a:lnTo>
                <a:lnTo>
                  <a:pt x="85180" y="42560"/>
                </a:lnTo>
                <a:lnTo>
                  <a:pt x="85190" y="42560"/>
                </a:lnTo>
                <a:lnTo>
                  <a:pt x="85200" y="42560"/>
                </a:lnTo>
                <a:lnTo>
                  <a:pt x="85210" y="42560"/>
                </a:lnTo>
                <a:lnTo>
                  <a:pt x="85230" y="42560"/>
                </a:lnTo>
                <a:lnTo>
                  <a:pt x="85240" y="42560"/>
                </a:lnTo>
                <a:lnTo>
                  <a:pt x="85250" y="42560"/>
                </a:lnTo>
                <a:lnTo>
                  <a:pt x="85260" y="42560"/>
                </a:lnTo>
                <a:lnTo>
                  <a:pt x="85270" y="42560"/>
                </a:lnTo>
                <a:lnTo>
                  <a:pt x="85270" y="42550"/>
                </a:lnTo>
                <a:lnTo>
                  <a:pt x="85280" y="42550"/>
                </a:lnTo>
                <a:lnTo>
                  <a:pt x="85290" y="42550"/>
                </a:lnTo>
                <a:lnTo>
                  <a:pt x="85300" y="42550"/>
                </a:lnTo>
                <a:lnTo>
                  <a:pt x="85310" y="42550"/>
                </a:lnTo>
                <a:lnTo>
                  <a:pt x="85320" y="42540"/>
                </a:lnTo>
                <a:lnTo>
                  <a:pt x="85330" y="42540"/>
                </a:lnTo>
                <a:lnTo>
                  <a:pt x="85340" y="42540"/>
                </a:lnTo>
                <a:lnTo>
                  <a:pt x="85350" y="42540"/>
                </a:lnTo>
                <a:lnTo>
                  <a:pt x="85360" y="42540"/>
                </a:lnTo>
                <a:lnTo>
                  <a:pt x="85360" y="42530"/>
                </a:lnTo>
                <a:lnTo>
                  <a:pt x="85360" y="42540"/>
                </a:lnTo>
                <a:lnTo>
                  <a:pt x="85370" y="42540"/>
                </a:lnTo>
                <a:lnTo>
                  <a:pt x="85380" y="42540"/>
                </a:lnTo>
                <a:lnTo>
                  <a:pt x="85390" y="42540"/>
                </a:lnTo>
                <a:lnTo>
                  <a:pt x="85400" y="42540"/>
                </a:lnTo>
                <a:lnTo>
                  <a:pt x="85410" y="42540"/>
                </a:lnTo>
                <a:lnTo>
                  <a:pt x="85410" y="42530"/>
                </a:lnTo>
                <a:lnTo>
                  <a:pt x="85420" y="42530"/>
                </a:lnTo>
                <a:lnTo>
                  <a:pt x="85430" y="42530"/>
                </a:lnTo>
                <a:lnTo>
                  <a:pt x="85440" y="42530"/>
                </a:lnTo>
                <a:lnTo>
                  <a:pt x="85450" y="42530"/>
                </a:lnTo>
                <a:lnTo>
                  <a:pt x="85460" y="42530"/>
                </a:lnTo>
                <a:lnTo>
                  <a:pt x="85470" y="42530"/>
                </a:lnTo>
                <a:lnTo>
                  <a:pt x="85480" y="42530"/>
                </a:lnTo>
                <a:lnTo>
                  <a:pt x="85490" y="42530"/>
                </a:lnTo>
                <a:lnTo>
                  <a:pt x="85500" y="42520"/>
                </a:lnTo>
                <a:lnTo>
                  <a:pt x="85510" y="42520"/>
                </a:lnTo>
                <a:lnTo>
                  <a:pt x="85520" y="42520"/>
                </a:lnTo>
                <a:lnTo>
                  <a:pt x="85520" y="42510"/>
                </a:lnTo>
                <a:lnTo>
                  <a:pt x="85530" y="42510"/>
                </a:lnTo>
                <a:lnTo>
                  <a:pt x="85540" y="42510"/>
                </a:lnTo>
                <a:lnTo>
                  <a:pt x="85550" y="42510"/>
                </a:lnTo>
                <a:lnTo>
                  <a:pt x="85560" y="42510"/>
                </a:lnTo>
                <a:lnTo>
                  <a:pt x="85570" y="42510"/>
                </a:lnTo>
                <a:lnTo>
                  <a:pt x="85580" y="42510"/>
                </a:lnTo>
                <a:lnTo>
                  <a:pt x="85590" y="42510"/>
                </a:lnTo>
                <a:lnTo>
                  <a:pt x="85600" y="42510"/>
                </a:lnTo>
                <a:lnTo>
                  <a:pt x="85610" y="42510"/>
                </a:lnTo>
                <a:lnTo>
                  <a:pt x="85620" y="42510"/>
                </a:lnTo>
                <a:lnTo>
                  <a:pt x="85630" y="42510"/>
                </a:lnTo>
                <a:lnTo>
                  <a:pt x="85640" y="42510"/>
                </a:lnTo>
                <a:lnTo>
                  <a:pt x="85650" y="42510"/>
                </a:lnTo>
                <a:lnTo>
                  <a:pt x="85660" y="42510"/>
                </a:lnTo>
                <a:lnTo>
                  <a:pt x="85670" y="42510"/>
                </a:lnTo>
                <a:lnTo>
                  <a:pt x="85680" y="42510"/>
                </a:lnTo>
                <a:lnTo>
                  <a:pt x="85690" y="42510"/>
                </a:lnTo>
                <a:lnTo>
                  <a:pt x="85700" y="42510"/>
                </a:lnTo>
                <a:close/>
                <a:moveTo>
                  <a:pt x="66840" y="41560"/>
                </a:moveTo>
                <a:lnTo>
                  <a:pt x="66840" y="41540"/>
                </a:lnTo>
                <a:lnTo>
                  <a:pt x="66830" y="41530"/>
                </a:lnTo>
                <a:lnTo>
                  <a:pt x="66820" y="41530"/>
                </a:lnTo>
                <a:lnTo>
                  <a:pt x="66820" y="41520"/>
                </a:lnTo>
                <a:lnTo>
                  <a:pt x="66810" y="41520"/>
                </a:lnTo>
                <a:lnTo>
                  <a:pt x="66800" y="41510"/>
                </a:lnTo>
                <a:lnTo>
                  <a:pt x="66790" y="41500"/>
                </a:lnTo>
                <a:lnTo>
                  <a:pt x="66790" y="41490"/>
                </a:lnTo>
                <a:lnTo>
                  <a:pt x="66790" y="41480"/>
                </a:lnTo>
                <a:lnTo>
                  <a:pt x="66780" y="41480"/>
                </a:lnTo>
                <a:lnTo>
                  <a:pt x="66780" y="41470"/>
                </a:lnTo>
                <a:lnTo>
                  <a:pt x="66780" y="41460"/>
                </a:lnTo>
                <a:lnTo>
                  <a:pt x="66780" y="41450"/>
                </a:lnTo>
                <a:lnTo>
                  <a:pt x="66780" y="41440"/>
                </a:lnTo>
                <a:lnTo>
                  <a:pt x="66790" y="41440"/>
                </a:lnTo>
                <a:lnTo>
                  <a:pt x="66790" y="41430"/>
                </a:lnTo>
                <a:lnTo>
                  <a:pt x="66790" y="41420"/>
                </a:lnTo>
                <a:lnTo>
                  <a:pt x="66780" y="41410"/>
                </a:lnTo>
                <a:lnTo>
                  <a:pt x="66780" y="41400"/>
                </a:lnTo>
                <a:lnTo>
                  <a:pt x="66780" y="41390"/>
                </a:lnTo>
                <a:lnTo>
                  <a:pt x="66770" y="41380"/>
                </a:lnTo>
                <a:lnTo>
                  <a:pt x="66770" y="41370"/>
                </a:lnTo>
                <a:lnTo>
                  <a:pt x="66760" y="41360"/>
                </a:lnTo>
                <a:lnTo>
                  <a:pt x="66750" y="41360"/>
                </a:lnTo>
                <a:lnTo>
                  <a:pt x="66750" y="41350"/>
                </a:lnTo>
                <a:lnTo>
                  <a:pt x="66750" y="41340"/>
                </a:lnTo>
                <a:lnTo>
                  <a:pt x="66740" y="41340"/>
                </a:lnTo>
                <a:lnTo>
                  <a:pt x="66740" y="41330"/>
                </a:lnTo>
                <a:lnTo>
                  <a:pt x="66740" y="41320"/>
                </a:lnTo>
                <a:lnTo>
                  <a:pt x="66740" y="41310"/>
                </a:lnTo>
                <a:lnTo>
                  <a:pt x="66750" y="41310"/>
                </a:lnTo>
                <a:lnTo>
                  <a:pt x="66750" y="41300"/>
                </a:lnTo>
                <a:lnTo>
                  <a:pt x="66760" y="41290"/>
                </a:lnTo>
                <a:lnTo>
                  <a:pt x="66760" y="41280"/>
                </a:lnTo>
                <a:lnTo>
                  <a:pt x="66760" y="41260"/>
                </a:lnTo>
                <a:lnTo>
                  <a:pt x="66760" y="41250"/>
                </a:lnTo>
                <a:lnTo>
                  <a:pt x="66750" y="41240"/>
                </a:lnTo>
                <a:lnTo>
                  <a:pt x="66740" y="41230"/>
                </a:lnTo>
                <a:lnTo>
                  <a:pt x="66740" y="41220"/>
                </a:lnTo>
                <a:lnTo>
                  <a:pt x="66730" y="41210"/>
                </a:lnTo>
                <a:lnTo>
                  <a:pt x="66720" y="41200"/>
                </a:lnTo>
                <a:lnTo>
                  <a:pt x="66710" y="41200"/>
                </a:lnTo>
                <a:lnTo>
                  <a:pt x="66710" y="41190"/>
                </a:lnTo>
                <a:lnTo>
                  <a:pt x="66710" y="41180"/>
                </a:lnTo>
                <a:lnTo>
                  <a:pt x="66690" y="41160"/>
                </a:lnTo>
                <a:lnTo>
                  <a:pt x="66660" y="41120"/>
                </a:lnTo>
                <a:lnTo>
                  <a:pt x="66650" y="41110"/>
                </a:lnTo>
                <a:lnTo>
                  <a:pt x="66650" y="41100"/>
                </a:lnTo>
                <a:lnTo>
                  <a:pt x="66640" y="41090"/>
                </a:lnTo>
                <a:lnTo>
                  <a:pt x="66640" y="41070"/>
                </a:lnTo>
                <a:lnTo>
                  <a:pt x="66640" y="41060"/>
                </a:lnTo>
                <a:lnTo>
                  <a:pt x="66630" y="41040"/>
                </a:lnTo>
                <a:lnTo>
                  <a:pt x="66620" y="41030"/>
                </a:lnTo>
                <a:lnTo>
                  <a:pt x="66610" y="41020"/>
                </a:lnTo>
                <a:lnTo>
                  <a:pt x="66590" y="41010"/>
                </a:lnTo>
                <a:lnTo>
                  <a:pt x="66590" y="41000"/>
                </a:lnTo>
                <a:lnTo>
                  <a:pt x="66580" y="40990"/>
                </a:lnTo>
                <a:lnTo>
                  <a:pt x="66570" y="40990"/>
                </a:lnTo>
                <a:lnTo>
                  <a:pt x="66570" y="40980"/>
                </a:lnTo>
                <a:lnTo>
                  <a:pt x="66570" y="40970"/>
                </a:lnTo>
                <a:lnTo>
                  <a:pt x="66570" y="40960"/>
                </a:lnTo>
                <a:lnTo>
                  <a:pt x="66580" y="40940"/>
                </a:lnTo>
                <a:lnTo>
                  <a:pt x="66580" y="40930"/>
                </a:lnTo>
                <a:lnTo>
                  <a:pt x="66590" y="40920"/>
                </a:lnTo>
                <a:lnTo>
                  <a:pt x="66600" y="40920"/>
                </a:lnTo>
                <a:lnTo>
                  <a:pt x="66610" y="40910"/>
                </a:lnTo>
                <a:lnTo>
                  <a:pt x="66620" y="40890"/>
                </a:lnTo>
                <a:lnTo>
                  <a:pt x="66630" y="40880"/>
                </a:lnTo>
                <a:lnTo>
                  <a:pt x="66640" y="40870"/>
                </a:lnTo>
                <a:lnTo>
                  <a:pt x="66640" y="40860"/>
                </a:lnTo>
                <a:lnTo>
                  <a:pt x="66630" y="40850"/>
                </a:lnTo>
                <a:lnTo>
                  <a:pt x="66630" y="40830"/>
                </a:lnTo>
                <a:lnTo>
                  <a:pt x="66620" y="40820"/>
                </a:lnTo>
                <a:lnTo>
                  <a:pt x="66610" y="40810"/>
                </a:lnTo>
                <a:lnTo>
                  <a:pt x="66600" y="40800"/>
                </a:lnTo>
                <a:lnTo>
                  <a:pt x="66590" y="40800"/>
                </a:lnTo>
                <a:lnTo>
                  <a:pt x="66590" y="40790"/>
                </a:lnTo>
                <a:lnTo>
                  <a:pt x="66580" y="40790"/>
                </a:lnTo>
                <a:lnTo>
                  <a:pt x="66580" y="40780"/>
                </a:lnTo>
                <a:lnTo>
                  <a:pt x="66580" y="40770"/>
                </a:lnTo>
                <a:lnTo>
                  <a:pt x="66580" y="40760"/>
                </a:lnTo>
                <a:lnTo>
                  <a:pt x="66580" y="40750"/>
                </a:lnTo>
                <a:lnTo>
                  <a:pt x="66580" y="40740"/>
                </a:lnTo>
                <a:lnTo>
                  <a:pt x="66580" y="40730"/>
                </a:lnTo>
                <a:lnTo>
                  <a:pt x="66580" y="40720"/>
                </a:lnTo>
                <a:lnTo>
                  <a:pt x="66590" y="40720"/>
                </a:lnTo>
                <a:lnTo>
                  <a:pt x="66580" y="40710"/>
                </a:lnTo>
                <a:lnTo>
                  <a:pt x="66580" y="40700"/>
                </a:lnTo>
                <a:lnTo>
                  <a:pt x="66560" y="40690"/>
                </a:lnTo>
                <a:lnTo>
                  <a:pt x="66540" y="40680"/>
                </a:lnTo>
                <a:lnTo>
                  <a:pt x="66530" y="40680"/>
                </a:lnTo>
                <a:lnTo>
                  <a:pt x="66530" y="40670"/>
                </a:lnTo>
                <a:lnTo>
                  <a:pt x="66530" y="40660"/>
                </a:lnTo>
                <a:lnTo>
                  <a:pt x="66530" y="40650"/>
                </a:lnTo>
                <a:lnTo>
                  <a:pt x="66530" y="40640"/>
                </a:lnTo>
                <a:lnTo>
                  <a:pt x="66540" y="40640"/>
                </a:lnTo>
                <a:lnTo>
                  <a:pt x="66550" y="40630"/>
                </a:lnTo>
                <a:lnTo>
                  <a:pt x="66560" y="40620"/>
                </a:lnTo>
                <a:lnTo>
                  <a:pt x="66570" y="40610"/>
                </a:lnTo>
                <a:lnTo>
                  <a:pt x="66570" y="40600"/>
                </a:lnTo>
                <a:lnTo>
                  <a:pt x="66570" y="40580"/>
                </a:lnTo>
                <a:lnTo>
                  <a:pt x="66560" y="40570"/>
                </a:lnTo>
                <a:lnTo>
                  <a:pt x="66550" y="40570"/>
                </a:lnTo>
                <a:lnTo>
                  <a:pt x="66550" y="40560"/>
                </a:lnTo>
                <a:lnTo>
                  <a:pt x="66540" y="40560"/>
                </a:lnTo>
                <a:lnTo>
                  <a:pt x="66520" y="40550"/>
                </a:lnTo>
                <a:lnTo>
                  <a:pt x="66510" y="40550"/>
                </a:lnTo>
                <a:lnTo>
                  <a:pt x="66500" y="40540"/>
                </a:lnTo>
                <a:lnTo>
                  <a:pt x="66490" y="40540"/>
                </a:lnTo>
                <a:lnTo>
                  <a:pt x="66480" y="40530"/>
                </a:lnTo>
                <a:lnTo>
                  <a:pt x="66480" y="40520"/>
                </a:lnTo>
                <a:lnTo>
                  <a:pt x="66480" y="40510"/>
                </a:lnTo>
                <a:lnTo>
                  <a:pt x="66490" y="40510"/>
                </a:lnTo>
                <a:lnTo>
                  <a:pt x="66500" y="40490"/>
                </a:lnTo>
                <a:lnTo>
                  <a:pt x="66510" y="40480"/>
                </a:lnTo>
                <a:lnTo>
                  <a:pt x="66510" y="40460"/>
                </a:lnTo>
                <a:lnTo>
                  <a:pt x="66510" y="40450"/>
                </a:lnTo>
                <a:lnTo>
                  <a:pt x="66500" y="40450"/>
                </a:lnTo>
                <a:lnTo>
                  <a:pt x="66480" y="40450"/>
                </a:lnTo>
                <a:lnTo>
                  <a:pt x="66470" y="40450"/>
                </a:lnTo>
                <a:lnTo>
                  <a:pt x="66460" y="40450"/>
                </a:lnTo>
                <a:lnTo>
                  <a:pt x="66460" y="40440"/>
                </a:lnTo>
                <a:lnTo>
                  <a:pt x="66450" y="40440"/>
                </a:lnTo>
                <a:lnTo>
                  <a:pt x="66460" y="40430"/>
                </a:lnTo>
                <a:lnTo>
                  <a:pt x="66470" y="40420"/>
                </a:lnTo>
                <a:lnTo>
                  <a:pt x="66470" y="40410"/>
                </a:lnTo>
                <a:lnTo>
                  <a:pt x="66470" y="40400"/>
                </a:lnTo>
                <a:lnTo>
                  <a:pt x="66460" y="40400"/>
                </a:lnTo>
                <a:lnTo>
                  <a:pt x="66450" y="40400"/>
                </a:lnTo>
                <a:lnTo>
                  <a:pt x="66430" y="40400"/>
                </a:lnTo>
                <a:lnTo>
                  <a:pt x="66420" y="40400"/>
                </a:lnTo>
                <a:lnTo>
                  <a:pt x="66420" y="40390"/>
                </a:lnTo>
                <a:lnTo>
                  <a:pt x="66420" y="40380"/>
                </a:lnTo>
                <a:lnTo>
                  <a:pt x="66430" y="40380"/>
                </a:lnTo>
                <a:lnTo>
                  <a:pt x="66430" y="40370"/>
                </a:lnTo>
                <a:lnTo>
                  <a:pt x="66440" y="40360"/>
                </a:lnTo>
                <a:lnTo>
                  <a:pt x="66440" y="40350"/>
                </a:lnTo>
                <a:lnTo>
                  <a:pt x="66440" y="40340"/>
                </a:lnTo>
                <a:lnTo>
                  <a:pt x="66440" y="40330"/>
                </a:lnTo>
                <a:lnTo>
                  <a:pt x="66440" y="40320"/>
                </a:lnTo>
                <a:lnTo>
                  <a:pt x="66430" y="40320"/>
                </a:lnTo>
                <a:lnTo>
                  <a:pt x="66420" y="40320"/>
                </a:lnTo>
                <a:lnTo>
                  <a:pt x="66410" y="40330"/>
                </a:lnTo>
                <a:lnTo>
                  <a:pt x="66400" y="40330"/>
                </a:lnTo>
                <a:lnTo>
                  <a:pt x="66390" y="40330"/>
                </a:lnTo>
                <a:lnTo>
                  <a:pt x="66380" y="40330"/>
                </a:lnTo>
                <a:lnTo>
                  <a:pt x="66370" y="40320"/>
                </a:lnTo>
                <a:lnTo>
                  <a:pt x="66370" y="40310"/>
                </a:lnTo>
                <a:lnTo>
                  <a:pt x="66380" y="40310"/>
                </a:lnTo>
                <a:lnTo>
                  <a:pt x="66390" y="40300"/>
                </a:lnTo>
                <a:lnTo>
                  <a:pt x="66390" y="40290"/>
                </a:lnTo>
                <a:lnTo>
                  <a:pt x="66390" y="40280"/>
                </a:lnTo>
                <a:lnTo>
                  <a:pt x="66370" y="40270"/>
                </a:lnTo>
                <a:lnTo>
                  <a:pt x="66350" y="40270"/>
                </a:lnTo>
                <a:lnTo>
                  <a:pt x="66340" y="40260"/>
                </a:lnTo>
                <a:lnTo>
                  <a:pt x="66340" y="40250"/>
                </a:lnTo>
                <a:lnTo>
                  <a:pt x="66340" y="40240"/>
                </a:lnTo>
                <a:lnTo>
                  <a:pt x="66350" y="40240"/>
                </a:lnTo>
                <a:lnTo>
                  <a:pt x="66360" y="40240"/>
                </a:lnTo>
                <a:lnTo>
                  <a:pt x="66370" y="40240"/>
                </a:lnTo>
                <a:lnTo>
                  <a:pt x="66380" y="40240"/>
                </a:lnTo>
                <a:lnTo>
                  <a:pt x="66390" y="40230"/>
                </a:lnTo>
                <a:lnTo>
                  <a:pt x="66400" y="40230"/>
                </a:lnTo>
                <a:lnTo>
                  <a:pt x="66410" y="40220"/>
                </a:lnTo>
                <a:lnTo>
                  <a:pt x="66420" y="40220"/>
                </a:lnTo>
                <a:lnTo>
                  <a:pt x="66420" y="40210"/>
                </a:lnTo>
                <a:lnTo>
                  <a:pt x="66420" y="40200"/>
                </a:lnTo>
                <a:lnTo>
                  <a:pt x="66420" y="40190"/>
                </a:lnTo>
                <a:lnTo>
                  <a:pt x="66410" y="40190"/>
                </a:lnTo>
                <a:lnTo>
                  <a:pt x="66410" y="40180"/>
                </a:lnTo>
                <a:lnTo>
                  <a:pt x="66400" y="40190"/>
                </a:lnTo>
                <a:lnTo>
                  <a:pt x="66390" y="40190"/>
                </a:lnTo>
                <a:lnTo>
                  <a:pt x="66380" y="40190"/>
                </a:lnTo>
                <a:lnTo>
                  <a:pt x="66370" y="40180"/>
                </a:lnTo>
                <a:lnTo>
                  <a:pt x="66370" y="40170"/>
                </a:lnTo>
                <a:lnTo>
                  <a:pt x="66370" y="40160"/>
                </a:lnTo>
                <a:lnTo>
                  <a:pt x="66370" y="40150"/>
                </a:lnTo>
                <a:lnTo>
                  <a:pt x="66380" y="40150"/>
                </a:lnTo>
                <a:lnTo>
                  <a:pt x="66380" y="40160"/>
                </a:lnTo>
                <a:lnTo>
                  <a:pt x="66390" y="40160"/>
                </a:lnTo>
                <a:lnTo>
                  <a:pt x="66400" y="40160"/>
                </a:lnTo>
                <a:lnTo>
                  <a:pt x="66410" y="40150"/>
                </a:lnTo>
                <a:lnTo>
                  <a:pt x="66410" y="40140"/>
                </a:lnTo>
                <a:lnTo>
                  <a:pt x="66410" y="40130"/>
                </a:lnTo>
                <a:lnTo>
                  <a:pt x="66400" y="40130"/>
                </a:lnTo>
                <a:lnTo>
                  <a:pt x="66400" y="40120"/>
                </a:lnTo>
                <a:lnTo>
                  <a:pt x="66400" y="40110"/>
                </a:lnTo>
                <a:lnTo>
                  <a:pt x="66390" y="40100"/>
                </a:lnTo>
                <a:lnTo>
                  <a:pt x="66380" y="40100"/>
                </a:lnTo>
                <a:lnTo>
                  <a:pt x="66370" y="40100"/>
                </a:lnTo>
                <a:lnTo>
                  <a:pt x="66360" y="40100"/>
                </a:lnTo>
                <a:lnTo>
                  <a:pt x="66350" y="40090"/>
                </a:lnTo>
                <a:lnTo>
                  <a:pt x="66350" y="40080"/>
                </a:lnTo>
                <a:lnTo>
                  <a:pt x="66340" y="40080"/>
                </a:lnTo>
                <a:lnTo>
                  <a:pt x="66340" y="40070"/>
                </a:lnTo>
                <a:lnTo>
                  <a:pt x="66340" y="40060"/>
                </a:lnTo>
                <a:lnTo>
                  <a:pt x="66340" y="40050"/>
                </a:lnTo>
                <a:lnTo>
                  <a:pt x="66350" y="40050"/>
                </a:lnTo>
                <a:lnTo>
                  <a:pt x="66360" y="40050"/>
                </a:lnTo>
                <a:lnTo>
                  <a:pt x="66370" y="40060"/>
                </a:lnTo>
                <a:lnTo>
                  <a:pt x="66370" y="40070"/>
                </a:lnTo>
                <a:lnTo>
                  <a:pt x="66380" y="40070"/>
                </a:lnTo>
                <a:lnTo>
                  <a:pt x="66390" y="40070"/>
                </a:lnTo>
                <a:lnTo>
                  <a:pt x="66400" y="40070"/>
                </a:lnTo>
                <a:lnTo>
                  <a:pt x="66410" y="40070"/>
                </a:lnTo>
                <a:lnTo>
                  <a:pt x="66410" y="40060"/>
                </a:lnTo>
                <a:lnTo>
                  <a:pt x="66420" y="40060"/>
                </a:lnTo>
                <a:lnTo>
                  <a:pt x="66420" y="40050"/>
                </a:lnTo>
                <a:lnTo>
                  <a:pt x="66420" y="40040"/>
                </a:lnTo>
                <a:lnTo>
                  <a:pt x="66410" y="40040"/>
                </a:lnTo>
                <a:lnTo>
                  <a:pt x="66410" y="40030"/>
                </a:lnTo>
                <a:lnTo>
                  <a:pt x="66390" y="40020"/>
                </a:lnTo>
                <a:lnTo>
                  <a:pt x="66390" y="40010"/>
                </a:lnTo>
                <a:lnTo>
                  <a:pt x="66390" y="40000"/>
                </a:lnTo>
                <a:lnTo>
                  <a:pt x="66390" y="39990"/>
                </a:lnTo>
                <a:lnTo>
                  <a:pt x="66400" y="39980"/>
                </a:lnTo>
                <a:lnTo>
                  <a:pt x="66400" y="39970"/>
                </a:lnTo>
                <a:lnTo>
                  <a:pt x="66400" y="39960"/>
                </a:lnTo>
                <a:lnTo>
                  <a:pt x="66410" y="39960"/>
                </a:lnTo>
                <a:lnTo>
                  <a:pt x="66420" y="39960"/>
                </a:lnTo>
                <a:lnTo>
                  <a:pt x="66420" y="39970"/>
                </a:lnTo>
                <a:lnTo>
                  <a:pt x="66420" y="39980"/>
                </a:lnTo>
                <a:lnTo>
                  <a:pt x="66420" y="39990"/>
                </a:lnTo>
                <a:lnTo>
                  <a:pt x="66420" y="40000"/>
                </a:lnTo>
                <a:lnTo>
                  <a:pt x="66420" y="40010"/>
                </a:lnTo>
                <a:lnTo>
                  <a:pt x="66430" y="40010"/>
                </a:lnTo>
                <a:lnTo>
                  <a:pt x="66440" y="40010"/>
                </a:lnTo>
                <a:lnTo>
                  <a:pt x="66450" y="40020"/>
                </a:lnTo>
                <a:lnTo>
                  <a:pt x="66460" y="40020"/>
                </a:lnTo>
                <a:lnTo>
                  <a:pt x="66480" y="40010"/>
                </a:lnTo>
                <a:lnTo>
                  <a:pt x="66490" y="40010"/>
                </a:lnTo>
                <a:lnTo>
                  <a:pt x="66490" y="40000"/>
                </a:lnTo>
                <a:lnTo>
                  <a:pt x="66480" y="39990"/>
                </a:lnTo>
                <a:lnTo>
                  <a:pt x="66470" y="39980"/>
                </a:lnTo>
                <a:lnTo>
                  <a:pt x="66460" y="39970"/>
                </a:lnTo>
                <a:lnTo>
                  <a:pt x="66460" y="39960"/>
                </a:lnTo>
                <a:lnTo>
                  <a:pt x="66460" y="39950"/>
                </a:lnTo>
                <a:lnTo>
                  <a:pt x="66470" y="39950"/>
                </a:lnTo>
                <a:lnTo>
                  <a:pt x="66480" y="39950"/>
                </a:lnTo>
                <a:lnTo>
                  <a:pt x="66490" y="39940"/>
                </a:lnTo>
                <a:lnTo>
                  <a:pt x="66500" y="39940"/>
                </a:lnTo>
                <a:lnTo>
                  <a:pt x="66500" y="39930"/>
                </a:lnTo>
                <a:lnTo>
                  <a:pt x="66490" y="39930"/>
                </a:lnTo>
                <a:lnTo>
                  <a:pt x="66490" y="39920"/>
                </a:lnTo>
                <a:lnTo>
                  <a:pt x="66480" y="39920"/>
                </a:lnTo>
                <a:lnTo>
                  <a:pt x="66470" y="39910"/>
                </a:lnTo>
                <a:lnTo>
                  <a:pt x="66460" y="39910"/>
                </a:lnTo>
                <a:lnTo>
                  <a:pt x="66460" y="39900"/>
                </a:lnTo>
                <a:lnTo>
                  <a:pt x="66450" y="39890"/>
                </a:lnTo>
                <a:lnTo>
                  <a:pt x="66450" y="39880"/>
                </a:lnTo>
                <a:lnTo>
                  <a:pt x="66450" y="39870"/>
                </a:lnTo>
                <a:lnTo>
                  <a:pt x="66450" y="39860"/>
                </a:lnTo>
                <a:lnTo>
                  <a:pt x="66460" y="39860"/>
                </a:lnTo>
                <a:lnTo>
                  <a:pt x="66470" y="39860"/>
                </a:lnTo>
                <a:lnTo>
                  <a:pt x="66480" y="39870"/>
                </a:lnTo>
                <a:lnTo>
                  <a:pt x="66480" y="39880"/>
                </a:lnTo>
                <a:lnTo>
                  <a:pt x="66490" y="39880"/>
                </a:lnTo>
                <a:lnTo>
                  <a:pt x="66500" y="39880"/>
                </a:lnTo>
                <a:lnTo>
                  <a:pt x="66500" y="39870"/>
                </a:lnTo>
                <a:lnTo>
                  <a:pt x="66510" y="39870"/>
                </a:lnTo>
                <a:lnTo>
                  <a:pt x="66510" y="39860"/>
                </a:lnTo>
                <a:lnTo>
                  <a:pt x="66510" y="39850"/>
                </a:lnTo>
                <a:lnTo>
                  <a:pt x="66510" y="39840"/>
                </a:lnTo>
                <a:lnTo>
                  <a:pt x="66520" y="39830"/>
                </a:lnTo>
                <a:lnTo>
                  <a:pt x="66530" y="39840"/>
                </a:lnTo>
                <a:lnTo>
                  <a:pt x="66540" y="39840"/>
                </a:lnTo>
                <a:lnTo>
                  <a:pt x="66550" y="39840"/>
                </a:lnTo>
                <a:lnTo>
                  <a:pt x="66560" y="39840"/>
                </a:lnTo>
                <a:lnTo>
                  <a:pt x="66560" y="39830"/>
                </a:lnTo>
                <a:lnTo>
                  <a:pt x="66570" y="39830"/>
                </a:lnTo>
                <a:lnTo>
                  <a:pt x="66560" y="39820"/>
                </a:lnTo>
                <a:lnTo>
                  <a:pt x="66560" y="39810"/>
                </a:lnTo>
                <a:lnTo>
                  <a:pt x="66560" y="39800"/>
                </a:lnTo>
                <a:lnTo>
                  <a:pt x="66570" y="39790"/>
                </a:lnTo>
                <a:lnTo>
                  <a:pt x="66580" y="39780"/>
                </a:lnTo>
                <a:lnTo>
                  <a:pt x="66590" y="39780"/>
                </a:lnTo>
                <a:lnTo>
                  <a:pt x="66580" y="39770"/>
                </a:lnTo>
                <a:lnTo>
                  <a:pt x="66570" y="39770"/>
                </a:lnTo>
                <a:lnTo>
                  <a:pt x="66560" y="39770"/>
                </a:lnTo>
                <a:lnTo>
                  <a:pt x="66560" y="39760"/>
                </a:lnTo>
                <a:lnTo>
                  <a:pt x="66560" y="39750"/>
                </a:lnTo>
                <a:lnTo>
                  <a:pt x="66550" y="39750"/>
                </a:lnTo>
                <a:lnTo>
                  <a:pt x="66520" y="39740"/>
                </a:lnTo>
                <a:lnTo>
                  <a:pt x="66500" y="39740"/>
                </a:lnTo>
                <a:lnTo>
                  <a:pt x="66500" y="39730"/>
                </a:lnTo>
                <a:lnTo>
                  <a:pt x="66490" y="39730"/>
                </a:lnTo>
                <a:lnTo>
                  <a:pt x="66490" y="39720"/>
                </a:lnTo>
                <a:lnTo>
                  <a:pt x="66500" y="39720"/>
                </a:lnTo>
                <a:lnTo>
                  <a:pt x="66500" y="39710"/>
                </a:lnTo>
                <a:lnTo>
                  <a:pt x="66510" y="39710"/>
                </a:lnTo>
                <a:lnTo>
                  <a:pt x="66520" y="39710"/>
                </a:lnTo>
                <a:lnTo>
                  <a:pt x="66520" y="39700"/>
                </a:lnTo>
                <a:lnTo>
                  <a:pt x="66520" y="39690"/>
                </a:lnTo>
                <a:lnTo>
                  <a:pt x="66510" y="39690"/>
                </a:lnTo>
                <a:lnTo>
                  <a:pt x="66510" y="39680"/>
                </a:lnTo>
                <a:lnTo>
                  <a:pt x="66510" y="39670"/>
                </a:lnTo>
                <a:lnTo>
                  <a:pt x="66510" y="39660"/>
                </a:lnTo>
                <a:lnTo>
                  <a:pt x="66530" y="39660"/>
                </a:lnTo>
                <a:lnTo>
                  <a:pt x="66530" y="39650"/>
                </a:lnTo>
                <a:lnTo>
                  <a:pt x="66540" y="39650"/>
                </a:lnTo>
                <a:lnTo>
                  <a:pt x="66540" y="39630"/>
                </a:lnTo>
                <a:lnTo>
                  <a:pt x="66650" y="39540"/>
                </a:lnTo>
                <a:lnTo>
                  <a:pt x="66930" y="39880"/>
                </a:lnTo>
                <a:lnTo>
                  <a:pt x="67060" y="39770"/>
                </a:lnTo>
                <a:lnTo>
                  <a:pt x="67110" y="39730"/>
                </a:lnTo>
                <a:lnTo>
                  <a:pt x="67150" y="39680"/>
                </a:lnTo>
                <a:lnTo>
                  <a:pt x="67170" y="39700"/>
                </a:lnTo>
                <a:lnTo>
                  <a:pt x="67180" y="39700"/>
                </a:lnTo>
                <a:lnTo>
                  <a:pt x="67220" y="39690"/>
                </a:lnTo>
                <a:lnTo>
                  <a:pt x="67310" y="39760"/>
                </a:lnTo>
                <a:lnTo>
                  <a:pt x="67430" y="39850"/>
                </a:lnTo>
                <a:lnTo>
                  <a:pt x="67500" y="39800"/>
                </a:lnTo>
                <a:lnTo>
                  <a:pt x="67850" y="39520"/>
                </a:lnTo>
                <a:lnTo>
                  <a:pt x="67870" y="39510"/>
                </a:lnTo>
                <a:lnTo>
                  <a:pt x="67940" y="39450"/>
                </a:lnTo>
                <a:lnTo>
                  <a:pt x="68360" y="39130"/>
                </a:lnTo>
                <a:lnTo>
                  <a:pt x="68400" y="39100"/>
                </a:lnTo>
                <a:lnTo>
                  <a:pt x="68440" y="39070"/>
                </a:lnTo>
                <a:lnTo>
                  <a:pt x="68450" y="39060"/>
                </a:lnTo>
                <a:lnTo>
                  <a:pt x="68480" y="39040"/>
                </a:lnTo>
                <a:lnTo>
                  <a:pt x="68500" y="39030"/>
                </a:lnTo>
                <a:lnTo>
                  <a:pt x="68520" y="39010"/>
                </a:lnTo>
                <a:lnTo>
                  <a:pt x="68530" y="39010"/>
                </a:lnTo>
                <a:lnTo>
                  <a:pt x="68530" y="39000"/>
                </a:lnTo>
                <a:lnTo>
                  <a:pt x="68560" y="38980"/>
                </a:lnTo>
                <a:lnTo>
                  <a:pt x="68570" y="38970"/>
                </a:lnTo>
                <a:lnTo>
                  <a:pt x="68580" y="38970"/>
                </a:lnTo>
                <a:lnTo>
                  <a:pt x="68590" y="38970"/>
                </a:lnTo>
                <a:lnTo>
                  <a:pt x="68600" y="38970"/>
                </a:lnTo>
                <a:lnTo>
                  <a:pt x="68610" y="38960"/>
                </a:lnTo>
                <a:lnTo>
                  <a:pt x="68610" y="38950"/>
                </a:lnTo>
                <a:lnTo>
                  <a:pt x="68620" y="38950"/>
                </a:lnTo>
                <a:lnTo>
                  <a:pt x="68630" y="38950"/>
                </a:lnTo>
                <a:lnTo>
                  <a:pt x="68630" y="38940"/>
                </a:lnTo>
                <a:lnTo>
                  <a:pt x="68640" y="38940"/>
                </a:lnTo>
                <a:lnTo>
                  <a:pt x="68650" y="38940"/>
                </a:lnTo>
                <a:lnTo>
                  <a:pt x="68660" y="38940"/>
                </a:lnTo>
                <a:lnTo>
                  <a:pt x="68670" y="38940"/>
                </a:lnTo>
                <a:lnTo>
                  <a:pt x="68680" y="38930"/>
                </a:lnTo>
                <a:lnTo>
                  <a:pt x="68680" y="38920"/>
                </a:lnTo>
                <a:lnTo>
                  <a:pt x="68690" y="38920"/>
                </a:lnTo>
                <a:lnTo>
                  <a:pt x="68790" y="38890"/>
                </a:lnTo>
                <a:lnTo>
                  <a:pt x="68910" y="38850"/>
                </a:lnTo>
                <a:lnTo>
                  <a:pt x="68990" y="38850"/>
                </a:lnTo>
                <a:lnTo>
                  <a:pt x="69050" y="38760"/>
                </a:lnTo>
                <a:lnTo>
                  <a:pt x="69100" y="38690"/>
                </a:lnTo>
                <a:lnTo>
                  <a:pt x="69100" y="38600"/>
                </a:lnTo>
                <a:lnTo>
                  <a:pt x="69100" y="38560"/>
                </a:lnTo>
                <a:lnTo>
                  <a:pt x="69120" y="38570"/>
                </a:lnTo>
                <a:lnTo>
                  <a:pt x="69260" y="38620"/>
                </a:lnTo>
                <a:lnTo>
                  <a:pt x="69380" y="38590"/>
                </a:lnTo>
                <a:lnTo>
                  <a:pt x="69460" y="38640"/>
                </a:lnTo>
                <a:lnTo>
                  <a:pt x="69560" y="38720"/>
                </a:lnTo>
                <a:lnTo>
                  <a:pt x="69630" y="38760"/>
                </a:lnTo>
                <a:lnTo>
                  <a:pt x="69650" y="38780"/>
                </a:lnTo>
                <a:lnTo>
                  <a:pt x="69660" y="38860"/>
                </a:lnTo>
                <a:lnTo>
                  <a:pt x="69690" y="39050"/>
                </a:lnTo>
                <a:lnTo>
                  <a:pt x="69690" y="39060"/>
                </a:lnTo>
                <a:lnTo>
                  <a:pt x="69700" y="39090"/>
                </a:lnTo>
                <a:lnTo>
                  <a:pt x="69710" y="39170"/>
                </a:lnTo>
                <a:lnTo>
                  <a:pt x="69770" y="39210"/>
                </a:lnTo>
                <a:lnTo>
                  <a:pt x="69880" y="39280"/>
                </a:lnTo>
                <a:lnTo>
                  <a:pt x="69940" y="39310"/>
                </a:lnTo>
                <a:lnTo>
                  <a:pt x="69970" y="39330"/>
                </a:lnTo>
                <a:lnTo>
                  <a:pt x="69960" y="39290"/>
                </a:lnTo>
                <a:lnTo>
                  <a:pt x="69960" y="39280"/>
                </a:lnTo>
                <a:lnTo>
                  <a:pt x="69960" y="39270"/>
                </a:lnTo>
                <a:lnTo>
                  <a:pt x="69950" y="39230"/>
                </a:lnTo>
                <a:lnTo>
                  <a:pt x="69940" y="39230"/>
                </a:lnTo>
                <a:lnTo>
                  <a:pt x="69940" y="39210"/>
                </a:lnTo>
                <a:lnTo>
                  <a:pt x="69930" y="39190"/>
                </a:lnTo>
                <a:lnTo>
                  <a:pt x="69930" y="39180"/>
                </a:lnTo>
                <a:lnTo>
                  <a:pt x="69930" y="39160"/>
                </a:lnTo>
                <a:lnTo>
                  <a:pt x="69930" y="39150"/>
                </a:lnTo>
                <a:lnTo>
                  <a:pt x="69890" y="39150"/>
                </a:lnTo>
                <a:lnTo>
                  <a:pt x="69880" y="39150"/>
                </a:lnTo>
                <a:lnTo>
                  <a:pt x="69870" y="39140"/>
                </a:lnTo>
                <a:lnTo>
                  <a:pt x="69870" y="39130"/>
                </a:lnTo>
                <a:lnTo>
                  <a:pt x="69880" y="39130"/>
                </a:lnTo>
                <a:lnTo>
                  <a:pt x="69920" y="39080"/>
                </a:lnTo>
                <a:lnTo>
                  <a:pt x="69940" y="39040"/>
                </a:lnTo>
                <a:lnTo>
                  <a:pt x="70010" y="38810"/>
                </a:lnTo>
                <a:lnTo>
                  <a:pt x="70040" y="38700"/>
                </a:lnTo>
                <a:lnTo>
                  <a:pt x="70050" y="38700"/>
                </a:lnTo>
                <a:lnTo>
                  <a:pt x="70120" y="38720"/>
                </a:lnTo>
                <a:lnTo>
                  <a:pt x="70130" y="38710"/>
                </a:lnTo>
                <a:lnTo>
                  <a:pt x="70130" y="38700"/>
                </a:lnTo>
                <a:lnTo>
                  <a:pt x="70150" y="38680"/>
                </a:lnTo>
                <a:lnTo>
                  <a:pt x="70180" y="38700"/>
                </a:lnTo>
                <a:lnTo>
                  <a:pt x="70220" y="38730"/>
                </a:lnTo>
                <a:lnTo>
                  <a:pt x="70230" y="38730"/>
                </a:lnTo>
                <a:lnTo>
                  <a:pt x="70240" y="38720"/>
                </a:lnTo>
                <a:lnTo>
                  <a:pt x="70270" y="38690"/>
                </a:lnTo>
                <a:lnTo>
                  <a:pt x="70270" y="38680"/>
                </a:lnTo>
                <a:lnTo>
                  <a:pt x="70250" y="38670"/>
                </a:lnTo>
                <a:lnTo>
                  <a:pt x="70250" y="38660"/>
                </a:lnTo>
                <a:lnTo>
                  <a:pt x="70240" y="38650"/>
                </a:lnTo>
                <a:lnTo>
                  <a:pt x="70230" y="38640"/>
                </a:lnTo>
                <a:lnTo>
                  <a:pt x="70220" y="38630"/>
                </a:lnTo>
                <a:lnTo>
                  <a:pt x="70210" y="38620"/>
                </a:lnTo>
                <a:lnTo>
                  <a:pt x="70250" y="38550"/>
                </a:lnTo>
                <a:lnTo>
                  <a:pt x="70260" y="38520"/>
                </a:lnTo>
                <a:lnTo>
                  <a:pt x="70280" y="38530"/>
                </a:lnTo>
                <a:lnTo>
                  <a:pt x="70340" y="38500"/>
                </a:lnTo>
                <a:lnTo>
                  <a:pt x="70410" y="38460"/>
                </a:lnTo>
                <a:lnTo>
                  <a:pt x="70440" y="38440"/>
                </a:lnTo>
                <a:lnTo>
                  <a:pt x="70430" y="38420"/>
                </a:lnTo>
                <a:lnTo>
                  <a:pt x="70410" y="38390"/>
                </a:lnTo>
                <a:lnTo>
                  <a:pt x="70400" y="38380"/>
                </a:lnTo>
                <a:lnTo>
                  <a:pt x="70400" y="38370"/>
                </a:lnTo>
                <a:lnTo>
                  <a:pt x="70360" y="38320"/>
                </a:lnTo>
                <a:lnTo>
                  <a:pt x="70210" y="38100"/>
                </a:lnTo>
                <a:lnTo>
                  <a:pt x="70070" y="37890"/>
                </a:lnTo>
                <a:lnTo>
                  <a:pt x="70020" y="37810"/>
                </a:lnTo>
                <a:lnTo>
                  <a:pt x="69940" y="37680"/>
                </a:lnTo>
                <a:lnTo>
                  <a:pt x="69880" y="37600"/>
                </a:lnTo>
                <a:lnTo>
                  <a:pt x="69830" y="37520"/>
                </a:lnTo>
                <a:lnTo>
                  <a:pt x="69730" y="37380"/>
                </a:lnTo>
                <a:lnTo>
                  <a:pt x="69790" y="37270"/>
                </a:lnTo>
                <a:lnTo>
                  <a:pt x="69810" y="37230"/>
                </a:lnTo>
                <a:lnTo>
                  <a:pt x="69960" y="37130"/>
                </a:lnTo>
                <a:lnTo>
                  <a:pt x="69990" y="37110"/>
                </a:lnTo>
                <a:lnTo>
                  <a:pt x="70050" y="37100"/>
                </a:lnTo>
                <a:lnTo>
                  <a:pt x="70050" y="37070"/>
                </a:lnTo>
                <a:lnTo>
                  <a:pt x="70040" y="36990"/>
                </a:lnTo>
                <a:lnTo>
                  <a:pt x="70040" y="36980"/>
                </a:lnTo>
                <a:lnTo>
                  <a:pt x="70250" y="36950"/>
                </a:lnTo>
                <a:lnTo>
                  <a:pt x="70260" y="36940"/>
                </a:lnTo>
                <a:lnTo>
                  <a:pt x="70260" y="36930"/>
                </a:lnTo>
                <a:lnTo>
                  <a:pt x="70250" y="36860"/>
                </a:lnTo>
                <a:lnTo>
                  <a:pt x="70250" y="36810"/>
                </a:lnTo>
                <a:lnTo>
                  <a:pt x="70240" y="36790"/>
                </a:lnTo>
                <a:lnTo>
                  <a:pt x="70220" y="36790"/>
                </a:lnTo>
                <a:lnTo>
                  <a:pt x="70230" y="36700"/>
                </a:lnTo>
                <a:lnTo>
                  <a:pt x="70230" y="36690"/>
                </a:lnTo>
                <a:lnTo>
                  <a:pt x="70230" y="36670"/>
                </a:lnTo>
                <a:lnTo>
                  <a:pt x="70230" y="36640"/>
                </a:lnTo>
                <a:lnTo>
                  <a:pt x="70230" y="36630"/>
                </a:lnTo>
                <a:lnTo>
                  <a:pt x="70230" y="36580"/>
                </a:lnTo>
                <a:lnTo>
                  <a:pt x="70230" y="36570"/>
                </a:lnTo>
                <a:lnTo>
                  <a:pt x="70240" y="36570"/>
                </a:lnTo>
                <a:lnTo>
                  <a:pt x="70240" y="36580"/>
                </a:lnTo>
                <a:lnTo>
                  <a:pt x="70260" y="36580"/>
                </a:lnTo>
                <a:lnTo>
                  <a:pt x="70280" y="36590"/>
                </a:lnTo>
                <a:lnTo>
                  <a:pt x="70310" y="36610"/>
                </a:lnTo>
                <a:lnTo>
                  <a:pt x="70320" y="36610"/>
                </a:lnTo>
                <a:lnTo>
                  <a:pt x="70320" y="36620"/>
                </a:lnTo>
                <a:lnTo>
                  <a:pt x="70330" y="36620"/>
                </a:lnTo>
                <a:lnTo>
                  <a:pt x="70360" y="36650"/>
                </a:lnTo>
                <a:lnTo>
                  <a:pt x="70360" y="36640"/>
                </a:lnTo>
                <a:lnTo>
                  <a:pt x="70370" y="36640"/>
                </a:lnTo>
                <a:lnTo>
                  <a:pt x="70370" y="36630"/>
                </a:lnTo>
                <a:lnTo>
                  <a:pt x="70380" y="36630"/>
                </a:lnTo>
                <a:lnTo>
                  <a:pt x="70390" y="36640"/>
                </a:lnTo>
                <a:lnTo>
                  <a:pt x="70410" y="36660"/>
                </a:lnTo>
                <a:lnTo>
                  <a:pt x="70440" y="36690"/>
                </a:lnTo>
                <a:lnTo>
                  <a:pt x="70470" y="36710"/>
                </a:lnTo>
                <a:lnTo>
                  <a:pt x="70500" y="36740"/>
                </a:lnTo>
                <a:lnTo>
                  <a:pt x="70530" y="36770"/>
                </a:lnTo>
                <a:lnTo>
                  <a:pt x="70580" y="36730"/>
                </a:lnTo>
                <a:lnTo>
                  <a:pt x="70600" y="36720"/>
                </a:lnTo>
                <a:lnTo>
                  <a:pt x="70620" y="36700"/>
                </a:lnTo>
                <a:lnTo>
                  <a:pt x="70710" y="36730"/>
                </a:lnTo>
                <a:lnTo>
                  <a:pt x="70780" y="36760"/>
                </a:lnTo>
                <a:lnTo>
                  <a:pt x="70830" y="36830"/>
                </a:lnTo>
                <a:lnTo>
                  <a:pt x="70880" y="36920"/>
                </a:lnTo>
                <a:lnTo>
                  <a:pt x="70860" y="36950"/>
                </a:lnTo>
                <a:lnTo>
                  <a:pt x="70760" y="36910"/>
                </a:lnTo>
                <a:lnTo>
                  <a:pt x="70730" y="36870"/>
                </a:lnTo>
                <a:lnTo>
                  <a:pt x="70660" y="36910"/>
                </a:lnTo>
                <a:lnTo>
                  <a:pt x="70700" y="36950"/>
                </a:lnTo>
                <a:lnTo>
                  <a:pt x="70720" y="36980"/>
                </a:lnTo>
                <a:lnTo>
                  <a:pt x="70770" y="37040"/>
                </a:lnTo>
                <a:lnTo>
                  <a:pt x="70790" y="37060"/>
                </a:lnTo>
                <a:lnTo>
                  <a:pt x="70800" y="37080"/>
                </a:lnTo>
                <a:lnTo>
                  <a:pt x="70760" y="37110"/>
                </a:lnTo>
                <a:lnTo>
                  <a:pt x="70770" y="37120"/>
                </a:lnTo>
                <a:lnTo>
                  <a:pt x="70780" y="37130"/>
                </a:lnTo>
                <a:lnTo>
                  <a:pt x="70790" y="37140"/>
                </a:lnTo>
                <a:lnTo>
                  <a:pt x="70800" y="37140"/>
                </a:lnTo>
                <a:lnTo>
                  <a:pt x="70800" y="37150"/>
                </a:lnTo>
                <a:lnTo>
                  <a:pt x="70810" y="37160"/>
                </a:lnTo>
                <a:lnTo>
                  <a:pt x="70810" y="37170"/>
                </a:lnTo>
                <a:lnTo>
                  <a:pt x="70820" y="37180"/>
                </a:lnTo>
                <a:lnTo>
                  <a:pt x="70830" y="37150"/>
                </a:lnTo>
                <a:lnTo>
                  <a:pt x="70870" y="37120"/>
                </a:lnTo>
                <a:lnTo>
                  <a:pt x="70880" y="37150"/>
                </a:lnTo>
                <a:lnTo>
                  <a:pt x="70910" y="37160"/>
                </a:lnTo>
                <a:lnTo>
                  <a:pt x="70920" y="37170"/>
                </a:lnTo>
                <a:lnTo>
                  <a:pt x="70950" y="37180"/>
                </a:lnTo>
                <a:lnTo>
                  <a:pt x="70970" y="37130"/>
                </a:lnTo>
                <a:lnTo>
                  <a:pt x="71070" y="37070"/>
                </a:lnTo>
                <a:lnTo>
                  <a:pt x="71060" y="37050"/>
                </a:lnTo>
                <a:lnTo>
                  <a:pt x="71050" y="36990"/>
                </a:lnTo>
                <a:lnTo>
                  <a:pt x="71010" y="36930"/>
                </a:lnTo>
                <a:lnTo>
                  <a:pt x="71000" y="36900"/>
                </a:lnTo>
                <a:lnTo>
                  <a:pt x="70990" y="36820"/>
                </a:lnTo>
                <a:lnTo>
                  <a:pt x="70970" y="36820"/>
                </a:lnTo>
                <a:lnTo>
                  <a:pt x="70990" y="36770"/>
                </a:lnTo>
                <a:lnTo>
                  <a:pt x="70990" y="36760"/>
                </a:lnTo>
                <a:lnTo>
                  <a:pt x="71010" y="36780"/>
                </a:lnTo>
                <a:lnTo>
                  <a:pt x="71040" y="36810"/>
                </a:lnTo>
                <a:lnTo>
                  <a:pt x="71060" y="36830"/>
                </a:lnTo>
                <a:lnTo>
                  <a:pt x="71080" y="36850"/>
                </a:lnTo>
                <a:lnTo>
                  <a:pt x="71090" y="36860"/>
                </a:lnTo>
                <a:lnTo>
                  <a:pt x="71110" y="36890"/>
                </a:lnTo>
                <a:lnTo>
                  <a:pt x="71110" y="36900"/>
                </a:lnTo>
                <a:lnTo>
                  <a:pt x="71120" y="36900"/>
                </a:lnTo>
                <a:lnTo>
                  <a:pt x="71130" y="36910"/>
                </a:lnTo>
                <a:lnTo>
                  <a:pt x="71140" y="36910"/>
                </a:lnTo>
                <a:lnTo>
                  <a:pt x="71150" y="36910"/>
                </a:lnTo>
                <a:lnTo>
                  <a:pt x="71160" y="36920"/>
                </a:lnTo>
                <a:lnTo>
                  <a:pt x="71170" y="36920"/>
                </a:lnTo>
                <a:lnTo>
                  <a:pt x="71190" y="36930"/>
                </a:lnTo>
                <a:lnTo>
                  <a:pt x="71220" y="36940"/>
                </a:lnTo>
                <a:lnTo>
                  <a:pt x="71230" y="36940"/>
                </a:lnTo>
                <a:lnTo>
                  <a:pt x="71240" y="36950"/>
                </a:lnTo>
                <a:lnTo>
                  <a:pt x="71250" y="36950"/>
                </a:lnTo>
                <a:lnTo>
                  <a:pt x="71270" y="36960"/>
                </a:lnTo>
                <a:lnTo>
                  <a:pt x="71280" y="36970"/>
                </a:lnTo>
                <a:lnTo>
                  <a:pt x="71300" y="36970"/>
                </a:lnTo>
                <a:lnTo>
                  <a:pt x="71310" y="36970"/>
                </a:lnTo>
                <a:lnTo>
                  <a:pt x="71340" y="36990"/>
                </a:lnTo>
                <a:lnTo>
                  <a:pt x="71390" y="37000"/>
                </a:lnTo>
                <a:lnTo>
                  <a:pt x="71440" y="37020"/>
                </a:lnTo>
                <a:lnTo>
                  <a:pt x="71450" y="37030"/>
                </a:lnTo>
                <a:lnTo>
                  <a:pt x="71460" y="37030"/>
                </a:lnTo>
                <a:lnTo>
                  <a:pt x="71480" y="37000"/>
                </a:lnTo>
                <a:lnTo>
                  <a:pt x="71500" y="37010"/>
                </a:lnTo>
                <a:lnTo>
                  <a:pt x="71530" y="36980"/>
                </a:lnTo>
                <a:lnTo>
                  <a:pt x="71480" y="36830"/>
                </a:lnTo>
                <a:lnTo>
                  <a:pt x="71500" y="36840"/>
                </a:lnTo>
                <a:lnTo>
                  <a:pt x="71510" y="36840"/>
                </a:lnTo>
                <a:lnTo>
                  <a:pt x="71520" y="36840"/>
                </a:lnTo>
                <a:lnTo>
                  <a:pt x="71600" y="36850"/>
                </a:lnTo>
                <a:lnTo>
                  <a:pt x="71600" y="36860"/>
                </a:lnTo>
                <a:lnTo>
                  <a:pt x="71610" y="36860"/>
                </a:lnTo>
                <a:lnTo>
                  <a:pt x="71610" y="36850"/>
                </a:lnTo>
                <a:lnTo>
                  <a:pt x="71640" y="36840"/>
                </a:lnTo>
                <a:lnTo>
                  <a:pt x="71650" y="36840"/>
                </a:lnTo>
                <a:lnTo>
                  <a:pt x="71650" y="36850"/>
                </a:lnTo>
                <a:lnTo>
                  <a:pt x="71660" y="36850"/>
                </a:lnTo>
                <a:lnTo>
                  <a:pt x="71660" y="36860"/>
                </a:lnTo>
                <a:lnTo>
                  <a:pt x="71670" y="36870"/>
                </a:lnTo>
                <a:lnTo>
                  <a:pt x="71670" y="36880"/>
                </a:lnTo>
                <a:lnTo>
                  <a:pt x="71680" y="36880"/>
                </a:lnTo>
                <a:lnTo>
                  <a:pt x="71690" y="36890"/>
                </a:lnTo>
                <a:lnTo>
                  <a:pt x="71700" y="36900"/>
                </a:lnTo>
                <a:lnTo>
                  <a:pt x="71700" y="36910"/>
                </a:lnTo>
                <a:lnTo>
                  <a:pt x="71710" y="36910"/>
                </a:lnTo>
                <a:lnTo>
                  <a:pt x="71720" y="36910"/>
                </a:lnTo>
                <a:lnTo>
                  <a:pt x="71720" y="36920"/>
                </a:lnTo>
                <a:lnTo>
                  <a:pt x="71730" y="36930"/>
                </a:lnTo>
                <a:lnTo>
                  <a:pt x="71730" y="36940"/>
                </a:lnTo>
                <a:lnTo>
                  <a:pt x="71740" y="36940"/>
                </a:lnTo>
                <a:lnTo>
                  <a:pt x="71740" y="36950"/>
                </a:lnTo>
                <a:lnTo>
                  <a:pt x="71740" y="36960"/>
                </a:lnTo>
                <a:lnTo>
                  <a:pt x="71750" y="36950"/>
                </a:lnTo>
                <a:lnTo>
                  <a:pt x="71760" y="36960"/>
                </a:lnTo>
                <a:lnTo>
                  <a:pt x="71770" y="36970"/>
                </a:lnTo>
                <a:lnTo>
                  <a:pt x="71780" y="36990"/>
                </a:lnTo>
                <a:lnTo>
                  <a:pt x="71790" y="37000"/>
                </a:lnTo>
                <a:lnTo>
                  <a:pt x="71800" y="37010"/>
                </a:lnTo>
                <a:lnTo>
                  <a:pt x="71810" y="37010"/>
                </a:lnTo>
                <a:lnTo>
                  <a:pt x="71820" y="37030"/>
                </a:lnTo>
                <a:lnTo>
                  <a:pt x="71840" y="37040"/>
                </a:lnTo>
                <a:lnTo>
                  <a:pt x="71850" y="37050"/>
                </a:lnTo>
                <a:lnTo>
                  <a:pt x="71860" y="37060"/>
                </a:lnTo>
                <a:lnTo>
                  <a:pt x="71880" y="37080"/>
                </a:lnTo>
                <a:lnTo>
                  <a:pt x="71900" y="37100"/>
                </a:lnTo>
                <a:lnTo>
                  <a:pt x="71910" y="37100"/>
                </a:lnTo>
                <a:lnTo>
                  <a:pt x="71920" y="37100"/>
                </a:lnTo>
                <a:lnTo>
                  <a:pt x="71930" y="37100"/>
                </a:lnTo>
                <a:lnTo>
                  <a:pt x="71950" y="37100"/>
                </a:lnTo>
                <a:lnTo>
                  <a:pt x="71980" y="37110"/>
                </a:lnTo>
                <a:lnTo>
                  <a:pt x="71990" y="37110"/>
                </a:lnTo>
                <a:lnTo>
                  <a:pt x="72000" y="37110"/>
                </a:lnTo>
                <a:lnTo>
                  <a:pt x="72020" y="37110"/>
                </a:lnTo>
                <a:lnTo>
                  <a:pt x="72040" y="37110"/>
                </a:lnTo>
                <a:lnTo>
                  <a:pt x="72050" y="37110"/>
                </a:lnTo>
                <a:lnTo>
                  <a:pt x="72060" y="37120"/>
                </a:lnTo>
                <a:lnTo>
                  <a:pt x="72070" y="37120"/>
                </a:lnTo>
                <a:lnTo>
                  <a:pt x="72090" y="37130"/>
                </a:lnTo>
                <a:lnTo>
                  <a:pt x="72130" y="37140"/>
                </a:lnTo>
                <a:lnTo>
                  <a:pt x="72140" y="37140"/>
                </a:lnTo>
                <a:lnTo>
                  <a:pt x="72140" y="37150"/>
                </a:lnTo>
                <a:lnTo>
                  <a:pt x="72160" y="37160"/>
                </a:lnTo>
                <a:lnTo>
                  <a:pt x="72180" y="37180"/>
                </a:lnTo>
                <a:lnTo>
                  <a:pt x="72200" y="37190"/>
                </a:lnTo>
                <a:lnTo>
                  <a:pt x="72220" y="37200"/>
                </a:lnTo>
                <a:lnTo>
                  <a:pt x="72260" y="37220"/>
                </a:lnTo>
                <a:lnTo>
                  <a:pt x="72320" y="37240"/>
                </a:lnTo>
                <a:lnTo>
                  <a:pt x="72330" y="37240"/>
                </a:lnTo>
                <a:lnTo>
                  <a:pt x="72340" y="37240"/>
                </a:lnTo>
                <a:lnTo>
                  <a:pt x="72340" y="37250"/>
                </a:lnTo>
                <a:lnTo>
                  <a:pt x="72360" y="37250"/>
                </a:lnTo>
                <a:lnTo>
                  <a:pt x="72410" y="37270"/>
                </a:lnTo>
                <a:lnTo>
                  <a:pt x="72420" y="37270"/>
                </a:lnTo>
                <a:lnTo>
                  <a:pt x="72440" y="37280"/>
                </a:lnTo>
                <a:lnTo>
                  <a:pt x="72450" y="37280"/>
                </a:lnTo>
                <a:lnTo>
                  <a:pt x="72460" y="37280"/>
                </a:lnTo>
                <a:lnTo>
                  <a:pt x="72470" y="37290"/>
                </a:lnTo>
                <a:lnTo>
                  <a:pt x="72520" y="37300"/>
                </a:lnTo>
                <a:lnTo>
                  <a:pt x="72530" y="37270"/>
                </a:lnTo>
                <a:lnTo>
                  <a:pt x="72560" y="37240"/>
                </a:lnTo>
                <a:lnTo>
                  <a:pt x="72570" y="37230"/>
                </a:lnTo>
                <a:lnTo>
                  <a:pt x="72580" y="37210"/>
                </a:lnTo>
                <a:lnTo>
                  <a:pt x="72590" y="37200"/>
                </a:lnTo>
                <a:lnTo>
                  <a:pt x="72590" y="37190"/>
                </a:lnTo>
                <a:lnTo>
                  <a:pt x="72600" y="37180"/>
                </a:lnTo>
                <a:lnTo>
                  <a:pt x="72600" y="37170"/>
                </a:lnTo>
                <a:lnTo>
                  <a:pt x="72610" y="37160"/>
                </a:lnTo>
                <a:lnTo>
                  <a:pt x="72610" y="37140"/>
                </a:lnTo>
                <a:lnTo>
                  <a:pt x="72640" y="37110"/>
                </a:lnTo>
                <a:lnTo>
                  <a:pt x="72640" y="37100"/>
                </a:lnTo>
                <a:lnTo>
                  <a:pt x="72640" y="37090"/>
                </a:lnTo>
                <a:lnTo>
                  <a:pt x="72660" y="37080"/>
                </a:lnTo>
                <a:lnTo>
                  <a:pt x="72660" y="37070"/>
                </a:lnTo>
                <a:lnTo>
                  <a:pt x="72670" y="37060"/>
                </a:lnTo>
                <a:lnTo>
                  <a:pt x="72700" y="37040"/>
                </a:lnTo>
                <a:lnTo>
                  <a:pt x="72770" y="36990"/>
                </a:lnTo>
                <a:lnTo>
                  <a:pt x="72790" y="36970"/>
                </a:lnTo>
                <a:lnTo>
                  <a:pt x="72800" y="36960"/>
                </a:lnTo>
                <a:lnTo>
                  <a:pt x="72860" y="36920"/>
                </a:lnTo>
                <a:lnTo>
                  <a:pt x="72940" y="36870"/>
                </a:lnTo>
                <a:lnTo>
                  <a:pt x="72980" y="36850"/>
                </a:lnTo>
                <a:lnTo>
                  <a:pt x="72990" y="36850"/>
                </a:lnTo>
                <a:lnTo>
                  <a:pt x="73010" y="36850"/>
                </a:lnTo>
                <a:lnTo>
                  <a:pt x="73030" y="36840"/>
                </a:lnTo>
                <a:lnTo>
                  <a:pt x="73040" y="36840"/>
                </a:lnTo>
                <a:lnTo>
                  <a:pt x="73050" y="36840"/>
                </a:lnTo>
                <a:lnTo>
                  <a:pt x="73080" y="36830"/>
                </a:lnTo>
                <a:lnTo>
                  <a:pt x="73110" y="36820"/>
                </a:lnTo>
                <a:lnTo>
                  <a:pt x="73140" y="36810"/>
                </a:lnTo>
                <a:lnTo>
                  <a:pt x="73170" y="36800"/>
                </a:lnTo>
                <a:lnTo>
                  <a:pt x="73190" y="36790"/>
                </a:lnTo>
                <a:lnTo>
                  <a:pt x="73230" y="36770"/>
                </a:lnTo>
                <a:lnTo>
                  <a:pt x="73240" y="36770"/>
                </a:lnTo>
                <a:lnTo>
                  <a:pt x="73250" y="36770"/>
                </a:lnTo>
                <a:lnTo>
                  <a:pt x="73260" y="36770"/>
                </a:lnTo>
                <a:lnTo>
                  <a:pt x="73260" y="36760"/>
                </a:lnTo>
                <a:lnTo>
                  <a:pt x="73260" y="36750"/>
                </a:lnTo>
                <a:lnTo>
                  <a:pt x="73270" y="36740"/>
                </a:lnTo>
                <a:lnTo>
                  <a:pt x="73270" y="36730"/>
                </a:lnTo>
                <a:lnTo>
                  <a:pt x="73280" y="36730"/>
                </a:lnTo>
                <a:lnTo>
                  <a:pt x="73280" y="36740"/>
                </a:lnTo>
                <a:lnTo>
                  <a:pt x="73290" y="36740"/>
                </a:lnTo>
                <a:lnTo>
                  <a:pt x="73290" y="36750"/>
                </a:lnTo>
                <a:lnTo>
                  <a:pt x="73300" y="36750"/>
                </a:lnTo>
                <a:lnTo>
                  <a:pt x="73300" y="36760"/>
                </a:lnTo>
                <a:lnTo>
                  <a:pt x="73320" y="36780"/>
                </a:lnTo>
                <a:lnTo>
                  <a:pt x="73330" y="36790"/>
                </a:lnTo>
                <a:lnTo>
                  <a:pt x="73340" y="36810"/>
                </a:lnTo>
                <a:lnTo>
                  <a:pt x="73350" y="36820"/>
                </a:lnTo>
                <a:lnTo>
                  <a:pt x="73360" y="36830"/>
                </a:lnTo>
                <a:lnTo>
                  <a:pt x="73370" y="36840"/>
                </a:lnTo>
                <a:lnTo>
                  <a:pt x="73370" y="36850"/>
                </a:lnTo>
                <a:lnTo>
                  <a:pt x="73380" y="36850"/>
                </a:lnTo>
                <a:lnTo>
                  <a:pt x="73380" y="36860"/>
                </a:lnTo>
                <a:lnTo>
                  <a:pt x="73400" y="36880"/>
                </a:lnTo>
                <a:lnTo>
                  <a:pt x="73410" y="36900"/>
                </a:lnTo>
                <a:lnTo>
                  <a:pt x="73420" y="36920"/>
                </a:lnTo>
                <a:lnTo>
                  <a:pt x="73430" y="36930"/>
                </a:lnTo>
                <a:lnTo>
                  <a:pt x="73440" y="36940"/>
                </a:lnTo>
                <a:lnTo>
                  <a:pt x="73440" y="36950"/>
                </a:lnTo>
                <a:lnTo>
                  <a:pt x="73450" y="36960"/>
                </a:lnTo>
                <a:lnTo>
                  <a:pt x="73460" y="36970"/>
                </a:lnTo>
                <a:lnTo>
                  <a:pt x="73470" y="36970"/>
                </a:lnTo>
                <a:lnTo>
                  <a:pt x="73470" y="36980"/>
                </a:lnTo>
                <a:lnTo>
                  <a:pt x="73480" y="36990"/>
                </a:lnTo>
                <a:lnTo>
                  <a:pt x="73490" y="36990"/>
                </a:lnTo>
                <a:lnTo>
                  <a:pt x="73490" y="37000"/>
                </a:lnTo>
                <a:lnTo>
                  <a:pt x="73490" y="37010"/>
                </a:lnTo>
                <a:lnTo>
                  <a:pt x="73500" y="37010"/>
                </a:lnTo>
                <a:lnTo>
                  <a:pt x="73500" y="37020"/>
                </a:lnTo>
                <a:lnTo>
                  <a:pt x="73510" y="37020"/>
                </a:lnTo>
                <a:lnTo>
                  <a:pt x="73510" y="37030"/>
                </a:lnTo>
                <a:lnTo>
                  <a:pt x="73510" y="37040"/>
                </a:lnTo>
                <a:lnTo>
                  <a:pt x="73520" y="37040"/>
                </a:lnTo>
                <a:lnTo>
                  <a:pt x="73520" y="37050"/>
                </a:lnTo>
                <a:lnTo>
                  <a:pt x="73530" y="37050"/>
                </a:lnTo>
                <a:lnTo>
                  <a:pt x="73540" y="37070"/>
                </a:lnTo>
                <a:lnTo>
                  <a:pt x="73540" y="37080"/>
                </a:lnTo>
                <a:lnTo>
                  <a:pt x="73540" y="37090"/>
                </a:lnTo>
                <a:lnTo>
                  <a:pt x="73540" y="37100"/>
                </a:lnTo>
                <a:lnTo>
                  <a:pt x="73550" y="37090"/>
                </a:lnTo>
                <a:lnTo>
                  <a:pt x="73560" y="37100"/>
                </a:lnTo>
                <a:lnTo>
                  <a:pt x="73590" y="37080"/>
                </a:lnTo>
                <a:lnTo>
                  <a:pt x="73600" y="37080"/>
                </a:lnTo>
                <a:lnTo>
                  <a:pt x="73640" y="37060"/>
                </a:lnTo>
                <a:lnTo>
                  <a:pt x="73650" y="37060"/>
                </a:lnTo>
                <a:lnTo>
                  <a:pt x="73660" y="37050"/>
                </a:lnTo>
                <a:lnTo>
                  <a:pt x="73670" y="37050"/>
                </a:lnTo>
                <a:lnTo>
                  <a:pt x="73690" y="37040"/>
                </a:lnTo>
                <a:lnTo>
                  <a:pt x="73730" y="36990"/>
                </a:lnTo>
                <a:lnTo>
                  <a:pt x="73750" y="36970"/>
                </a:lnTo>
                <a:lnTo>
                  <a:pt x="73790" y="36920"/>
                </a:lnTo>
                <a:lnTo>
                  <a:pt x="73830" y="36870"/>
                </a:lnTo>
                <a:lnTo>
                  <a:pt x="73840" y="36860"/>
                </a:lnTo>
                <a:lnTo>
                  <a:pt x="73830" y="36860"/>
                </a:lnTo>
                <a:lnTo>
                  <a:pt x="73810" y="36840"/>
                </a:lnTo>
                <a:lnTo>
                  <a:pt x="73800" y="36830"/>
                </a:lnTo>
                <a:lnTo>
                  <a:pt x="73790" y="36820"/>
                </a:lnTo>
                <a:lnTo>
                  <a:pt x="73780" y="36810"/>
                </a:lnTo>
                <a:lnTo>
                  <a:pt x="73780" y="36800"/>
                </a:lnTo>
                <a:lnTo>
                  <a:pt x="73770" y="36800"/>
                </a:lnTo>
                <a:lnTo>
                  <a:pt x="73760" y="36790"/>
                </a:lnTo>
                <a:lnTo>
                  <a:pt x="73750" y="36780"/>
                </a:lnTo>
                <a:lnTo>
                  <a:pt x="73750" y="36770"/>
                </a:lnTo>
                <a:lnTo>
                  <a:pt x="73740" y="36770"/>
                </a:lnTo>
                <a:lnTo>
                  <a:pt x="73730" y="36760"/>
                </a:lnTo>
                <a:lnTo>
                  <a:pt x="73720" y="36740"/>
                </a:lnTo>
                <a:lnTo>
                  <a:pt x="73700" y="36730"/>
                </a:lnTo>
                <a:lnTo>
                  <a:pt x="73690" y="36710"/>
                </a:lnTo>
                <a:lnTo>
                  <a:pt x="73690" y="36700"/>
                </a:lnTo>
                <a:lnTo>
                  <a:pt x="73680" y="36700"/>
                </a:lnTo>
                <a:lnTo>
                  <a:pt x="73670" y="36690"/>
                </a:lnTo>
                <a:lnTo>
                  <a:pt x="73670" y="36680"/>
                </a:lnTo>
                <a:lnTo>
                  <a:pt x="73660" y="36680"/>
                </a:lnTo>
                <a:lnTo>
                  <a:pt x="73650" y="36670"/>
                </a:lnTo>
                <a:lnTo>
                  <a:pt x="73650" y="36660"/>
                </a:lnTo>
                <a:lnTo>
                  <a:pt x="73640" y="36650"/>
                </a:lnTo>
                <a:lnTo>
                  <a:pt x="73630" y="36640"/>
                </a:lnTo>
                <a:lnTo>
                  <a:pt x="73630" y="36630"/>
                </a:lnTo>
                <a:lnTo>
                  <a:pt x="73620" y="36620"/>
                </a:lnTo>
                <a:lnTo>
                  <a:pt x="73620" y="36610"/>
                </a:lnTo>
                <a:lnTo>
                  <a:pt x="73620" y="36600"/>
                </a:lnTo>
                <a:lnTo>
                  <a:pt x="73620" y="36590"/>
                </a:lnTo>
                <a:lnTo>
                  <a:pt x="73610" y="36580"/>
                </a:lnTo>
                <a:lnTo>
                  <a:pt x="73610" y="36570"/>
                </a:lnTo>
                <a:lnTo>
                  <a:pt x="73600" y="36570"/>
                </a:lnTo>
                <a:lnTo>
                  <a:pt x="73590" y="36560"/>
                </a:lnTo>
                <a:lnTo>
                  <a:pt x="73580" y="36550"/>
                </a:lnTo>
                <a:lnTo>
                  <a:pt x="73580" y="36540"/>
                </a:lnTo>
                <a:lnTo>
                  <a:pt x="73580" y="36530"/>
                </a:lnTo>
                <a:lnTo>
                  <a:pt x="73570" y="36520"/>
                </a:lnTo>
                <a:lnTo>
                  <a:pt x="73560" y="36510"/>
                </a:lnTo>
                <a:lnTo>
                  <a:pt x="73560" y="36500"/>
                </a:lnTo>
                <a:lnTo>
                  <a:pt x="73560" y="36490"/>
                </a:lnTo>
                <a:lnTo>
                  <a:pt x="73550" y="36490"/>
                </a:lnTo>
                <a:lnTo>
                  <a:pt x="73550" y="36480"/>
                </a:lnTo>
                <a:lnTo>
                  <a:pt x="73540" y="36480"/>
                </a:lnTo>
                <a:lnTo>
                  <a:pt x="73540" y="36470"/>
                </a:lnTo>
                <a:lnTo>
                  <a:pt x="73540" y="36460"/>
                </a:lnTo>
                <a:lnTo>
                  <a:pt x="73530" y="36460"/>
                </a:lnTo>
                <a:lnTo>
                  <a:pt x="73540" y="36460"/>
                </a:lnTo>
                <a:lnTo>
                  <a:pt x="73530" y="36460"/>
                </a:lnTo>
                <a:lnTo>
                  <a:pt x="73530" y="36450"/>
                </a:lnTo>
                <a:lnTo>
                  <a:pt x="73530" y="36440"/>
                </a:lnTo>
                <a:lnTo>
                  <a:pt x="73540" y="36430"/>
                </a:lnTo>
                <a:lnTo>
                  <a:pt x="73540" y="36420"/>
                </a:lnTo>
                <a:lnTo>
                  <a:pt x="73540" y="36410"/>
                </a:lnTo>
                <a:lnTo>
                  <a:pt x="73550" y="36410"/>
                </a:lnTo>
                <a:lnTo>
                  <a:pt x="73550" y="36400"/>
                </a:lnTo>
                <a:lnTo>
                  <a:pt x="73560" y="36400"/>
                </a:lnTo>
                <a:lnTo>
                  <a:pt x="73560" y="36390"/>
                </a:lnTo>
                <a:lnTo>
                  <a:pt x="73550" y="36390"/>
                </a:lnTo>
                <a:lnTo>
                  <a:pt x="73550" y="36380"/>
                </a:lnTo>
                <a:lnTo>
                  <a:pt x="73550" y="36370"/>
                </a:lnTo>
                <a:lnTo>
                  <a:pt x="73560" y="36360"/>
                </a:lnTo>
                <a:lnTo>
                  <a:pt x="73560" y="36350"/>
                </a:lnTo>
                <a:lnTo>
                  <a:pt x="73570" y="36350"/>
                </a:lnTo>
                <a:lnTo>
                  <a:pt x="73530" y="36310"/>
                </a:lnTo>
                <a:lnTo>
                  <a:pt x="73440" y="36220"/>
                </a:lnTo>
                <a:lnTo>
                  <a:pt x="73460" y="36210"/>
                </a:lnTo>
                <a:lnTo>
                  <a:pt x="73500" y="36180"/>
                </a:lnTo>
                <a:lnTo>
                  <a:pt x="73530" y="36150"/>
                </a:lnTo>
                <a:lnTo>
                  <a:pt x="73550" y="36130"/>
                </a:lnTo>
                <a:lnTo>
                  <a:pt x="73620" y="36080"/>
                </a:lnTo>
                <a:lnTo>
                  <a:pt x="73650" y="36050"/>
                </a:lnTo>
                <a:lnTo>
                  <a:pt x="73670" y="36030"/>
                </a:lnTo>
                <a:lnTo>
                  <a:pt x="73690" y="36010"/>
                </a:lnTo>
                <a:lnTo>
                  <a:pt x="73700" y="36010"/>
                </a:lnTo>
                <a:lnTo>
                  <a:pt x="73720" y="36000"/>
                </a:lnTo>
                <a:lnTo>
                  <a:pt x="73800" y="35960"/>
                </a:lnTo>
                <a:lnTo>
                  <a:pt x="73900" y="35900"/>
                </a:lnTo>
                <a:lnTo>
                  <a:pt x="73930" y="35890"/>
                </a:lnTo>
                <a:lnTo>
                  <a:pt x="74100" y="35780"/>
                </a:lnTo>
                <a:lnTo>
                  <a:pt x="74130" y="35760"/>
                </a:lnTo>
                <a:lnTo>
                  <a:pt x="74220" y="35710"/>
                </a:lnTo>
                <a:lnTo>
                  <a:pt x="74250" y="35690"/>
                </a:lnTo>
                <a:lnTo>
                  <a:pt x="74310" y="35650"/>
                </a:lnTo>
                <a:lnTo>
                  <a:pt x="74330" y="35640"/>
                </a:lnTo>
                <a:lnTo>
                  <a:pt x="74390" y="35600"/>
                </a:lnTo>
                <a:lnTo>
                  <a:pt x="74400" y="35590"/>
                </a:lnTo>
                <a:lnTo>
                  <a:pt x="74410" y="35590"/>
                </a:lnTo>
                <a:lnTo>
                  <a:pt x="74450" y="35560"/>
                </a:lnTo>
                <a:lnTo>
                  <a:pt x="74520" y="35520"/>
                </a:lnTo>
                <a:lnTo>
                  <a:pt x="74560" y="35500"/>
                </a:lnTo>
                <a:lnTo>
                  <a:pt x="74570" y="35510"/>
                </a:lnTo>
                <a:lnTo>
                  <a:pt x="74570" y="35520"/>
                </a:lnTo>
                <a:lnTo>
                  <a:pt x="74580" y="35530"/>
                </a:lnTo>
                <a:lnTo>
                  <a:pt x="74590" y="35540"/>
                </a:lnTo>
                <a:lnTo>
                  <a:pt x="74600" y="35550"/>
                </a:lnTo>
                <a:lnTo>
                  <a:pt x="74600" y="35560"/>
                </a:lnTo>
                <a:lnTo>
                  <a:pt x="74610" y="35580"/>
                </a:lnTo>
                <a:lnTo>
                  <a:pt x="74620" y="35580"/>
                </a:lnTo>
                <a:lnTo>
                  <a:pt x="74620" y="35610"/>
                </a:lnTo>
                <a:lnTo>
                  <a:pt x="74630" y="35630"/>
                </a:lnTo>
                <a:lnTo>
                  <a:pt x="74640" y="35630"/>
                </a:lnTo>
                <a:lnTo>
                  <a:pt x="74660" y="35660"/>
                </a:lnTo>
                <a:lnTo>
                  <a:pt x="74690" y="35690"/>
                </a:lnTo>
                <a:lnTo>
                  <a:pt x="74750" y="35670"/>
                </a:lnTo>
                <a:lnTo>
                  <a:pt x="74820" y="35640"/>
                </a:lnTo>
                <a:lnTo>
                  <a:pt x="74860" y="35620"/>
                </a:lnTo>
                <a:lnTo>
                  <a:pt x="74920" y="35600"/>
                </a:lnTo>
                <a:lnTo>
                  <a:pt x="74930" y="35600"/>
                </a:lnTo>
                <a:lnTo>
                  <a:pt x="74930" y="35620"/>
                </a:lnTo>
                <a:lnTo>
                  <a:pt x="74930" y="35650"/>
                </a:lnTo>
                <a:lnTo>
                  <a:pt x="74930" y="35670"/>
                </a:lnTo>
                <a:lnTo>
                  <a:pt x="74920" y="35670"/>
                </a:lnTo>
                <a:lnTo>
                  <a:pt x="74920" y="35680"/>
                </a:lnTo>
                <a:lnTo>
                  <a:pt x="74930" y="35680"/>
                </a:lnTo>
                <a:lnTo>
                  <a:pt x="74930" y="35690"/>
                </a:lnTo>
                <a:lnTo>
                  <a:pt x="74930" y="35700"/>
                </a:lnTo>
                <a:lnTo>
                  <a:pt x="74930" y="35710"/>
                </a:lnTo>
                <a:lnTo>
                  <a:pt x="74920" y="35710"/>
                </a:lnTo>
                <a:lnTo>
                  <a:pt x="74930" y="35720"/>
                </a:lnTo>
                <a:lnTo>
                  <a:pt x="74920" y="35720"/>
                </a:lnTo>
                <a:lnTo>
                  <a:pt x="74920" y="35730"/>
                </a:lnTo>
                <a:lnTo>
                  <a:pt x="74920" y="35740"/>
                </a:lnTo>
                <a:lnTo>
                  <a:pt x="74920" y="35750"/>
                </a:lnTo>
                <a:lnTo>
                  <a:pt x="74920" y="35760"/>
                </a:lnTo>
                <a:lnTo>
                  <a:pt x="74970" y="35800"/>
                </a:lnTo>
                <a:lnTo>
                  <a:pt x="74980" y="35790"/>
                </a:lnTo>
                <a:lnTo>
                  <a:pt x="75020" y="35800"/>
                </a:lnTo>
                <a:lnTo>
                  <a:pt x="75040" y="35810"/>
                </a:lnTo>
                <a:lnTo>
                  <a:pt x="75050" y="35820"/>
                </a:lnTo>
                <a:lnTo>
                  <a:pt x="75080" y="35810"/>
                </a:lnTo>
                <a:lnTo>
                  <a:pt x="75120" y="35800"/>
                </a:lnTo>
                <a:lnTo>
                  <a:pt x="75130" y="35800"/>
                </a:lnTo>
                <a:lnTo>
                  <a:pt x="75160" y="35790"/>
                </a:lnTo>
                <a:lnTo>
                  <a:pt x="75170" y="35790"/>
                </a:lnTo>
                <a:lnTo>
                  <a:pt x="75190" y="35780"/>
                </a:lnTo>
                <a:lnTo>
                  <a:pt x="75210" y="35770"/>
                </a:lnTo>
                <a:lnTo>
                  <a:pt x="75250" y="35750"/>
                </a:lnTo>
                <a:lnTo>
                  <a:pt x="75300" y="35710"/>
                </a:lnTo>
                <a:lnTo>
                  <a:pt x="75320" y="35680"/>
                </a:lnTo>
                <a:lnTo>
                  <a:pt x="75330" y="35670"/>
                </a:lnTo>
                <a:lnTo>
                  <a:pt x="75350" y="35640"/>
                </a:lnTo>
                <a:lnTo>
                  <a:pt x="75390" y="35610"/>
                </a:lnTo>
                <a:lnTo>
                  <a:pt x="75450" y="35580"/>
                </a:lnTo>
                <a:lnTo>
                  <a:pt x="75460" y="35570"/>
                </a:lnTo>
                <a:lnTo>
                  <a:pt x="75480" y="35570"/>
                </a:lnTo>
                <a:lnTo>
                  <a:pt x="75510" y="35570"/>
                </a:lnTo>
                <a:lnTo>
                  <a:pt x="75520" y="35580"/>
                </a:lnTo>
                <a:lnTo>
                  <a:pt x="75530" y="35600"/>
                </a:lnTo>
                <a:lnTo>
                  <a:pt x="75560" y="35620"/>
                </a:lnTo>
                <a:lnTo>
                  <a:pt x="75590" y="35620"/>
                </a:lnTo>
                <a:lnTo>
                  <a:pt x="75630" y="35620"/>
                </a:lnTo>
                <a:lnTo>
                  <a:pt x="75680" y="35640"/>
                </a:lnTo>
                <a:lnTo>
                  <a:pt x="75690" y="35610"/>
                </a:lnTo>
                <a:lnTo>
                  <a:pt x="75700" y="35600"/>
                </a:lnTo>
                <a:lnTo>
                  <a:pt x="75710" y="35590"/>
                </a:lnTo>
                <a:lnTo>
                  <a:pt x="75730" y="35590"/>
                </a:lnTo>
                <a:lnTo>
                  <a:pt x="75730" y="35600"/>
                </a:lnTo>
                <a:lnTo>
                  <a:pt x="75740" y="35600"/>
                </a:lnTo>
                <a:lnTo>
                  <a:pt x="75730" y="35600"/>
                </a:lnTo>
                <a:lnTo>
                  <a:pt x="75730" y="35610"/>
                </a:lnTo>
                <a:lnTo>
                  <a:pt x="75740" y="35610"/>
                </a:lnTo>
                <a:lnTo>
                  <a:pt x="75750" y="35610"/>
                </a:lnTo>
                <a:lnTo>
                  <a:pt x="75750" y="35620"/>
                </a:lnTo>
                <a:lnTo>
                  <a:pt x="75760" y="35620"/>
                </a:lnTo>
                <a:lnTo>
                  <a:pt x="75770" y="35630"/>
                </a:lnTo>
                <a:lnTo>
                  <a:pt x="75770" y="35640"/>
                </a:lnTo>
                <a:lnTo>
                  <a:pt x="75760" y="35640"/>
                </a:lnTo>
                <a:lnTo>
                  <a:pt x="75760" y="35650"/>
                </a:lnTo>
                <a:lnTo>
                  <a:pt x="75750" y="35650"/>
                </a:lnTo>
                <a:lnTo>
                  <a:pt x="75740" y="35650"/>
                </a:lnTo>
                <a:lnTo>
                  <a:pt x="75750" y="35650"/>
                </a:lnTo>
                <a:lnTo>
                  <a:pt x="75750" y="35660"/>
                </a:lnTo>
                <a:lnTo>
                  <a:pt x="75760" y="35660"/>
                </a:lnTo>
                <a:lnTo>
                  <a:pt x="75770" y="3566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70" y="35680"/>
                </a:lnTo>
                <a:lnTo>
                  <a:pt x="75770" y="35690"/>
                </a:lnTo>
                <a:lnTo>
                  <a:pt x="75760" y="35690"/>
                </a:lnTo>
                <a:lnTo>
                  <a:pt x="75760" y="35700"/>
                </a:lnTo>
                <a:lnTo>
                  <a:pt x="75760" y="35710"/>
                </a:lnTo>
                <a:lnTo>
                  <a:pt x="75750" y="35710"/>
                </a:lnTo>
                <a:lnTo>
                  <a:pt x="75760" y="35710"/>
                </a:lnTo>
                <a:lnTo>
                  <a:pt x="75760" y="35720"/>
                </a:lnTo>
                <a:lnTo>
                  <a:pt x="75760" y="35730"/>
                </a:lnTo>
                <a:lnTo>
                  <a:pt x="75770" y="35730"/>
                </a:lnTo>
                <a:lnTo>
                  <a:pt x="75770" y="35740"/>
                </a:lnTo>
                <a:lnTo>
                  <a:pt x="75780" y="35740"/>
                </a:lnTo>
                <a:lnTo>
                  <a:pt x="75790" y="35740"/>
                </a:lnTo>
                <a:lnTo>
                  <a:pt x="75790" y="35730"/>
                </a:lnTo>
                <a:lnTo>
                  <a:pt x="75790" y="35740"/>
                </a:lnTo>
                <a:lnTo>
                  <a:pt x="75790" y="35730"/>
                </a:lnTo>
                <a:lnTo>
                  <a:pt x="75800" y="35730"/>
                </a:lnTo>
                <a:lnTo>
                  <a:pt x="75800" y="35720"/>
                </a:lnTo>
                <a:lnTo>
                  <a:pt x="75790" y="35720"/>
                </a:lnTo>
                <a:lnTo>
                  <a:pt x="75800" y="35720"/>
                </a:lnTo>
                <a:lnTo>
                  <a:pt x="75800" y="35710"/>
                </a:lnTo>
                <a:lnTo>
                  <a:pt x="75810" y="35710"/>
                </a:lnTo>
                <a:lnTo>
                  <a:pt x="75810" y="35700"/>
                </a:lnTo>
                <a:lnTo>
                  <a:pt x="75810" y="35690"/>
                </a:lnTo>
                <a:lnTo>
                  <a:pt x="75820" y="35690"/>
                </a:lnTo>
                <a:lnTo>
                  <a:pt x="75820" y="35680"/>
                </a:lnTo>
                <a:lnTo>
                  <a:pt x="75830" y="35680"/>
                </a:lnTo>
                <a:lnTo>
                  <a:pt x="75840" y="35670"/>
                </a:lnTo>
                <a:lnTo>
                  <a:pt x="75850" y="35670"/>
                </a:lnTo>
                <a:lnTo>
                  <a:pt x="75850" y="35660"/>
                </a:lnTo>
                <a:lnTo>
                  <a:pt x="75860" y="35650"/>
                </a:lnTo>
                <a:lnTo>
                  <a:pt x="75860" y="35640"/>
                </a:lnTo>
                <a:lnTo>
                  <a:pt x="75870" y="35640"/>
                </a:lnTo>
                <a:lnTo>
                  <a:pt x="75870" y="35630"/>
                </a:lnTo>
                <a:lnTo>
                  <a:pt x="75870" y="35620"/>
                </a:lnTo>
                <a:lnTo>
                  <a:pt x="75880" y="35620"/>
                </a:lnTo>
                <a:lnTo>
                  <a:pt x="75890" y="35630"/>
                </a:lnTo>
                <a:lnTo>
                  <a:pt x="75900" y="35630"/>
                </a:lnTo>
                <a:lnTo>
                  <a:pt x="75900" y="35640"/>
                </a:lnTo>
                <a:lnTo>
                  <a:pt x="75900" y="35650"/>
                </a:lnTo>
                <a:lnTo>
                  <a:pt x="75900" y="35660"/>
                </a:lnTo>
                <a:lnTo>
                  <a:pt x="75910" y="35670"/>
                </a:lnTo>
                <a:lnTo>
                  <a:pt x="75910" y="35680"/>
                </a:lnTo>
                <a:lnTo>
                  <a:pt x="75920" y="35680"/>
                </a:lnTo>
                <a:lnTo>
                  <a:pt x="75920" y="35690"/>
                </a:lnTo>
                <a:lnTo>
                  <a:pt x="75920" y="35700"/>
                </a:lnTo>
                <a:lnTo>
                  <a:pt x="75930" y="35700"/>
                </a:lnTo>
                <a:lnTo>
                  <a:pt x="75940" y="35710"/>
                </a:lnTo>
                <a:lnTo>
                  <a:pt x="75950" y="35710"/>
                </a:lnTo>
                <a:lnTo>
                  <a:pt x="75950" y="35720"/>
                </a:lnTo>
                <a:lnTo>
                  <a:pt x="75960" y="35720"/>
                </a:lnTo>
                <a:lnTo>
                  <a:pt x="75970" y="35720"/>
                </a:lnTo>
                <a:lnTo>
                  <a:pt x="75980" y="35720"/>
                </a:lnTo>
                <a:lnTo>
                  <a:pt x="75990" y="35720"/>
                </a:lnTo>
                <a:lnTo>
                  <a:pt x="75990" y="35730"/>
                </a:lnTo>
                <a:lnTo>
                  <a:pt x="76000" y="35730"/>
                </a:lnTo>
                <a:lnTo>
                  <a:pt x="76010" y="35740"/>
                </a:lnTo>
                <a:lnTo>
                  <a:pt x="76020" y="35750"/>
                </a:lnTo>
                <a:lnTo>
                  <a:pt x="76030" y="35750"/>
                </a:lnTo>
                <a:lnTo>
                  <a:pt x="76030" y="35760"/>
                </a:lnTo>
                <a:lnTo>
                  <a:pt x="76040" y="35760"/>
                </a:lnTo>
                <a:lnTo>
                  <a:pt x="76040" y="35770"/>
                </a:lnTo>
                <a:lnTo>
                  <a:pt x="76050" y="35770"/>
                </a:lnTo>
                <a:lnTo>
                  <a:pt x="76050" y="35780"/>
                </a:lnTo>
                <a:lnTo>
                  <a:pt x="76060" y="35780"/>
                </a:lnTo>
                <a:lnTo>
                  <a:pt x="76070" y="35780"/>
                </a:lnTo>
                <a:lnTo>
                  <a:pt x="76070" y="35770"/>
                </a:lnTo>
                <a:lnTo>
                  <a:pt x="76080" y="35770"/>
                </a:lnTo>
                <a:lnTo>
                  <a:pt x="76090" y="35770"/>
                </a:lnTo>
                <a:lnTo>
                  <a:pt x="76090" y="35780"/>
                </a:lnTo>
                <a:lnTo>
                  <a:pt x="76100" y="35780"/>
                </a:lnTo>
                <a:lnTo>
                  <a:pt x="76110" y="35790"/>
                </a:lnTo>
                <a:lnTo>
                  <a:pt x="76120" y="35790"/>
                </a:lnTo>
                <a:lnTo>
                  <a:pt x="76120" y="35800"/>
                </a:lnTo>
                <a:lnTo>
                  <a:pt x="76120" y="35810"/>
                </a:lnTo>
                <a:lnTo>
                  <a:pt x="76130" y="35810"/>
                </a:lnTo>
                <a:lnTo>
                  <a:pt x="76130" y="35820"/>
                </a:lnTo>
                <a:lnTo>
                  <a:pt x="76130" y="35830"/>
                </a:lnTo>
                <a:lnTo>
                  <a:pt x="76130" y="35820"/>
                </a:lnTo>
                <a:lnTo>
                  <a:pt x="76140" y="35820"/>
                </a:lnTo>
                <a:lnTo>
                  <a:pt x="76140" y="35830"/>
                </a:lnTo>
                <a:lnTo>
                  <a:pt x="76130" y="35830"/>
                </a:lnTo>
                <a:lnTo>
                  <a:pt x="76140" y="35830"/>
                </a:lnTo>
                <a:lnTo>
                  <a:pt x="76140" y="35840"/>
                </a:lnTo>
                <a:lnTo>
                  <a:pt x="76140" y="35830"/>
                </a:lnTo>
                <a:lnTo>
                  <a:pt x="76140" y="35840"/>
                </a:lnTo>
                <a:lnTo>
                  <a:pt x="76150" y="35840"/>
                </a:lnTo>
                <a:lnTo>
                  <a:pt x="76150" y="35830"/>
                </a:lnTo>
                <a:lnTo>
                  <a:pt x="76150" y="35820"/>
                </a:lnTo>
                <a:lnTo>
                  <a:pt x="76150" y="35830"/>
                </a:lnTo>
                <a:lnTo>
                  <a:pt x="76160" y="35830"/>
                </a:lnTo>
                <a:lnTo>
                  <a:pt x="76150" y="35840"/>
                </a:lnTo>
                <a:lnTo>
                  <a:pt x="76160" y="35840"/>
                </a:lnTo>
                <a:lnTo>
                  <a:pt x="76160" y="35850"/>
                </a:lnTo>
                <a:lnTo>
                  <a:pt x="76170" y="35860"/>
                </a:lnTo>
                <a:lnTo>
                  <a:pt x="76170" y="35870"/>
                </a:lnTo>
                <a:lnTo>
                  <a:pt x="76180" y="35880"/>
                </a:lnTo>
                <a:lnTo>
                  <a:pt x="76180" y="35890"/>
                </a:lnTo>
                <a:lnTo>
                  <a:pt x="76190" y="35890"/>
                </a:lnTo>
                <a:lnTo>
                  <a:pt x="76190" y="35900"/>
                </a:lnTo>
                <a:lnTo>
                  <a:pt x="76190" y="35910"/>
                </a:lnTo>
                <a:lnTo>
                  <a:pt x="76200" y="35910"/>
                </a:lnTo>
                <a:lnTo>
                  <a:pt x="76210" y="35910"/>
                </a:lnTo>
                <a:lnTo>
                  <a:pt x="76210" y="35920"/>
                </a:lnTo>
                <a:lnTo>
                  <a:pt x="76210" y="35930"/>
                </a:lnTo>
                <a:lnTo>
                  <a:pt x="76210" y="35940"/>
                </a:lnTo>
                <a:lnTo>
                  <a:pt x="76220" y="35940"/>
                </a:lnTo>
                <a:lnTo>
                  <a:pt x="76230" y="35950"/>
                </a:lnTo>
                <a:lnTo>
                  <a:pt x="76240" y="35950"/>
                </a:lnTo>
                <a:lnTo>
                  <a:pt x="76250" y="35950"/>
                </a:lnTo>
                <a:lnTo>
                  <a:pt x="76260" y="35950"/>
                </a:lnTo>
                <a:lnTo>
                  <a:pt x="76270" y="35950"/>
                </a:lnTo>
                <a:lnTo>
                  <a:pt x="76280" y="35950"/>
                </a:lnTo>
                <a:lnTo>
                  <a:pt x="76290" y="35950"/>
                </a:lnTo>
                <a:lnTo>
                  <a:pt x="76300" y="35950"/>
                </a:lnTo>
                <a:lnTo>
                  <a:pt x="76310" y="35950"/>
                </a:lnTo>
                <a:lnTo>
                  <a:pt x="76320" y="35940"/>
                </a:lnTo>
                <a:lnTo>
                  <a:pt x="76330" y="35950"/>
                </a:lnTo>
                <a:lnTo>
                  <a:pt x="76340" y="35950"/>
                </a:lnTo>
                <a:lnTo>
                  <a:pt x="76360" y="35980"/>
                </a:lnTo>
                <a:lnTo>
                  <a:pt x="76370" y="35990"/>
                </a:lnTo>
                <a:lnTo>
                  <a:pt x="76430" y="36030"/>
                </a:lnTo>
                <a:lnTo>
                  <a:pt x="76420" y="36110"/>
                </a:lnTo>
                <a:lnTo>
                  <a:pt x="76410" y="36110"/>
                </a:lnTo>
                <a:lnTo>
                  <a:pt x="76390" y="36260"/>
                </a:lnTo>
                <a:lnTo>
                  <a:pt x="76380" y="36350"/>
                </a:lnTo>
                <a:lnTo>
                  <a:pt x="76370" y="36390"/>
                </a:lnTo>
                <a:lnTo>
                  <a:pt x="76370" y="36400"/>
                </a:lnTo>
                <a:lnTo>
                  <a:pt x="76360" y="36420"/>
                </a:lnTo>
                <a:lnTo>
                  <a:pt x="76350" y="36490"/>
                </a:lnTo>
                <a:lnTo>
                  <a:pt x="76340" y="36590"/>
                </a:lnTo>
                <a:lnTo>
                  <a:pt x="76340" y="36600"/>
                </a:lnTo>
                <a:lnTo>
                  <a:pt x="76320" y="36680"/>
                </a:lnTo>
                <a:lnTo>
                  <a:pt x="76290" y="36870"/>
                </a:lnTo>
                <a:lnTo>
                  <a:pt x="76250" y="37110"/>
                </a:lnTo>
                <a:lnTo>
                  <a:pt x="76250" y="37120"/>
                </a:lnTo>
                <a:lnTo>
                  <a:pt x="76250" y="37130"/>
                </a:lnTo>
                <a:lnTo>
                  <a:pt x="76250" y="37140"/>
                </a:lnTo>
                <a:lnTo>
                  <a:pt x="76240" y="37140"/>
                </a:lnTo>
                <a:lnTo>
                  <a:pt x="76250" y="37150"/>
                </a:lnTo>
                <a:lnTo>
                  <a:pt x="76250" y="37160"/>
                </a:lnTo>
                <a:lnTo>
                  <a:pt x="76260" y="37160"/>
                </a:lnTo>
                <a:lnTo>
                  <a:pt x="76260" y="37170"/>
                </a:lnTo>
                <a:lnTo>
                  <a:pt x="76260" y="37180"/>
                </a:lnTo>
                <a:lnTo>
                  <a:pt x="76260" y="37220"/>
                </a:lnTo>
                <a:lnTo>
                  <a:pt x="76260" y="37230"/>
                </a:lnTo>
                <a:lnTo>
                  <a:pt x="76270" y="37240"/>
                </a:lnTo>
                <a:lnTo>
                  <a:pt x="76270" y="37250"/>
                </a:lnTo>
                <a:lnTo>
                  <a:pt x="76290" y="37390"/>
                </a:lnTo>
                <a:lnTo>
                  <a:pt x="76290" y="37410"/>
                </a:lnTo>
                <a:lnTo>
                  <a:pt x="76290" y="37430"/>
                </a:lnTo>
                <a:lnTo>
                  <a:pt x="76300" y="37470"/>
                </a:lnTo>
                <a:lnTo>
                  <a:pt x="76300" y="37480"/>
                </a:lnTo>
                <a:lnTo>
                  <a:pt x="76210" y="37480"/>
                </a:lnTo>
                <a:lnTo>
                  <a:pt x="76070" y="37490"/>
                </a:lnTo>
                <a:lnTo>
                  <a:pt x="76020" y="37490"/>
                </a:lnTo>
                <a:lnTo>
                  <a:pt x="75940" y="37490"/>
                </a:lnTo>
                <a:lnTo>
                  <a:pt x="75940" y="37520"/>
                </a:lnTo>
                <a:lnTo>
                  <a:pt x="75940" y="37560"/>
                </a:lnTo>
                <a:lnTo>
                  <a:pt x="75940" y="37590"/>
                </a:lnTo>
                <a:lnTo>
                  <a:pt x="75960" y="37600"/>
                </a:lnTo>
                <a:lnTo>
                  <a:pt x="75970" y="37610"/>
                </a:lnTo>
                <a:lnTo>
                  <a:pt x="76000" y="37630"/>
                </a:lnTo>
                <a:lnTo>
                  <a:pt x="76000" y="37640"/>
                </a:lnTo>
                <a:lnTo>
                  <a:pt x="76010" y="37670"/>
                </a:lnTo>
                <a:lnTo>
                  <a:pt x="76010" y="37680"/>
                </a:lnTo>
                <a:lnTo>
                  <a:pt x="76020" y="37710"/>
                </a:lnTo>
                <a:lnTo>
                  <a:pt x="76010" y="37730"/>
                </a:lnTo>
                <a:lnTo>
                  <a:pt x="75980" y="37730"/>
                </a:lnTo>
                <a:lnTo>
                  <a:pt x="75960" y="37730"/>
                </a:lnTo>
                <a:lnTo>
                  <a:pt x="75950" y="37730"/>
                </a:lnTo>
                <a:lnTo>
                  <a:pt x="75930" y="37740"/>
                </a:lnTo>
                <a:lnTo>
                  <a:pt x="75900" y="37740"/>
                </a:lnTo>
                <a:lnTo>
                  <a:pt x="75790" y="37750"/>
                </a:lnTo>
                <a:lnTo>
                  <a:pt x="75740" y="37750"/>
                </a:lnTo>
                <a:lnTo>
                  <a:pt x="75690" y="37750"/>
                </a:lnTo>
                <a:lnTo>
                  <a:pt x="75690" y="37790"/>
                </a:lnTo>
                <a:lnTo>
                  <a:pt x="75700" y="37830"/>
                </a:lnTo>
                <a:lnTo>
                  <a:pt x="75710" y="37830"/>
                </a:lnTo>
                <a:lnTo>
                  <a:pt x="75710" y="37850"/>
                </a:lnTo>
                <a:lnTo>
                  <a:pt x="75740" y="37870"/>
                </a:lnTo>
                <a:lnTo>
                  <a:pt x="75750" y="37880"/>
                </a:lnTo>
                <a:lnTo>
                  <a:pt x="75770" y="37910"/>
                </a:lnTo>
                <a:lnTo>
                  <a:pt x="75790" y="37940"/>
                </a:lnTo>
                <a:lnTo>
                  <a:pt x="75820" y="37980"/>
                </a:lnTo>
                <a:lnTo>
                  <a:pt x="75830" y="37990"/>
                </a:lnTo>
                <a:lnTo>
                  <a:pt x="75860" y="38040"/>
                </a:lnTo>
                <a:lnTo>
                  <a:pt x="75860" y="38050"/>
                </a:lnTo>
                <a:lnTo>
                  <a:pt x="75870" y="38060"/>
                </a:lnTo>
                <a:lnTo>
                  <a:pt x="75890" y="38090"/>
                </a:lnTo>
                <a:lnTo>
                  <a:pt x="75920" y="38140"/>
                </a:lnTo>
                <a:lnTo>
                  <a:pt x="75930" y="38180"/>
                </a:lnTo>
                <a:lnTo>
                  <a:pt x="75940" y="38210"/>
                </a:lnTo>
                <a:lnTo>
                  <a:pt x="75950" y="38240"/>
                </a:lnTo>
                <a:lnTo>
                  <a:pt x="75950" y="38250"/>
                </a:lnTo>
                <a:lnTo>
                  <a:pt x="75950" y="38260"/>
                </a:lnTo>
                <a:lnTo>
                  <a:pt x="75960" y="38270"/>
                </a:lnTo>
                <a:lnTo>
                  <a:pt x="75960" y="38280"/>
                </a:lnTo>
                <a:lnTo>
                  <a:pt x="75970" y="38310"/>
                </a:lnTo>
                <a:lnTo>
                  <a:pt x="75970" y="38320"/>
                </a:lnTo>
                <a:lnTo>
                  <a:pt x="75970" y="38330"/>
                </a:lnTo>
                <a:lnTo>
                  <a:pt x="75960" y="38350"/>
                </a:lnTo>
                <a:lnTo>
                  <a:pt x="75950" y="38360"/>
                </a:lnTo>
                <a:lnTo>
                  <a:pt x="75860" y="38390"/>
                </a:lnTo>
                <a:lnTo>
                  <a:pt x="75850" y="38390"/>
                </a:lnTo>
                <a:lnTo>
                  <a:pt x="75850" y="38400"/>
                </a:lnTo>
                <a:lnTo>
                  <a:pt x="75850" y="38410"/>
                </a:lnTo>
                <a:lnTo>
                  <a:pt x="75850" y="38420"/>
                </a:lnTo>
                <a:lnTo>
                  <a:pt x="75850" y="38430"/>
                </a:lnTo>
                <a:lnTo>
                  <a:pt x="75860" y="38450"/>
                </a:lnTo>
                <a:lnTo>
                  <a:pt x="75860" y="38460"/>
                </a:lnTo>
                <a:lnTo>
                  <a:pt x="75880" y="38510"/>
                </a:lnTo>
                <a:lnTo>
                  <a:pt x="75890" y="38540"/>
                </a:lnTo>
                <a:lnTo>
                  <a:pt x="75900" y="38540"/>
                </a:lnTo>
                <a:lnTo>
                  <a:pt x="75900" y="38550"/>
                </a:lnTo>
                <a:lnTo>
                  <a:pt x="75910" y="38560"/>
                </a:lnTo>
                <a:lnTo>
                  <a:pt x="75920" y="38580"/>
                </a:lnTo>
                <a:lnTo>
                  <a:pt x="75930" y="38590"/>
                </a:lnTo>
                <a:lnTo>
                  <a:pt x="75940" y="38600"/>
                </a:lnTo>
                <a:lnTo>
                  <a:pt x="75950" y="38630"/>
                </a:lnTo>
                <a:lnTo>
                  <a:pt x="75960" y="38640"/>
                </a:lnTo>
                <a:lnTo>
                  <a:pt x="75980" y="38660"/>
                </a:lnTo>
                <a:lnTo>
                  <a:pt x="75980" y="38670"/>
                </a:lnTo>
                <a:lnTo>
                  <a:pt x="75970" y="38670"/>
                </a:lnTo>
                <a:lnTo>
                  <a:pt x="75960" y="38680"/>
                </a:lnTo>
                <a:lnTo>
                  <a:pt x="75940" y="38720"/>
                </a:lnTo>
                <a:lnTo>
                  <a:pt x="75930" y="38720"/>
                </a:lnTo>
                <a:lnTo>
                  <a:pt x="75920" y="38740"/>
                </a:lnTo>
                <a:lnTo>
                  <a:pt x="75910" y="38740"/>
                </a:lnTo>
                <a:lnTo>
                  <a:pt x="75910" y="38750"/>
                </a:lnTo>
                <a:lnTo>
                  <a:pt x="75910" y="38760"/>
                </a:lnTo>
                <a:lnTo>
                  <a:pt x="75920" y="38770"/>
                </a:lnTo>
                <a:lnTo>
                  <a:pt x="75930" y="38770"/>
                </a:lnTo>
                <a:lnTo>
                  <a:pt x="75930" y="38780"/>
                </a:lnTo>
                <a:lnTo>
                  <a:pt x="75940" y="38780"/>
                </a:lnTo>
                <a:lnTo>
                  <a:pt x="75940" y="38790"/>
                </a:lnTo>
                <a:lnTo>
                  <a:pt x="75950" y="38790"/>
                </a:lnTo>
                <a:lnTo>
                  <a:pt x="75950" y="38800"/>
                </a:lnTo>
                <a:lnTo>
                  <a:pt x="75960" y="38800"/>
                </a:lnTo>
                <a:lnTo>
                  <a:pt x="75970" y="38830"/>
                </a:lnTo>
                <a:lnTo>
                  <a:pt x="75980" y="38830"/>
                </a:lnTo>
                <a:lnTo>
                  <a:pt x="75980" y="38850"/>
                </a:lnTo>
                <a:lnTo>
                  <a:pt x="76000" y="38870"/>
                </a:lnTo>
                <a:lnTo>
                  <a:pt x="76000" y="38880"/>
                </a:lnTo>
                <a:lnTo>
                  <a:pt x="76010" y="38890"/>
                </a:lnTo>
                <a:lnTo>
                  <a:pt x="76020" y="38910"/>
                </a:lnTo>
                <a:lnTo>
                  <a:pt x="76020" y="38920"/>
                </a:lnTo>
                <a:lnTo>
                  <a:pt x="76030" y="38930"/>
                </a:lnTo>
                <a:lnTo>
                  <a:pt x="76030" y="38940"/>
                </a:lnTo>
                <a:lnTo>
                  <a:pt x="76040" y="38950"/>
                </a:lnTo>
                <a:lnTo>
                  <a:pt x="76050" y="38980"/>
                </a:lnTo>
                <a:lnTo>
                  <a:pt x="76060" y="38990"/>
                </a:lnTo>
                <a:lnTo>
                  <a:pt x="76070" y="39020"/>
                </a:lnTo>
                <a:lnTo>
                  <a:pt x="76090" y="39050"/>
                </a:lnTo>
                <a:lnTo>
                  <a:pt x="76090" y="39060"/>
                </a:lnTo>
                <a:lnTo>
                  <a:pt x="76140" y="39150"/>
                </a:lnTo>
                <a:lnTo>
                  <a:pt x="76150" y="39150"/>
                </a:lnTo>
                <a:lnTo>
                  <a:pt x="76150" y="39170"/>
                </a:lnTo>
                <a:lnTo>
                  <a:pt x="76160" y="39170"/>
                </a:lnTo>
                <a:lnTo>
                  <a:pt x="76160" y="39180"/>
                </a:lnTo>
                <a:lnTo>
                  <a:pt x="76170" y="39210"/>
                </a:lnTo>
                <a:lnTo>
                  <a:pt x="76180" y="39240"/>
                </a:lnTo>
                <a:lnTo>
                  <a:pt x="76190" y="39260"/>
                </a:lnTo>
                <a:lnTo>
                  <a:pt x="76200" y="39300"/>
                </a:lnTo>
                <a:lnTo>
                  <a:pt x="76210" y="39310"/>
                </a:lnTo>
                <a:lnTo>
                  <a:pt x="76210" y="39320"/>
                </a:lnTo>
                <a:lnTo>
                  <a:pt x="76210" y="39330"/>
                </a:lnTo>
                <a:lnTo>
                  <a:pt x="76210" y="39340"/>
                </a:lnTo>
                <a:lnTo>
                  <a:pt x="76200" y="39350"/>
                </a:lnTo>
                <a:lnTo>
                  <a:pt x="76200" y="39360"/>
                </a:lnTo>
                <a:lnTo>
                  <a:pt x="76200" y="39370"/>
                </a:lnTo>
                <a:lnTo>
                  <a:pt x="76200" y="39400"/>
                </a:lnTo>
                <a:lnTo>
                  <a:pt x="76190" y="39400"/>
                </a:lnTo>
                <a:lnTo>
                  <a:pt x="76190" y="39410"/>
                </a:lnTo>
                <a:lnTo>
                  <a:pt x="76190" y="39420"/>
                </a:lnTo>
                <a:lnTo>
                  <a:pt x="76190" y="39430"/>
                </a:lnTo>
                <a:lnTo>
                  <a:pt x="76190" y="39440"/>
                </a:lnTo>
                <a:lnTo>
                  <a:pt x="76190" y="39450"/>
                </a:lnTo>
                <a:lnTo>
                  <a:pt x="76190" y="39460"/>
                </a:lnTo>
                <a:lnTo>
                  <a:pt x="76180" y="39470"/>
                </a:lnTo>
                <a:lnTo>
                  <a:pt x="76170" y="39470"/>
                </a:lnTo>
                <a:lnTo>
                  <a:pt x="76170" y="39500"/>
                </a:lnTo>
                <a:lnTo>
                  <a:pt x="76170" y="39510"/>
                </a:lnTo>
                <a:lnTo>
                  <a:pt x="76160" y="39520"/>
                </a:lnTo>
                <a:lnTo>
                  <a:pt x="76150" y="39530"/>
                </a:lnTo>
                <a:lnTo>
                  <a:pt x="76150" y="39540"/>
                </a:lnTo>
                <a:lnTo>
                  <a:pt x="76140" y="39540"/>
                </a:lnTo>
                <a:lnTo>
                  <a:pt x="76140" y="39550"/>
                </a:lnTo>
                <a:lnTo>
                  <a:pt x="76140" y="39560"/>
                </a:lnTo>
                <a:lnTo>
                  <a:pt x="76140" y="39570"/>
                </a:lnTo>
                <a:lnTo>
                  <a:pt x="76130" y="39580"/>
                </a:lnTo>
                <a:lnTo>
                  <a:pt x="76120" y="39580"/>
                </a:lnTo>
                <a:lnTo>
                  <a:pt x="76120" y="39590"/>
                </a:lnTo>
                <a:lnTo>
                  <a:pt x="76110" y="39610"/>
                </a:lnTo>
                <a:lnTo>
                  <a:pt x="76110" y="39620"/>
                </a:lnTo>
                <a:lnTo>
                  <a:pt x="76110" y="39630"/>
                </a:lnTo>
                <a:lnTo>
                  <a:pt x="76110" y="39650"/>
                </a:lnTo>
                <a:lnTo>
                  <a:pt x="76110" y="39660"/>
                </a:lnTo>
                <a:lnTo>
                  <a:pt x="76110" y="39670"/>
                </a:lnTo>
                <a:lnTo>
                  <a:pt x="76110" y="39680"/>
                </a:lnTo>
                <a:lnTo>
                  <a:pt x="76110" y="39690"/>
                </a:lnTo>
                <a:lnTo>
                  <a:pt x="76110" y="39700"/>
                </a:lnTo>
                <a:lnTo>
                  <a:pt x="76120" y="39700"/>
                </a:lnTo>
                <a:lnTo>
                  <a:pt x="76130" y="39700"/>
                </a:lnTo>
                <a:lnTo>
                  <a:pt x="76130" y="39710"/>
                </a:lnTo>
                <a:lnTo>
                  <a:pt x="76130" y="39720"/>
                </a:lnTo>
                <a:lnTo>
                  <a:pt x="76120" y="39730"/>
                </a:lnTo>
                <a:lnTo>
                  <a:pt x="76120" y="39740"/>
                </a:lnTo>
                <a:lnTo>
                  <a:pt x="76120" y="39750"/>
                </a:lnTo>
                <a:lnTo>
                  <a:pt x="76120" y="39760"/>
                </a:lnTo>
                <a:lnTo>
                  <a:pt x="76120" y="39770"/>
                </a:lnTo>
                <a:lnTo>
                  <a:pt x="76120" y="39780"/>
                </a:lnTo>
                <a:lnTo>
                  <a:pt x="76130" y="39780"/>
                </a:lnTo>
                <a:lnTo>
                  <a:pt x="76130" y="39790"/>
                </a:lnTo>
                <a:lnTo>
                  <a:pt x="76140" y="39790"/>
                </a:lnTo>
                <a:lnTo>
                  <a:pt x="76140" y="39800"/>
                </a:lnTo>
                <a:lnTo>
                  <a:pt x="76140" y="39810"/>
                </a:lnTo>
                <a:lnTo>
                  <a:pt x="76130" y="39810"/>
                </a:lnTo>
                <a:lnTo>
                  <a:pt x="76130" y="39820"/>
                </a:lnTo>
                <a:lnTo>
                  <a:pt x="76130" y="39830"/>
                </a:lnTo>
                <a:lnTo>
                  <a:pt x="76120" y="39830"/>
                </a:lnTo>
                <a:lnTo>
                  <a:pt x="76120" y="39840"/>
                </a:lnTo>
                <a:lnTo>
                  <a:pt x="76120" y="39850"/>
                </a:lnTo>
                <a:lnTo>
                  <a:pt x="76120" y="39860"/>
                </a:lnTo>
                <a:lnTo>
                  <a:pt x="76130" y="39860"/>
                </a:lnTo>
                <a:lnTo>
                  <a:pt x="76130" y="39870"/>
                </a:lnTo>
                <a:lnTo>
                  <a:pt x="76140" y="39860"/>
                </a:lnTo>
                <a:lnTo>
                  <a:pt x="76140" y="39870"/>
                </a:lnTo>
                <a:lnTo>
                  <a:pt x="76150" y="39870"/>
                </a:lnTo>
                <a:lnTo>
                  <a:pt x="76160" y="39860"/>
                </a:lnTo>
                <a:lnTo>
                  <a:pt x="76160" y="39870"/>
                </a:lnTo>
                <a:lnTo>
                  <a:pt x="76170" y="39870"/>
                </a:lnTo>
                <a:lnTo>
                  <a:pt x="76170" y="39880"/>
                </a:lnTo>
                <a:lnTo>
                  <a:pt x="76170" y="39890"/>
                </a:lnTo>
                <a:lnTo>
                  <a:pt x="76170" y="39900"/>
                </a:lnTo>
                <a:lnTo>
                  <a:pt x="76180" y="39900"/>
                </a:lnTo>
                <a:lnTo>
                  <a:pt x="76190" y="39910"/>
                </a:lnTo>
                <a:lnTo>
                  <a:pt x="76200" y="39910"/>
                </a:lnTo>
                <a:lnTo>
                  <a:pt x="76210" y="39910"/>
                </a:lnTo>
                <a:lnTo>
                  <a:pt x="76220" y="39910"/>
                </a:lnTo>
                <a:lnTo>
                  <a:pt x="76220" y="39920"/>
                </a:lnTo>
                <a:lnTo>
                  <a:pt x="76230" y="39920"/>
                </a:lnTo>
                <a:lnTo>
                  <a:pt x="76230" y="39930"/>
                </a:lnTo>
                <a:lnTo>
                  <a:pt x="76220" y="39970"/>
                </a:lnTo>
                <a:lnTo>
                  <a:pt x="76220" y="39980"/>
                </a:lnTo>
                <a:lnTo>
                  <a:pt x="76210" y="39990"/>
                </a:lnTo>
                <a:lnTo>
                  <a:pt x="76220" y="39990"/>
                </a:lnTo>
                <a:lnTo>
                  <a:pt x="76220" y="40000"/>
                </a:lnTo>
                <a:lnTo>
                  <a:pt x="76220" y="40020"/>
                </a:lnTo>
                <a:lnTo>
                  <a:pt x="76220" y="40030"/>
                </a:lnTo>
                <a:lnTo>
                  <a:pt x="76220" y="40040"/>
                </a:lnTo>
                <a:lnTo>
                  <a:pt x="76210" y="40040"/>
                </a:lnTo>
                <a:lnTo>
                  <a:pt x="76210" y="40050"/>
                </a:lnTo>
                <a:lnTo>
                  <a:pt x="76210" y="40060"/>
                </a:lnTo>
                <a:lnTo>
                  <a:pt x="76210" y="40070"/>
                </a:lnTo>
                <a:lnTo>
                  <a:pt x="76210" y="40080"/>
                </a:lnTo>
                <a:lnTo>
                  <a:pt x="76210" y="40090"/>
                </a:lnTo>
                <a:lnTo>
                  <a:pt x="76220" y="40090"/>
                </a:lnTo>
                <a:lnTo>
                  <a:pt x="76210" y="40100"/>
                </a:lnTo>
                <a:lnTo>
                  <a:pt x="76210" y="40110"/>
                </a:lnTo>
                <a:lnTo>
                  <a:pt x="76200" y="40110"/>
                </a:lnTo>
                <a:lnTo>
                  <a:pt x="76190" y="40120"/>
                </a:lnTo>
                <a:lnTo>
                  <a:pt x="76180" y="40120"/>
                </a:lnTo>
                <a:lnTo>
                  <a:pt x="76180" y="40130"/>
                </a:lnTo>
                <a:lnTo>
                  <a:pt x="76190" y="40140"/>
                </a:lnTo>
                <a:lnTo>
                  <a:pt x="76190" y="40150"/>
                </a:lnTo>
                <a:lnTo>
                  <a:pt x="76180" y="40150"/>
                </a:lnTo>
                <a:lnTo>
                  <a:pt x="76190" y="40160"/>
                </a:lnTo>
                <a:lnTo>
                  <a:pt x="76250" y="40190"/>
                </a:lnTo>
                <a:lnTo>
                  <a:pt x="76260" y="40190"/>
                </a:lnTo>
                <a:lnTo>
                  <a:pt x="76270" y="40200"/>
                </a:lnTo>
                <a:lnTo>
                  <a:pt x="76390" y="40140"/>
                </a:lnTo>
                <a:lnTo>
                  <a:pt x="76440" y="40100"/>
                </a:lnTo>
                <a:lnTo>
                  <a:pt x="76490" y="40070"/>
                </a:lnTo>
                <a:lnTo>
                  <a:pt x="76500" y="40060"/>
                </a:lnTo>
                <a:lnTo>
                  <a:pt x="76540" y="40040"/>
                </a:lnTo>
                <a:lnTo>
                  <a:pt x="76550" y="40060"/>
                </a:lnTo>
                <a:lnTo>
                  <a:pt x="76570" y="40090"/>
                </a:lnTo>
                <a:lnTo>
                  <a:pt x="76600" y="40110"/>
                </a:lnTo>
                <a:lnTo>
                  <a:pt x="76620" y="40120"/>
                </a:lnTo>
                <a:lnTo>
                  <a:pt x="76650" y="40140"/>
                </a:lnTo>
                <a:lnTo>
                  <a:pt x="76680" y="40160"/>
                </a:lnTo>
                <a:lnTo>
                  <a:pt x="76690" y="40170"/>
                </a:lnTo>
                <a:lnTo>
                  <a:pt x="76710" y="40180"/>
                </a:lnTo>
                <a:lnTo>
                  <a:pt x="76720" y="40190"/>
                </a:lnTo>
                <a:lnTo>
                  <a:pt x="76730" y="40190"/>
                </a:lnTo>
                <a:lnTo>
                  <a:pt x="76740" y="40200"/>
                </a:lnTo>
                <a:lnTo>
                  <a:pt x="76750" y="40200"/>
                </a:lnTo>
                <a:lnTo>
                  <a:pt x="76770" y="40210"/>
                </a:lnTo>
                <a:lnTo>
                  <a:pt x="76800" y="40230"/>
                </a:lnTo>
                <a:lnTo>
                  <a:pt x="76860" y="40270"/>
                </a:lnTo>
                <a:lnTo>
                  <a:pt x="76900" y="40290"/>
                </a:lnTo>
                <a:lnTo>
                  <a:pt x="76940" y="40320"/>
                </a:lnTo>
                <a:lnTo>
                  <a:pt x="76950" y="40320"/>
                </a:lnTo>
                <a:lnTo>
                  <a:pt x="76960" y="40330"/>
                </a:lnTo>
                <a:lnTo>
                  <a:pt x="76970" y="40330"/>
                </a:lnTo>
                <a:lnTo>
                  <a:pt x="76980" y="40340"/>
                </a:lnTo>
                <a:lnTo>
                  <a:pt x="76990" y="40350"/>
                </a:lnTo>
                <a:lnTo>
                  <a:pt x="77000" y="40360"/>
                </a:lnTo>
                <a:lnTo>
                  <a:pt x="77010" y="40360"/>
                </a:lnTo>
                <a:lnTo>
                  <a:pt x="77020" y="40360"/>
                </a:lnTo>
                <a:lnTo>
                  <a:pt x="77030" y="40370"/>
                </a:lnTo>
                <a:lnTo>
                  <a:pt x="77070" y="40400"/>
                </a:lnTo>
                <a:lnTo>
                  <a:pt x="77080" y="40400"/>
                </a:lnTo>
                <a:lnTo>
                  <a:pt x="77090" y="40380"/>
                </a:lnTo>
                <a:lnTo>
                  <a:pt x="77100" y="40350"/>
                </a:lnTo>
                <a:lnTo>
                  <a:pt x="77160" y="40350"/>
                </a:lnTo>
                <a:lnTo>
                  <a:pt x="77190" y="40340"/>
                </a:lnTo>
                <a:lnTo>
                  <a:pt x="77210" y="40340"/>
                </a:lnTo>
                <a:lnTo>
                  <a:pt x="77220" y="40340"/>
                </a:lnTo>
                <a:lnTo>
                  <a:pt x="77240" y="40330"/>
                </a:lnTo>
                <a:lnTo>
                  <a:pt x="77250" y="40330"/>
                </a:lnTo>
                <a:lnTo>
                  <a:pt x="77260" y="40320"/>
                </a:lnTo>
                <a:lnTo>
                  <a:pt x="77270" y="40310"/>
                </a:lnTo>
                <a:lnTo>
                  <a:pt x="77310" y="40290"/>
                </a:lnTo>
                <a:lnTo>
                  <a:pt x="77390" y="40310"/>
                </a:lnTo>
                <a:lnTo>
                  <a:pt x="77390" y="40300"/>
                </a:lnTo>
                <a:lnTo>
                  <a:pt x="77390" y="40290"/>
                </a:lnTo>
                <a:lnTo>
                  <a:pt x="77390" y="40240"/>
                </a:lnTo>
                <a:lnTo>
                  <a:pt x="77390" y="40220"/>
                </a:lnTo>
                <a:lnTo>
                  <a:pt x="77390" y="40210"/>
                </a:lnTo>
                <a:lnTo>
                  <a:pt x="77400" y="40210"/>
                </a:lnTo>
                <a:lnTo>
                  <a:pt x="77420" y="40140"/>
                </a:lnTo>
                <a:lnTo>
                  <a:pt x="77470" y="40130"/>
                </a:lnTo>
                <a:lnTo>
                  <a:pt x="77530" y="40110"/>
                </a:lnTo>
                <a:lnTo>
                  <a:pt x="77540" y="40110"/>
                </a:lnTo>
                <a:lnTo>
                  <a:pt x="77600" y="40140"/>
                </a:lnTo>
                <a:lnTo>
                  <a:pt x="77610" y="40150"/>
                </a:lnTo>
                <a:lnTo>
                  <a:pt x="77680" y="40180"/>
                </a:lnTo>
                <a:lnTo>
                  <a:pt x="77680" y="40170"/>
                </a:lnTo>
                <a:lnTo>
                  <a:pt x="77700" y="40160"/>
                </a:lnTo>
                <a:lnTo>
                  <a:pt x="77710" y="40160"/>
                </a:lnTo>
                <a:lnTo>
                  <a:pt x="77760" y="40120"/>
                </a:lnTo>
                <a:lnTo>
                  <a:pt x="77810" y="40070"/>
                </a:lnTo>
                <a:lnTo>
                  <a:pt x="77830" y="40080"/>
                </a:lnTo>
                <a:lnTo>
                  <a:pt x="77840" y="40090"/>
                </a:lnTo>
                <a:lnTo>
                  <a:pt x="77860" y="40110"/>
                </a:lnTo>
                <a:lnTo>
                  <a:pt x="77880" y="40110"/>
                </a:lnTo>
                <a:lnTo>
                  <a:pt x="77890" y="40120"/>
                </a:lnTo>
                <a:lnTo>
                  <a:pt x="77910" y="40140"/>
                </a:lnTo>
                <a:lnTo>
                  <a:pt x="77920" y="40140"/>
                </a:lnTo>
                <a:lnTo>
                  <a:pt x="77920" y="40160"/>
                </a:lnTo>
                <a:lnTo>
                  <a:pt x="77920" y="40170"/>
                </a:lnTo>
                <a:lnTo>
                  <a:pt x="77930" y="40200"/>
                </a:lnTo>
                <a:lnTo>
                  <a:pt x="77930" y="40220"/>
                </a:lnTo>
                <a:lnTo>
                  <a:pt x="77940" y="40240"/>
                </a:lnTo>
                <a:lnTo>
                  <a:pt x="77940" y="40260"/>
                </a:lnTo>
                <a:lnTo>
                  <a:pt x="77950" y="40280"/>
                </a:lnTo>
                <a:lnTo>
                  <a:pt x="77960" y="40280"/>
                </a:lnTo>
                <a:lnTo>
                  <a:pt x="77960" y="40290"/>
                </a:lnTo>
                <a:lnTo>
                  <a:pt x="77980" y="40320"/>
                </a:lnTo>
                <a:lnTo>
                  <a:pt x="77990" y="40330"/>
                </a:lnTo>
                <a:lnTo>
                  <a:pt x="78060" y="40390"/>
                </a:lnTo>
                <a:lnTo>
                  <a:pt x="78070" y="40380"/>
                </a:lnTo>
                <a:lnTo>
                  <a:pt x="78090" y="40370"/>
                </a:lnTo>
                <a:lnTo>
                  <a:pt x="78090" y="40360"/>
                </a:lnTo>
                <a:lnTo>
                  <a:pt x="78110" y="40360"/>
                </a:lnTo>
                <a:lnTo>
                  <a:pt x="78160" y="40340"/>
                </a:lnTo>
                <a:lnTo>
                  <a:pt x="78190" y="40320"/>
                </a:lnTo>
                <a:lnTo>
                  <a:pt x="78210" y="40310"/>
                </a:lnTo>
                <a:lnTo>
                  <a:pt x="78210" y="40300"/>
                </a:lnTo>
                <a:lnTo>
                  <a:pt x="78220" y="40300"/>
                </a:lnTo>
                <a:lnTo>
                  <a:pt x="78230" y="40310"/>
                </a:lnTo>
                <a:lnTo>
                  <a:pt x="78240" y="40310"/>
                </a:lnTo>
                <a:lnTo>
                  <a:pt x="78240" y="40300"/>
                </a:lnTo>
                <a:lnTo>
                  <a:pt x="78300" y="40290"/>
                </a:lnTo>
                <a:lnTo>
                  <a:pt x="78310" y="40280"/>
                </a:lnTo>
                <a:lnTo>
                  <a:pt x="78310" y="40290"/>
                </a:lnTo>
                <a:lnTo>
                  <a:pt x="78320" y="40280"/>
                </a:lnTo>
                <a:lnTo>
                  <a:pt x="78370" y="40280"/>
                </a:lnTo>
                <a:lnTo>
                  <a:pt x="78390" y="40270"/>
                </a:lnTo>
                <a:lnTo>
                  <a:pt x="78470" y="40260"/>
                </a:lnTo>
                <a:lnTo>
                  <a:pt x="78480" y="40250"/>
                </a:lnTo>
                <a:lnTo>
                  <a:pt x="78500" y="40180"/>
                </a:lnTo>
                <a:lnTo>
                  <a:pt x="78510" y="40150"/>
                </a:lnTo>
                <a:lnTo>
                  <a:pt x="78540" y="40130"/>
                </a:lnTo>
                <a:lnTo>
                  <a:pt x="78600" y="40070"/>
                </a:lnTo>
                <a:lnTo>
                  <a:pt x="78640" y="40040"/>
                </a:lnTo>
                <a:lnTo>
                  <a:pt x="78640" y="40110"/>
                </a:lnTo>
                <a:lnTo>
                  <a:pt x="78630" y="40180"/>
                </a:lnTo>
                <a:lnTo>
                  <a:pt x="78620" y="40230"/>
                </a:lnTo>
                <a:lnTo>
                  <a:pt x="78630" y="40230"/>
                </a:lnTo>
                <a:lnTo>
                  <a:pt x="78620" y="40240"/>
                </a:lnTo>
                <a:lnTo>
                  <a:pt x="78620" y="40260"/>
                </a:lnTo>
                <a:lnTo>
                  <a:pt x="78620" y="40280"/>
                </a:lnTo>
                <a:lnTo>
                  <a:pt x="78620" y="40290"/>
                </a:lnTo>
                <a:lnTo>
                  <a:pt x="78620" y="40300"/>
                </a:lnTo>
                <a:lnTo>
                  <a:pt x="78610" y="40360"/>
                </a:lnTo>
                <a:lnTo>
                  <a:pt x="78610" y="40380"/>
                </a:lnTo>
                <a:lnTo>
                  <a:pt x="78600" y="40440"/>
                </a:lnTo>
                <a:lnTo>
                  <a:pt x="78600" y="40480"/>
                </a:lnTo>
                <a:lnTo>
                  <a:pt x="78590" y="40530"/>
                </a:lnTo>
                <a:lnTo>
                  <a:pt x="78590" y="40540"/>
                </a:lnTo>
                <a:lnTo>
                  <a:pt x="78590" y="40550"/>
                </a:lnTo>
                <a:lnTo>
                  <a:pt x="78580" y="40640"/>
                </a:lnTo>
                <a:lnTo>
                  <a:pt x="78580" y="40660"/>
                </a:lnTo>
                <a:lnTo>
                  <a:pt x="78580" y="40680"/>
                </a:lnTo>
                <a:lnTo>
                  <a:pt x="78570" y="40690"/>
                </a:lnTo>
                <a:lnTo>
                  <a:pt x="78570" y="40720"/>
                </a:lnTo>
                <a:lnTo>
                  <a:pt x="78570" y="40750"/>
                </a:lnTo>
                <a:lnTo>
                  <a:pt x="78560" y="40860"/>
                </a:lnTo>
                <a:lnTo>
                  <a:pt x="78540" y="40980"/>
                </a:lnTo>
                <a:lnTo>
                  <a:pt x="78540" y="40990"/>
                </a:lnTo>
                <a:lnTo>
                  <a:pt x="78540" y="41040"/>
                </a:lnTo>
                <a:lnTo>
                  <a:pt x="78460" y="41050"/>
                </a:lnTo>
                <a:lnTo>
                  <a:pt x="78410" y="41060"/>
                </a:lnTo>
                <a:lnTo>
                  <a:pt x="78370" y="41070"/>
                </a:lnTo>
                <a:lnTo>
                  <a:pt x="78360" y="41070"/>
                </a:lnTo>
                <a:lnTo>
                  <a:pt x="78340" y="41070"/>
                </a:lnTo>
                <a:lnTo>
                  <a:pt x="78330" y="41070"/>
                </a:lnTo>
                <a:lnTo>
                  <a:pt x="78320" y="41070"/>
                </a:lnTo>
                <a:lnTo>
                  <a:pt x="78320" y="41060"/>
                </a:lnTo>
                <a:lnTo>
                  <a:pt x="78310" y="41060"/>
                </a:lnTo>
                <a:lnTo>
                  <a:pt x="78300" y="41050"/>
                </a:lnTo>
                <a:lnTo>
                  <a:pt x="78180" y="40950"/>
                </a:lnTo>
                <a:lnTo>
                  <a:pt x="78150" y="40950"/>
                </a:lnTo>
                <a:lnTo>
                  <a:pt x="77950" y="40960"/>
                </a:lnTo>
                <a:lnTo>
                  <a:pt x="77860" y="40960"/>
                </a:lnTo>
                <a:lnTo>
                  <a:pt x="77800" y="40990"/>
                </a:lnTo>
                <a:lnTo>
                  <a:pt x="77770" y="41000"/>
                </a:lnTo>
                <a:lnTo>
                  <a:pt x="77760" y="41030"/>
                </a:lnTo>
                <a:lnTo>
                  <a:pt x="77750" y="41060"/>
                </a:lnTo>
                <a:lnTo>
                  <a:pt x="77750" y="41070"/>
                </a:lnTo>
                <a:lnTo>
                  <a:pt x="77750" y="41090"/>
                </a:lnTo>
                <a:lnTo>
                  <a:pt x="77760" y="41120"/>
                </a:lnTo>
                <a:lnTo>
                  <a:pt x="77820" y="41170"/>
                </a:lnTo>
                <a:lnTo>
                  <a:pt x="77830" y="41170"/>
                </a:lnTo>
                <a:lnTo>
                  <a:pt x="77830" y="41180"/>
                </a:lnTo>
                <a:lnTo>
                  <a:pt x="77830" y="41200"/>
                </a:lnTo>
                <a:lnTo>
                  <a:pt x="77830" y="41210"/>
                </a:lnTo>
                <a:lnTo>
                  <a:pt x="77790" y="41360"/>
                </a:lnTo>
                <a:lnTo>
                  <a:pt x="77770" y="41440"/>
                </a:lnTo>
                <a:lnTo>
                  <a:pt x="77730" y="41460"/>
                </a:lnTo>
                <a:lnTo>
                  <a:pt x="77710" y="41460"/>
                </a:lnTo>
                <a:lnTo>
                  <a:pt x="77700" y="41480"/>
                </a:lnTo>
                <a:lnTo>
                  <a:pt x="77680" y="41520"/>
                </a:lnTo>
                <a:lnTo>
                  <a:pt x="77680" y="41530"/>
                </a:lnTo>
                <a:lnTo>
                  <a:pt x="77680" y="41540"/>
                </a:lnTo>
                <a:lnTo>
                  <a:pt x="77680" y="41570"/>
                </a:lnTo>
                <a:lnTo>
                  <a:pt x="77680" y="41590"/>
                </a:lnTo>
                <a:lnTo>
                  <a:pt x="77680" y="41600"/>
                </a:lnTo>
                <a:lnTo>
                  <a:pt x="77660" y="41660"/>
                </a:lnTo>
                <a:lnTo>
                  <a:pt x="77660" y="41670"/>
                </a:lnTo>
                <a:lnTo>
                  <a:pt x="77670" y="41680"/>
                </a:lnTo>
                <a:lnTo>
                  <a:pt x="77690" y="41690"/>
                </a:lnTo>
                <a:lnTo>
                  <a:pt x="77690" y="41700"/>
                </a:lnTo>
                <a:lnTo>
                  <a:pt x="77690" y="41710"/>
                </a:lnTo>
                <a:lnTo>
                  <a:pt x="77690" y="41720"/>
                </a:lnTo>
                <a:lnTo>
                  <a:pt x="77690" y="41730"/>
                </a:lnTo>
                <a:lnTo>
                  <a:pt x="77690" y="41740"/>
                </a:lnTo>
                <a:lnTo>
                  <a:pt x="77700" y="41740"/>
                </a:lnTo>
                <a:lnTo>
                  <a:pt x="77690" y="41740"/>
                </a:lnTo>
                <a:lnTo>
                  <a:pt x="77700" y="41770"/>
                </a:lnTo>
                <a:lnTo>
                  <a:pt x="77700" y="41810"/>
                </a:lnTo>
                <a:lnTo>
                  <a:pt x="77700" y="41840"/>
                </a:lnTo>
                <a:lnTo>
                  <a:pt x="77700" y="41850"/>
                </a:lnTo>
                <a:lnTo>
                  <a:pt x="77680" y="41930"/>
                </a:lnTo>
                <a:lnTo>
                  <a:pt x="77670" y="41940"/>
                </a:lnTo>
                <a:lnTo>
                  <a:pt x="77660" y="41930"/>
                </a:lnTo>
                <a:lnTo>
                  <a:pt x="77600" y="41960"/>
                </a:lnTo>
                <a:lnTo>
                  <a:pt x="77560" y="41970"/>
                </a:lnTo>
                <a:lnTo>
                  <a:pt x="77540" y="41980"/>
                </a:lnTo>
                <a:lnTo>
                  <a:pt x="77500" y="42000"/>
                </a:lnTo>
                <a:lnTo>
                  <a:pt x="77470" y="42020"/>
                </a:lnTo>
                <a:lnTo>
                  <a:pt x="77450" y="42040"/>
                </a:lnTo>
                <a:lnTo>
                  <a:pt x="77360" y="42090"/>
                </a:lnTo>
                <a:lnTo>
                  <a:pt x="77320" y="42110"/>
                </a:lnTo>
                <a:lnTo>
                  <a:pt x="77280" y="42070"/>
                </a:lnTo>
                <a:lnTo>
                  <a:pt x="77260" y="42040"/>
                </a:lnTo>
                <a:lnTo>
                  <a:pt x="77230" y="42010"/>
                </a:lnTo>
                <a:lnTo>
                  <a:pt x="77230" y="41990"/>
                </a:lnTo>
                <a:lnTo>
                  <a:pt x="77210" y="41970"/>
                </a:lnTo>
                <a:lnTo>
                  <a:pt x="77210" y="41960"/>
                </a:lnTo>
                <a:lnTo>
                  <a:pt x="77200" y="41960"/>
                </a:lnTo>
                <a:lnTo>
                  <a:pt x="77180" y="41920"/>
                </a:lnTo>
                <a:lnTo>
                  <a:pt x="77170" y="41910"/>
                </a:lnTo>
                <a:lnTo>
                  <a:pt x="77150" y="41880"/>
                </a:lnTo>
                <a:lnTo>
                  <a:pt x="77130" y="41870"/>
                </a:lnTo>
                <a:lnTo>
                  <a:pt x="77120" y="41870"/>
                </a:lnTo>
                <a:lnTo>
                  <a:pt x="77100" y="41850"/>
                </a:lnTo>
                <a:lnTo>
                  <a:pt x="77080" y="41840"/>
                </a:lnTo>
                <a:lnTo>
                  <a:pt x="77050" y="41790"/>
                </a:lnTo>
                <a:lnTo>
                  <a:pt x="77040" y="41760"/>
                </a:lnTo>
                <a:lnTo>
                  <a:pt x="77040" y="41750"/>
                </a:lnTo>
                <a:lnTo>
                  <a:pt x="77030" y="41740"/>
                </a:lnTo>
                <a:lnTo>
                  <a:pt x="77020" y="41710"/>
                </a:lnTo>
                <a:lnTo>
                  <a:pt x="77020" y="41690"/>
                </a:lnTo>
                <a:lnTo>
                  <a:pt x="77010" y="41680"/>
                </a:lnTo>
                <a:lnTo>
                  <a:pt x="76990" y="41640"/>
                </a:lnTo>
                <a:lnTo>
                  <a:pt x="76990" y="41630"/>
                </a:lnTo>
                <a:lnTo>
                  <a:pt x="76980" y="41580"/>
                </a:lnTo>
                <a:lnTo>
                  <a:pt x="76990" y="41560"/>
                </a:lnTo>
                <a:lnTo>
                  <a:pt x="76990" y="41550"/>
                </a:lnTo>
                <a:lnTo>
                  <a:pt x="76990" y="41540"/>
                </a:lnTo>
                <a:lnTo>
                  <a:pt x="76990" y="41510"/>
                </a:lnTo>
                <a:lnTo>
                  <a:pt x="76980" y="41490"/>
                </a:lnTo>
                <a:lnTo>
                  <a:pt x="76980" y="41480"/>
                </a:lnTo>
                <a:lnTo>
                  <a:pt x="76980" y="41460"/>
                </a:lnTo>
                <a:lnTo>
                  <a:pt x="76970" y="41450"/>
                </a:lnTo>
                <a:lnTo>
                  <a:pt x="76970" y="41430"/>
                </a:lnTo>
                <a:lnTo>
                  <a:pt x="76970" y="41420"/>
                </a:lnTo>
                <a:lnTo>
                  <a:pt x="76960" y="41410"/>
                </a:lnTo>
                <a:lnTo>
                  <a:pt x="76950" y="41410"/>
                </a:lnTo>
                <a:lnTo>
                  <a:pt x="76930" y="41400"/>
                </a:lnTo>
                <a:lnTo>
                  <a:pt x="76900" y="41390"/>
                </a:lnTo>
                <a:lnTo>
                  <a:pt x="76900" y="41380"/>
                </a:lnTo>
                <a:lnTo>
                  <a:pt x="76890" y="41380"/>
                </a:lnTo>
                <a:lnTo>
                  <a:pt x="76880" y="41380"/>
                </a:lnTo>
                <a:lnTo>
                  <a:pt x="76860" y="41370"/>
                </a:lnTo>
                <a:lnTo>
                  <a:pt x="76830" y="41360"/>
                </a:lnTo>
                <a:lnTo>
                  <a:pt x="76820" y="41350"/>
                </a:lnTo>
                <a:lnTo>
                  <a:pt x="76770" y="41330"/>
                </a:lnTo>
                <a:lnTo>
                  <a:pt x="76720" y="41310"/>
                </a:lnTo>
                <a:lnTo>
                  <a:pt x="76690" y="41300"/>
                </a:lnTo>
                <a:lnTo>
                  <a:pt x="76660" y="41360"/>
                </a:lnTo>
                <a:lnTo>
                  <a:pt x="76660" y="41370"/>
                </a:lnTo>
                <a:lnTo>
                  <a:pt x="76650" y="41390"/>
                </a:lnTo>
                <a:lnTo>
                  <a:pt x="76610" y="41510"/>
                </a:lnTo>
                <a:lnTo>
                  <a:pt x="76570" y="41540"/>
                </a:lnTo>
                <a:lnTo>
                  <a:pt x="76560" y="41540"/>
                </a:lnTo>
                <a:lnTo>
                  <a:pt x="76540" y="41540"/>
                </a:lnTo>
                <a:lnTo>
                  <a:pt x="76490" y="41540"/>
                </a:lnTo>
                <a:lnTo>
                  <a:pt x="76470" y="41550"/>
                </a:lnTo>
                <a:lnTo>
                  <a:pt x="76460" y="41550"/>
                </a:lnTo>
                <a:lnTo>
                  <a:pt x="76460" y="41560"/>
                </a:lnTo>
                <a:lnTo>
                  <a:pt x="76450" y="41560"/>
                </a:lnTo>
                <a:lnTo>
                  <a:pt x="76450" y="41570"/>
                </a:lnTo>
                <a:lnTo>
                  <a:pt x="76430" y="41590"/>
                </a:lnTo>
                <a:lnTo>
                  <a:pt x="76420" y="41600"/>
                </a:lnTo>
                <a:lnTo>
                  <a:pt x="76410" y="41600"/>
                </a:lnTo>
                <a:lnTo>
                  <a:pt x="76410" y="41610"/>
                </a:lnTo>
                <a:lnTo>
                  <a:pt x="76400" y="41620"/>
                </a:lnTo>
                <a:lnTo>
                  <a:pt x="76390" y="41630"/>
                </a:lnTo>
                <a:lnTo>
                  <a:pt x="76380" y="41660"/>
                </a:lnTo>
                <a:lnTo>
                  <a:pt x="76360" y="41710"/>
                </a:lnTo>
                <a:lnTo>
                  <a:pt x="76350" y="41730"/>
                </a:lnTo>
                <a:lnTo>
                  <a:pt x="76430" y="41730"/>
                </a:lnTo>
                <a:lnTo>
                  <a:pt x="76420" y="41720"/>
                </a:lnTo>
                <a:lnTo>
                  <a:pt x="76500" y="41720"/>
                </a:lnTo>
                <a:lnTo>
                  <a:pt x="76500" y="41730"/>
                </a:lnTo>
                <a:lnTo>
                  <a:pt x="76530" y="41760"/>
                </a:lnTo>
                <a:lnTo>
                  <a:pt x="76520" y="41770"/>
                </a:lnTo>
                <a:lnTo>
                  <a:pt x="76530" y="41790"/>
                </a:lnTo>
                <a:lnTo>
                  <a:pt x="76580" y="41920"/>
                </a:lnTo>
                <a:lnTo>
                  <a:pt x="76570" y="41940"/>
                </a:lnTo>
                <a:lnTo>
                  <a:pt x="76560" y="41980"/>
                </a:lnTo>
                <a:lnTo>
                  <a:pt x="76550" y="42020"/>
                </a:lnTo>
                <a:lnTo>
                  <a:pt x="76540" y="42070"/>
                </a:lnTo>
                <a:lnTo>
                  <a:pt x="76530" y="42130"/>
                </a:lnTo>
                <a:lnTo>
                  <a:pt x="76500" y="42150"/>
                </a:lnTo>
                <a:lnTo>
                  <a:pt x="76470" y="42180"/>
                </a:lnTo>
                <a:lnTo>
                  <a:pt x="76460" y="42160"/>
                </a:lnTo>
                <a:lnTo>
                  <a:pt x="76460" y="42140"/>
                </a:lnTo>
                <a:lnTo>
                  <a:pt x="76450" y="42130"/>
                </a:lnTo>
                <a:lnTo>
                  <a:pt x="76410" y="42100"/>
                </a:lnTo>
                <a:lnTo>
                  <a:pt x="76380" y="42080"/>
                </a:lnTo>
                <a:lnTo>
                  <a:pt x="76370" y="42060"/>
                </a:lnTo>
                <a:lnTo>
                  <a:pt x="76360" y="42050"/>
                </a:lnTo>
                <a:lnTo>
                  <a:pt x="76360" y="42030"/>
                </a:lnTo>
                <a:lnTo>
                  <a:pt x="76340" y="42000"/>
                </a:lnTo>
                <a:lnTo>
                  <a:pt x="76330" y="41990"/>
                </a:lnTo>
                <a:lnTo>
                  <a:pt x="76320" y="41990"/>
                </a:lnTo>
                <a:lnTo>
                  <a:pt x="76310" y="41990"/>
                </a:lnTo>
                <a:lnTo>
                  <a:pt x="76300" y="41980"/>
                </a:lnTo>
                <a:lnTo>
                  <a:pt x="76290" y="41970"/>
                </a:lnTo>
                <a:lnTo>
                  <a:pt x="76280" y="41970"/>
                </a:lnTo>
                <a:lnTo>
                  <a:pt x="76280" y="41960"/>
                </a:lnTo>
                <a:lnTo>
                  <a:pt x="76260" y="41950"/>
                </a:lnTo>
                <a:lnTo>
                  <a:pt x="76260" y="41940"/>
                </a:lnTo>
                <a:lnTo>
                  <a:pt x="76250" y="41940"/>
                </a:lnTo>
                <a:lnTo>
                  <a:pt x="76250" y="41930"/>
                </a:lnTo>
                <a:lnTo>
                  <a:pt x="76240" y="41930"/>
                </a:lnTo>
                <a:lnTo>
                  <a:pt x="76210" y="41940"/>
                </a:lnTo>
                <a:lnTo>
                  <a:pt x="76190" y="41950"/>
                </a:lnTo>
                <a:lnTo>
                  <a:pt x="76170" y="41940"/>
                </a:lnTo>
                <a:lnTo>
                  <a:pt x="76160" y="41940"/>
                </a:lnTo>
                <a:lnTo>
                  <a:pt x="76150" y="41930"/>
                </a:lnTo>
                <a:lnTo>
                  <a:pt x="76130" y="41930"/>
                </a:lnTo>
                <a:lnTo>
                  <a:pt x="76120" y="41930"/>
                </a:lnTo>
                <a:lnTo>
                  <a:pt x="76110" y="41940"/>
                </a:lnTo>
                <a:lnTo>
                  <a:pt x="76100" y="41940"/>
                </a:lnTo>
                <a:lnTo>
                  <a:pt x="76090" y="41940"/>
                </a:lnTo>
                <a:lnTo>
                  <a:pt x="76070" y="41940"/>
                </a:lnTo>
                <a:lnTo>
                  <a:pt x="76060" y="41940"/>
                </a:lnTo>
                <a:lnTo>
                  <a:pt x="76050" y="41940"/>
                </a:lnTo>
                <a:lnTo>
                  <a:pt x="76040" y="41940"/>
                </a:lnTo>
                <a:lnTo>
                  <a:pt x="76030" y="41940"/>
                </a:lnTo>
                <a:lnTo>
                  <a:pt x="76020" y="41940"/>
                </a:lnTo>
                <a:lnTo>
                  <a:pt x="76010" y="41940"/>
                </a:lnTo>
                <a:lnTo>
                  <a:pt x="76000" y="41950"/>
                </a:lnTo>
                <a:lnTo>
                  <a:pt x="75990" y="41950"/>
                </a:lnTo>
                <a:lnTo>
                  <a:pt x="75980" y="41950"/>
                </a:lnTo>
                <a:lnTo>
                  <a:pt x="75960" y="41960"/>
                </a:lnTo>
                <a:lnTo>
                  <a:pt x="75950" y="41960"/>
                </a:lnTo>
                <a:lnTo>
                  <a:pt x="75940" y="41960"/>
                </a:lnTo>
                <a:lnTo>
                  <a:pt x="75930" y="41970"/>
                </a:lnTo>
                <a:lnTo>
                  <a:pt x="75920" y="41970"/>
                </a:lnTo>
                <a:lnTo>
                  <a:pt x="75910" y="41970"/>
                </a:lnTo>
                <a:lnTo>
                  <a:pt x="75900" y="41970"/>
                </a:lnTo>
                <a:lnTo>
                  <a:pt x="75890" y="41950"/>
                </a:lnTo>
                <a:lnTo>
                  <a:pt x="75870" y="41950"/>
                </a:lnTo>
                <a:lnTo>
                  <a:pt x="75780" y="41960"/>
                </a:lnTo>
                <a:lnTo>
                  <a:pt x="75660" y="42010"/>
                </a:lnTo>
                <a:lnTo>
                  <a:pt x="75630" y="42010"/>
                </a:lnTo>
                <a:lnTo>
                  <a:pt x="75600" y="42010"/>
                </a:lnTo>
                <a:lnTo>
                  <a:pt x="75600" y="42060"/>
                </a:lnTo>
                <a:lnTo>
                  <a:pt x="75590" y="42250"/>
                </a:lnTo>
                <a:lnTo>
                  <a:pt x="75590" y="42260"/>
                </a:lnTo>
                <a:lnTo>
                  <a:pt x="75590" y="42270"/>
                </a:lnTo>
                <a:lnTo>
                  <a:pt x="75590" y="42320"/>
                </a:lnTo>
                <a:lnTo>
                  <a:pt x="75550" y="42290"/>
                </a:lnTo>
                <a:lnTo>
                  <a:pt x="75520" y="42340"/>
                </a:lnTo>
                <a:lnTo>
                  <a:pt x="75490" y="42350"/>
                </a:lnTo>
                <a:lnTo>
                  <a:pt x="75430" y="42370"/>
                </a:lnTo>
                <a:lnTo>
                  <a:pt x="75420" y="42380"/>
                </a:lnTo>
                <a:lnTo>
                  <a:pt x="75410" y="42380"/>
                </a:lnTo>
                <a:lnTo>
                  <a:pt x="75340" y="42410"/>
                </a:lnTo>
                <a:lnTo>
                  <a:pt x="75320" y="42410"/>
                </a:lnTo>
                <a:lnTo>
                  <a:pt x="75300" y="42420"/>
                </a:lnTo>
                <a:lnTo>
                  <a:pt x="75290" y="42420"/>
                </a:lnTo>
                <a:lnTo>
                  <a:pt x="75270" y="42430"/>
                </a:lnTo>
                <a:lnTo>
                  <a:pt x="75250" y="42430"/>
                </a:lnTo>
                <a:lnTo>
                  <a:pt x="75230" y="42430"/>
                </a:lnTo>
                <a:lnTo>
                  <a:pt x="75180" y="42440"/>
                </a:lnTo>
                <a:lnTo>
                  <a:pt x="75160" y="42440"/>
                </a:lnTo>
                <a:lnTo>
                  <a:pt x="75160" y="42450"/>
                </a:lnTo>
                <a:lnTo>
                  <a:pt x="75160" y="42460"/>
                </a:lnTo>
                <a:lnTo>
                  <a:pt x="75160" y="42470"/>
                </a:lnTo>
                <a:lnTo>
                  <a:pt x="75130" y="42470"/>
                </a:lnTo>
                <a:lnTo>
                  <a:pt x="75140" y="42490"/>
                </a:lnTo>
                <a:lnTo>
                  <a:pt x="75100" y="42500"/>
                </a:lnTo>
                <a:lnTo>
                  <a:pt x="75060" y="42560"/>
                </a:lnTo>
                <a:lnTo>
                  <a:pt x="74990" y="42520"/>
                </a:lnTo>
                <a:lnTo>
                  <a:pt x="74940" y="42480"/>
                </a:lnTo>
                <a:lnTo>
                  <a:pt x="74870" y="42430"/>
                </a:lnTo>
                <a:lnTo>
                  <a:pt x="74790" y="42370"/>
                </a:lnTo>
                <a:lnTo>
                  <a:pt x="74820" y="42320"/>
                </a:lnTo>
                <a:lnTo>
                  <a:pt x="74850" y="42270"/>
                </a:lnTo>
                <a:lnTo>
                  <a:pt x="74790" y="42210"/>
                </a:lnTo>
                <a:lnTo>
                  <a:pt x="74750" y="42170"/>
                </a:lnTo>
                <a:lnTo>
                  <a:pt x="74710" y="42230"/>
                </a:lnTo>
                <a:lnTo>
                  <a:pt x="74670" y="42300"/>
                </a:lnTo>
                <a:lnTo>
                  <a:pt x="74620" y="42260"/>
                </a:lnTo>
                <a:lnTo>
                  <a:pt x="74560" y="42200"/>
                </a:lnTo>
                <a:lnTo>
                  <a:pt x="74490" y="42170"/>
                </a:lnTo>
                <a:lnTo>
                  <a:pt x="74440" y="42160"/>
                </a:lnTo>
                <a:lnTo>
                  <a:pt x="74390" y="42140"/>
                </a:lnTo>
                <a:lnTo>
                  <a:pt x="74320" y="42110"/>
                </a:lnTo>
                <a:lnTo>
                  <a:pt x="74290" y="42100"/>
                </a:lnTo>
                <a:lnTo>
                  <a:pt x="74290" y="42040"/>
                </a:lnTo>
                <a:lnTo>
                  <a:pt x="74280" y="42040"/>
                </a:lnTo>
                <a:lnTo>
                  <a:pt x="74280" y="41980"/>
                </a:lnTo>
                <a:lnTo>
                  <a:pt x="74240" y="41990"/>
                </a:lnTo>
                <a:lnTo>
                  <a:pt x="74130" y="41950"/>
                </a:lnTo>
                <a:lnTo>
                  <a:pt x="74070" y="41930"/>
                </a:lnTo>
                <a:lnTo>
                  <a:pt x="74030" y="41940"/>
                </a:lnTo>
                <a:lnTo>
                  <a:pt x="74030" y="41930"/>
                </a:lnTo>
                <a:lnTo>
                  <a:pt x="74030" y="41920"/>
                </a:lnTo>
                <a:lnTo>
                  <a:pt x="74020" y="41920"/>
                </a:lnTo>
                <a:lnTo>
                  <a:pt x="74020" y="41910"/>
                </a:lnTo>
                <a:lnTo>
                  <a:pt x="74020" y="41900"/>
                </a:lnTo>
                <a:lnTo>
                  <a:pt x="74020" y="41890"/>
                </a:lnTo>
                <a:lnTo>
                  <a:pt x="74010" y="41890"/>
                </a:lnTo>
                <a:lnTo>
                  <a:pt x="74010" y="41880"/>
                </a:lnTo>
                <a:lnTo>
                  <a:pt x="74010" y="41870"/>
                </a:lnTo>
                <a:lnTo>
                  <a:pt x="74000" y="41870"/>
                </a:lnTo>
                <a:lnTo>
                  <a:pt x="74000" y="41860"/>
                </a:lnTo>
                <a:lnTo>
                  <a:pt x="74000" y="41850"/>
                </a:lnTo>
                <a:lnTo>
                  <a:pt x="73990" y="41850"/>
                </a:lnTo>
                <a:lnTo>
                  <a:pt x="73990" y="41840"/>
                </a:lnTo>
                <a:lnTo>
                  <a:pt x="73990" y="41830"/>
                </a:lnTo>
                <a:lnTo>
                  <a:pt x="73990" y="41820"/>
                </a:lnTo>
                <a:lnTo>
                  <a:pt x="73980" y="41820"/>
                </a:lnTo>
                <a:lnTo>
                  <a:pt x="73980" y="41810"/>
                </a:lnTo>
                <a:lnTo>
                  <a:pt x="73980" y="41800"/>
                </a:lnTo>
                <a:lnTo>
                  <a:pt x="73970" y="41800"/>
                </a:lnTo>
                <a:lnTo>
                  <a:pt x="73970" y="41790"/>
                </a:lnTo>
                <a:lnTo>
                  <a:pt x="73970" y="41780"/>
                </a:lnTo>
                <a:lnTo>
                  <a:pt x="73960" y="41780"/>
                </a:lnTo>
                <a:lnTo>
                  <a:pt x="73960" y="41770"/>
                </a:lnTo>
                <a:lnTo>
                  <a:pt x="73960" y="41760"/>
                </a:lnTo>
                <a:lnTo>
                  <a:pt x="73950" y="41760"/>
                </a:lnTo>
                <a:lnTo>
                  <a:pt x="73950" y="41750"/>
                </a:lnTo>
                <a:lnTo>
                  <a:pt x="73950" y="41740"/>
                </a:lnTo>
                <a:lnTo>
                  <a:pt x="73940" y="41740"/>
                </a:lnTo>
                <a:lnTo>
                  <a:pt x="73940" y="41730"/>
                </a:lnTo>
                <a:lnTo>
                  <a:pt x="73930" y="41720"/>
                </a:lnTo>
                <a:lnTo>
                  <a:pt x="73920" y="41710"/>
                </a:lnTo>
                <a:lnTo>
                  <a:pt x="73920" y="41700"/>
                </a:lnTo>
                <a:lnTo>
                  <a:pt x="73910" y="41700"/>
                </a:lnTo>
                <a:lnTo>
                  <a:pt x="73910" y="41690"/>
                </a:lnTo>
                <a:lnTo>
                  <a:pt x="73900" y="41690"/>
                </a:lnTo>
                <a:lnTo>
                  <a:pt x="73890" y="41670"/>
                </a:lnTo>
                <a:lnTo>
                  <a:pt x="73880" y="41660"/>
                </a:lnTo>
                <a:lnTo>
                  <a:pt x="73880" y="41650"/>
                </a:lnTo>
                <a:lnTo>
                  <a:pt x="73870" y="41650"/>
                </a:lnTo>
                <a:lnTo>
                  <a:pt x="73870" y="41640"/>
                </a:lnTo>
                <a:lnTo>
                  <a:pt x="73860" y="41640"/>
                </a:lnTo>
                <a:lnTo>
                  <a:pt x="73860" y="41630"/>
                </a:lnTo>
                <a:lnTo>
                  <a:pt x="73850" y="41630"/>
                </a:lnTo>
                <a:lnTo>
                  <a:pt x="73850" y="41620"/>
                </a:lnTo>
                <a:lnTo>
                  <a:pt x="73840" y="41620"/>
                </a:lnTo>
                <a:lnTo>
                  <a:pt x="73840" y="41610"/>
                </a:lnTo>
                <a:lnTo>
                  <a:pt x="73840" y="41600"/>
                </a:lnTo>
                <a:lnTo>
                  <a:pt x="73830" y="41600"/>
                </a:lnTo>
                <a:lnTo>
                  <a:pt x="73830" y="41590"/>
                </a:lnTo>
                <a:lnTo>
                  <a:pt x="73820" y="41580"/>
                </a:lnTo>
                <a:lnTo>
                  <a:pt x="73820" y="41570"/>
                </a:lnTo>
                <a:lnTo>
                  <a:pt x="73810" y="41570"/>
                </a:lnTo>
                <a:lnTo>
                  <a:pt x="73810" y="41560"/>
                </a:lnTo>
                <a:lnTo>
                  <a:pt x="73800" y="41560"/>
                </a:lnTo>
                <a:lnTo>
                  <a:pt x="73800" y="41550"/>
                </a:lnTo>
                <a:lnTo>
                  <a:pt x="73790" y="41540"/>
                </a:lnTo>
                <a:lnTo>
                  <a:pt x="73790" y="41530"/>
                </a:lnTo>
                <a:lnTo>
                  <a:pt x="73780" y="41530"/>
                </a:lnTo>
                <a:lnTo>
                  <a:pt x="73780" y="41520"/>
                </a:lnTo>
                <a:lnTo>
                  <a:pt x="73770" y="41520"/>
                </a:lnTo>
                <a:lnTo>
                  <a:pt x="73760" y="41510"/>
                </a:lnTo>
                <a:lnTo>
                  <a:pt x="73760" y="41500"/>
                </a:lnTo>
                <a:lnTo>
                  <a:pt x="73750" y="41500"/>
                </a:lnTo>
                <a:lnTo>
                  <a:pt x="73750" y="41490"/>
                </a:lnTo>
                <a:lnTo>
                  <a:pt x="73740" y="41490"/>
                </a:lnTo>
                <a:lnTo>
                  <a:pt x="73740" y="41480"/>
                </a:lnTo>
                <a:lnTo>
                  <a:pt x="73730" y="41470"/>
                </a:lnTo>
                <a:lnTo>
                  <a:pt x="73730" y="41460"/>
                </a:lnTo>
                <a:lnTo>
                  <a:pt x="73720" y="41460"/>
                </a:lnTo>
                <a:lnTo>
                  <a:pt x="73720" y="41450"/>
                </a:lnTo>
                <a:lnTo>
                  <a:pt x="73710" y="41450"/>
                </a:lnTo>
                <a:lnTo>
                  <a:pt x="73710" y="41440"/>
                </a:lnTo>
                <a:lnTo>
                  <a:pt x="73700" y="41430"/>
                </a:lnTo>
                <a:lnTo>
                  <a:pt x="73700" y="41420"/>
                </a:lnTo>
                <a:lnTo>
                  <a:pt x="73700" y="41410"/>
                </a:lnTo>
                <a:lnTo>
                  <a:pt x="73690" y="41410"/>
                </a:lnTo>
                <a:lnTo>
                  <a:pt x="73690" y="41420"/>
                </a:lnTo>
                <a:lnTo>
                  <a:pt x="73690" y="41430"/>
                </a:lnTo>
                <a:lnTo>
                  <a:pt x="73690" y="41420"/>
                </a:lnTo>
                <a:lnTo>
                  <a:pt x="73680" y="41410"/>
                </a:lnTo>
                <a:lnTo>
                  <a:pt x="73670" y="41400"/>
                </a:lnTo>
                <a:lnTo>
                  <a:pt x="73660" y="41400"/>
                </a:lnTo>
                <a:lnTo>
                  <a:pt x="73650" y="41390"/>
                </a:lnTo>
                <a:lnTo>
                  <a:pt x="73640" y="41380"/>
                </a:lnTo>
                <a:lnTo>
                  <a:pt x="73630" y="41370"/>
                </a:lnTo>
                <a:lnTo>
                  <a:pt x="73620" y="41360"/>
                </a:lnTo>
                <a:lnTo>
                  <a:pt x="73620" y="41350"/>
                </a:lnTo>
                <a:lnTo>
                  <a:pt x="73620" y="41340"/>
                </a:lnTo>
                <a:lnTo>
                  <a:pt x="73610" y="41340"/>
                </a:lnTo>
                <a:lnTo>
                  <a:pt x="73610" y="41330"/>
                </a:lnTo>
                <a:lnTo>
                  <a:pt x="73610" y="41320"/>
                </a:lnTo>
                <a:lnTo>
                  <a:pt x="73600" y="41310"/>
                </a:lnTo>
                <a:lnTo>
                  <a:pt x="73590" y="41300"/>
                </a:lnTo>
                <a:lnTo>
                  <a:pt x="73580" y="41290"/>
                </a:lnTo>
                <a:lnTo>
                  <a:pt x="73570" y="41290"/>
                </a:lnTo>
                <a:lnTo>
                  <a:pt x="73570" y="41280"/>
                </a:lnTo>
                <a:lnTo>
                  <a:pt x="73560" y="41280"/>
                </a:lnTo>
                <a:lnTo>
                  <a:pt x="73560" y="41270"/>
                </a:lnTo>
                <a:lnTo>
                  <a:pt x="73550" y="41270"/>
                </a:lnTo>
                <a:lnTo>
                  <a:pt x="73550" y="41260"/>
                </a:lnTo>
                <a:lnTo>
                  <a:pt x="73540" y="41260"/>
                </a:lnTo>
                <a:lnTo>
                  <a:pt x="73540" y="41250"/>
                </a:lnTo>
                <a:lnTo>
                  <a:pt x="73530" y="41240"/>
                </a:lnTo>
                <a:lnTo>
                  <a:pt x="73520" y="41240"/>
                </a:lnTo>
                <a:lnTo>
                  <a:pt x="73520" y="41230"/>
                </a:lnTo>
                <a:lnTo>
                  <a:pt x="73510" y="41220"/>
                </a:lnTo>
                <a:lnTo>
                  <a:pt x="73500" y="41220"/>
                </a:lnTo>
                <a:lnTo>
                  <a:pt x="73500" y="41210"/>
                </a:lnTo>
                <a:lnTo>
                  <a:pt x="73490" y="41200"/>
                </a:lnTo>
                <a:lnTo>
                  <a:pt x="73490" y="41190"/>
                </a:lnTo>
                <a:lnTo>
                  <a:pt x="73480" y="41190"/>
                </a:lnTo>
                <a:lnTo>
                  <a:pt x="73480" y="41180"/>
                </a:lnTo>
                <a:lnTo>
                  <a:pt x="73470" y="41180"/>
                </a:lnTo>
                <a:lnTo>
                  <a:pt x="73470" y="41170"/>
                </a:lnTo>
                <a:lnTo>
                  <a:pt x="73460" y="41160"/>
                </a:lnTo>
                <a:lnTo>
                  <a:pt x="73450" y="41150"/>
                </a:lnTo>
                <a:lnTo>
                  <a:pt x="73450" y="41140"/>
                </a:lnTo>
                <a:lnTo>
                  <a:pt x="73440" y="41140"/>
                </a:lnTo>
                <a:lnTo>
                  <a:pt x="73440" y="41130"/>
                </a:lnTo>
                <a:lnTo>
                  <a:pt x="73430" y="41130"/>
                </a:lnTo>
                <a:lnTo>
                  <a:pt x="73430" y="41120"/>
                </a:lnTo>
                <a:lnTo>
                  <a:pt x="73420" y="41120"/>
                </a:lnTo>
                <a:lnTo>
                  <a:pt x="73420" y="41110"/>
                </a:lnTo>
                <a:lnTo>
                  <a:pt x="73410" y="41110"/>
                </a:lnTo>
                <a:lnTo>
                  <a:pt x="73400" y="41100"/>
                </a:lnTo>
                <a:lnTo>
                  <a:pt x="73390" y="41090"/>
                </a:lnTo>
                <a:lnTo>
                  <a:pt x="73380" y="41090"/>
                </a:lnTo>
                <a:lnTo>
                  <a:pt x="73380" y="41080"/>
                </a:lnTo>
                <a:lnTo>
                  <a:pt x="73370" y="41070"/>
                </a:lnTo>
                <a:lnTo>
                  <a:pt x="73360" y="41070"/>
                </a:lnTo>
                <a:lnTo>
                  <a:pt x="73360" y="41060"/>
                </a:lnTo>
                <a:lnTo>
                  <a:pt x="73350" y="41060"/>
                </a:lnTo>
                <a:lnTo>
                  <a:pt x="73340" y="41050"/>
                </a:lnTo>
                <a:lnTo>
                  <a:pt x="73330" y="41050"/>
                </a:lnTo>
                <a:lnTo>
                  <a:pt x="73320" y="41040"/>
                </a:lnTo>
                <a:lnTo>
                  <a:pt x="73320" y="41030"/>
                </a:lnTo>
                <a:lnTo>
                  <a:pt x="73310" y="41030"/>
                </a:lnTo>
                <a:lnTo>
                  <a:pt x="73300" y="41030"/>
                </a:lnTo>
                <a:lnTo>
                  <a:pt x="73300" y="41020"/>
                </a:lnTo>
                <a:lnTo>
                  <a:pt x="73290" y="41020"/>
                </a:lnTo>
                <a:lnTo>
                  <a:pt x="73290" y="41010"/>
                </a:lnTo>
                <a:lnTo>
                  <a:pt x="73270" y="40990"/>
                </a:lnTo>
                <a:lnTo>
                  <a:pt x="73260" y="40990"/>
                </a:lnTo>
                <a:lnTo>
                  <a:pt x="73240" y="40980"/>
                </a:lnTo>
                <a:lnTo>
                  <a:pt x="73240" y="40970"/>
                </a:lnTo>
                <a:lnTo>
                  <a:pt x="73230" y="40970"/>
                </a:lnTo>
                <a:lnTo>
                  <a:pt x="73210" y="40960"/>
                </a:lnTo>
                <a:lnTo>
                  <a:pt x="73200" y="40950"/>
                </a:lnTo>
                <a:lnTo>
                  <a:pt x="73180" y="40950"/>
                </a:lnTo>
                <a:lnTo>
                  <a:pt x="73170" y="40940"/>
                </a:lnTo>
                <a:lnTo>
                  <a:pt x="73160" y="40940"/>
                </a:lnTo>
                <a:lnTo>
                  <a:pt x="73160" y="40930"/>
                </a:lnTo>
                <a:lnTo>
                  <a:pt x="73150" y="40930"/>
                </a:lnTo>
                <a:lnTo>
                  <a:pt x="73140" y="40920"/>
                </a:lnTo>
                <a:lnTo>
                  <a:pt x="73140" y="40910"/>
                </a:lnTo>
                <a:lnTo>
                  <a:pt x="73130" y="40910"/>
                </a:lnTo>
                <a:lnTo>
                  <a:pt x="73120" y="40900"/>
                </a:lnTo>
                <a:lnTo>
                  <a:pt x="73120" y="40890"/>
                </a:lnTo>
                <a:lnTo>
                  <a:pt x="73110" y="40880"/>
                </a:lnTo>
                <a:lnTo>
                  <a:pt x="73100" y="40880"/>
                </a:lnTo>
                <a:lnTo>
                  <a:pt x="73100" y="40870"/>
                </a:lnTo>
                <a:lnTo>
                  <a:pt x="73090" y="40870"/>
                </a:lnTo>
                <a:lnTo>
                  <a:pt x="73090" y="40860"/>
                </a:lnTo>
                <a:lnTo>
                  <a:pt x="73080" y="40860"/>
                </a:lnTo>
                <a:lnTo>
                  <a:pt x="73080" y="40850"/>
                </a:lnTo>
                <a:lnTo>
                  <a:pt x="73070" y="40850"/>
                </a:lnTo>
                <a:lnTo>
                  <a:pt x="73060" y="40850"/>
                </a:lnTo>
                <a:lnTo>
                  <a:pt x="73060" y="40840"/>
                </a:lnTo>
                <a:lnTo>
                  <a:pt x="73050" y="40840"/>
                </a:lnTo>
                <a:lnTo>
                  <a:pt x="73040" y="40830"/>
                </a:lnTo>
                <a:lnTo>
                  <a:pt x="73030" y="40830"/>
                </a:lnTo>
                <a:lnTo>
                  <a:pt x="73030" y="40820"/>
                </a:lnTo>
                <a:lnTo>
                  <a:pt x="73020" y="40820"/>
                </a:lnTo>
                <a:lnTo>
                  <a:pt x="73020" y="40810"/>
                </a:lnTo>
                <a:lnTo>
                  <a:pt x="73010" y="40810"/>
                </a:lnTo>
                <a:lnTo>
                  <a:pt x="73000" y="40810"/>
                </a:lnTo>
                <a:lnTo>
                  <a:pt x="73000" y="40800"/>
                </a:lnTo>
                <a:lnTo>
                  <a:pt x="72990" y="40800"/>
                </a:lnTo>
                <a:lnTo>
                  <a:pt x="72980" y="40790"/>
                </a:lnTo>
                <a:lnTo>
                  <a:pt x="72970" y="40780"/>
                </a:lnTo>
                <a:lnTo>
                  <a:pt x="72960" y="40780"/>
                </a:lnTo>
                <a:lnTo>
                  <a:pt x="72960" y="40770"/>
                </a:lnTo>
                <a:lnTo>
                  <a:pt x="72950" y="40770"/>
                </a:lnTo>
                <a:lnTo>
                  <a:pt x="72940" y="40770"/>
                </a:lnTo>
                <a:lnTo>
                  <a:pt x="72930" y="40760"/>
                </a:lnTo>
                <a:lnTo>
                  <a:pt x="72930" y="40750"/>
                </a:lnTo>
                <a:lnTo>
                  <a:pt x="72920" y="40750"/>
                </a:lnTo>
                <a:lnTo>
                  <a:pt x="72910" y="40740"/>
                </a:lnTo>
                <a:lnTo>
                  <a:pt x="72900" y="40740"/>
                </a:lnTo>
                <a:lnTo>
                  <a:pt x="72890" y="40740"/>
                </a:lnTo>
                <a:lnTo>
                  <a:pt x="72880" y="40730"/>
                </a:lnTo>
                <a:lnTo>
                  <a:pt x="72860" y="40720"/>
                </a:lnTo>
                <a:lnTo>
                  <a:pt x="72850" y="40720"/>
                </a:lnTo>
                <a:lnTo>
                  <a:pt x="72840" y="40720"/>
                </a:lnTo>
                <a:lnTo>
                  <a:pt x="72830" y="40710"/>
                </a:lnTo>
                <a:lnTo>
                  <a:pt x="72820" y="40710"/>
                </a:lnTo>
                <a:lnTo>
                  <a:pt x="72810" y="40710"/>
                </a:lnTo>
                <a:lnTo>
                  <a:pt x="72800" y="40700"/>
                </a:lnTo>
                <a:lnTo>
                  <a:pt x="72790" y="40700"/>
                </a:lnTo>
                <a:lnTo>
                  <a:pt x="72780" y="40700"/>
                </a:lnTo>
                <a:lnTo>
                  <a:pt x="72780" y="40690"/>
                </a:lnTo>
                <a:lnTo>
                  <a:pt x="72770" y="40690"/>
                </a:lnTo>
                <a:lnTo>
                  <a:pt x="72760" y="40690"/>
                </a:lnTo>
                <a:lnTo>
                  <a:pt x="72750" y="40690"/>
                </a:lnTo>
                <a:lnTo>
                  <a:pt x="72740" y="40690"/>
                </a:lnTo>
                <a:lnTo>
                  <a:pt x="72740" y="40700"/>
                </a:lnTo>
                <a:lnTo>
                  <a:pt x="72730" y="40700"/>
                </a:lnTo>
                <a:lnTo>
                  <a:pt x="72730" y="40690"/>
                </a:lnTo>
                <a:lnTo>
                  <a:pt x="72720" y="40690"/>
                </a:lnTo>
                <a:lnTo>
                  <a:pt x="72710" y="40690"/>
                </a:lnTo>
                <a:lnTo>
                  <a:pt x="72700" y="40690"/>
                </a:lnTo>
                <a:lnTo>
                  <a:pt x="72690" y="40690"/>
                </a:lnTo>
                <a:lnTo>
                  <a:pt x="72680" y="40690"/>
                </a:lnTo>
                <a:lnTo>
                  <a:pt x="72670" y="40680"/>
                </a:lnTo>
                <a:lnTo>
                  <a:pt x="72650" y="40680"/>
                </a:lnTo>
                <a:lnTo>
                  <a:pt x="72640" y="40670"/>
                </a:lnTo>
                <a:lnTo>
                  <a:pt x="72620" y="40670"/>
                </a:lnTo>
                <a:lnTo>
                  <a:pt x="72600" y="40660"/>
                </a:lnTo>
                <a:lnTo>
                  <a:pt x="72590" y="40660"/>
                </a:lnTo>
                <a:lnTo>
                  <a:pt x="72560" y="40650"/>
                </a:lnTo>
                <a:lnTo>
                  <a:pt x="72540" y="40650"/>
                </a:lnTo>
                <a:lnTo>
                  <a:pt x="72530" y="40640"/>
                </a:lnTo>
                <a:lnTo>
                  <a:pt x="72520" y="40640"/>
                </a:lnTo>
                <a:lnTo>
                  <a:pt x="72500" y="40640"/>
                </a:lnTo>
                <a:lnTo>
                  <a:pt x="72490" y="40640"/>
                </a:lnTo>
                <a:lnTo>
                  <a:pt x="72490" y="40630"/>
                </a:lnTo>
                <a:lnTo>
                  <a:pt x="72470" y="40620"/>
                </a:lnTo>
                <a:lnTo>
                  <a:pt x="72460" y="40630"/>
                </a:lnTo>
                <a:lnTo>
                  <a:pt x="72440" y="40630"/>
                </a:lnTo>
                <a:lnTo>
                  <a:pt x="72410" y="40630"/>
                </a:lnTo>
                <a:lnTo>
                  <a:pt x="72390" y="40630"/>
                </a:lnTo>
                <a:lnTo>
                  <a:pt x="72370" y="40630"/>
                </a:lnTo>
                <a:lnTo>
                  <a:pt x="72350" y="40630"/>
                </a:lnTo>
                <a:lnTo>
                  <a:pt x="72340" y="40630"/>
                </a:lnTo>
                <a:lnTo>
                  <a:pt x="72330" y="40630"/>
                </a:lnTo>
                <a:lnTo>
                  <a:pt x="72320" y="40630"/>
                </a:lnTo>
                <a:lnTo>
                  <a:pt x="72310" y="40630"/>
                </a:lnTo>
                <a:lnTo>
                  <a:pt x="72300" y="40630"/>
                </a:lnTo>
                <a:lnTo>
                  <a:pt x="72300" y="40640"/>
                </a:lnTo>
                <a:lnTo>
                  <a:pt x="72290" y="40640"/>
                </a:lnTo>
                <a:lnTo>
                  <a:pt x="72280" y="40640"/>
                </a:lnTo>
                <a:lnTo>
                  <a:pt x="72270" y="40650"/>
                </a:lnTo>
                <a:lnTo>
                  <a:pt x="72260" y="40660"/>
                </a:lnTo>
                <a:lnTo>
                  <a:pt x="72260" y="40670"/>
                </a:lnTo>
                <a:lnTo>
                  <a:pt x="72250" y="40670"/>
                </a:lnTo>
                <a:lnTo>
                  <a:pt x="72250" y="40680"/>
                </a:lnTo>
                <a:lnTo>
                  <a:pt x="72250" y="40690"/>
                </a:lnTo>
                <a:lnTo>
                  <a:pt x="72240" y="40690"/>
                </a:lnTo>
                <a:lnTo>
                  <a:pt x="72240" y="40700"/>
                </a:lnTo>
                <a:lnTo>
                  <a:pt x="72240" y="40710"/>
                </a:lnTo>
                <a:lnTo>
                  <a:pt x="72240" y="40700"/>
                </a:lnTo>
                <a:lnTo>
                  <a:pt x="72250" y="40700"/>
                </a:lnTo>
                <a:lnTo>
                  <a:pt x="72250" y="40710"/>
                </a:lnTo>
                <a:lnTo>
                  <a:pt x="72250" y="40720"/>
                </a:lnTo>
                <a:lnTo>
                  <a:pt x="72250" y="40730"/>
                </a:lnTo>
                <a:lnTo>
                  <a:pt x="72250" y="40740"/>
                </a:lnTo>
                <a:lnTo>
                  <a:pt x="72260" y="40740"/>
                </a:lnTo>
                <a:lnTo>
                  <a:pt x="72260" y="40750"/>
                </a:lnTo>
                <a:lnTo>
                  <a:pt x="72260" y="40760"/>
                </a:lnTo>
                <a:lnTo>
                  <a:pt x="72270" y="40770"/>
                </a:lnTo>
                <a:lnTo>
                  <a:pt x="72260" y="40780"/>
                </a:lnTo>
                <a:lnTo>
                  <a:pt x="72260" y="40790"/>
                </a:lnTo>
                <a:lnTo>
                  <a:pt x="72250" y="40800"/>
                </a:lnTo>
                <a:lnTo>
                  <a:pt x="72250" y="40810"/>
                </a:lnTo>
                <a:lnTo>
                  <a:pt x="72240" y="40820"/>
                </a:lnTo>
                <a:lnTo>
                  <a:pt x="72240" y="40830"/>
                </a:lnTo>
                <a:lnTo>
                  <a:pt x="72230" y="40830"/>
                </a:lnTo>
                <a:lnTo>
                  <a:pt x="72220" y="40830"/>
                </a:lnTo>
                <a:lnTo>
                  <a:pt x="72210" y="40840"/>
                </a:lnTo>
                <a:lnTo>
                  <a:pt x="72200" y="40840"/>
                </a:lnTo>
                <a:lnTo>
                  <a:pt x="72190" y="40840"/>
                </a:lnTo>
                <a:lnTo>
                  <a:pt x="72170" y="40830"/>
                </a:lnTo>
                <a:lnTo>
                  <a:pt x="72160" y="40830"/>
                </a:lnTo>
                <a:lnTo>
                  <a:pt x="72150" y="40830"/>
                </a:lnTo>
                <a:lnTo>
                  <a:pt x="72150" y="40840"/>
                </a:lnTo>
                <a:lnTo>
                  <a:pt x="72140" y="40840"/>
                </a:lnTo>
                <a:lnTo>
                  <a:pt x="72130" y="40850"/>
                </a:lnTo>
                <a:lnTo>
                  <a:pt x="72120" y="40850"/>
                </a:lnTo>
                <a:lnTo>
                  <a:pt x="72120" y="40860"/>
                </a:lnTo>
                <a:lnTo>
                  <a:pt x="72110" y="40870"/>
                </a:lnTo>
                <a:lnTo>
                  <a:pt x="72110" y="40880"/>
                </a:lnTo>
                <a:lnTo>
                  <a:pt x="72100" y="40890"/>
                </a:lnTo>
                <a:lnTo>
                  <a:pt x="72100" y="40900"/>
                </a:lnTo>
                <a:lnTo>
                  <a:pt x="72090" y="40910"/>
                </a:lnTo>
                <a:lnTo>
                  <a:pt x="72080" y="40920"/>
                </a:lnTo>
                <a:lnTo>
                  <a:pt x="72080" y="40930"/>
                </a:lnTo>
                <a:lnTo>
                  <a:pt x="72070" y="40940"/>
                </a:lnTo>
                <a:lnTo>
                  <a:pt x="72060" y="40950"/>
                </a:lnTo>
                <a:lnTo>
                  <a:pt x="72050" y="40960"/>
                </a:lnTo>
                <a:lnTo>
                  <a:pt x="72030" y="40970"/>
                </a:lnTo>
                <a:lnTo>
                  <a:pt x="72020" y="40980"/>
                </a:lnTo>
                <a:lnTo>
                  <a:pt x="72020" y="40990"/>
                </a:lnTo>
                <a:lnTo>
                  <a:pt x="72010" y="40990"/>
                </a:lnTo>
                <a:lnTo>
                  <a:pt x="72010" y="41000"/>
                </a:lnTo>
                <a:lnTo>
                  <a:pt x="72000" y="41010"/>
                </a:lnTo>
                <a:lnTo>
                  <a:pt x="71990" y="41010"/>
                </a:lnTo>
                <a:lnTo>
                  <a:pt x="71990" y="41020"/>
                </a:lnTo>
                <a:lnTo>
                  <a:pt x="71980" y="41020"/>
                </a:lnTo>
                <a:lnTo>
                  <a:pt x="71970" y="41020"/>
                </a:lnTo>
                <a:lnTo>
                  <a:pt x="71960" y="41020"/>
                </a:lnTo>
                <a:lnTo>
                  <a:pt x="71960" y="41030"/>
                </a:lnTo>
                <a:lnTo>
                  <a:pt x="71950" y="41030"/>
                </a:lnTo>
                <a:lnTo>
                  <a:pt x="71940" y="41030"/>
                </a:lnTo>
                <a:lnTo>
                  <a:pt x="71930" y="41030"/>
                </a:lnTo>
                <a:lnTo>
                  <a:pt x="71930" y="41040"/>
                </a:lnTo>
                <a:lnTo>
                  <a:pt x="71910" y="41040"/>
                </a:lnTo>
                <a:lnTo>
                  <a:pt x="71900" y="41050"/>
                </a:lnTo>
                <a:lnTo>
                  <a:pt x="71890" y="41050"/>
                </a:lnTo>
                <a:lnTo>
                  <a:pt x="71880" y="41060"/>
                </a:lnTo>
                <a:lnTo>
                  <a:pt x="71870" y="41060"/>
                </a:lnTo>
                <a:lnTo>
                  <a:pt x="71860" y="41060"/>
                </a:lnTo>
                <a:lnTo>
                  <a:pt x="71860" y="41070"/>
                </a:lnTo>
                <a:lnTo>
                  <a:pt x="71850" y="41070"/>
                </a:lnTo>
                <a:lnTo>
                  <a:pt x="71840" y="41080"/>
                </a:lnTo>
                <a:lnTo>
                  <a:pt x="71830" y="41080"/>
                </a:lnTo>
                <a:lnTo>
                  <a:pt x="71830" y="41090"/>
                </a:lnTo>
                <a:lnTo>
                  <a:pt x="71820" y="41090"/>
                </a:lnTo>
                <a:lnTo>
                  <a:pt x="71820" y="41100"/>
                </a:lnTo>
                <a:lnTo>
                  <a:pt x="71820" y="41110"/>
                </a:lnTo>
                <a:lnTo>
                  <a:pt x="71810" y="41110"/>
                </a:lnTo>
                <a:lnTo>
                  <a:pt x="71810" y="41120"/>
                </a:lnTo>
                <a:lnTo>
                  <a:pt x="71800" y="41130"/>
                </a:lnTo>
                <a:lnTo>
                  <a:pt x="71800" y="41140"/>
                </a:lnTo>
                <a:lnTo>
                  <a:pt x="71790" y="41140"/>
                </a:lnTo>
                <a:lnTo>
                  <a:pt x="71790" y="41150"/>
                </a:lnTo>
                <a:lnTo>
                  <a:pt x="71780" y="41160"/>
                </a:lnTo>
                <a:lnTo>
                  <a:pt x="71780" y="41170"/>
                </a:lnTo>
                <a:lnTo>
                  <a:pt x="71780" y="41180"/>
                </a:lnTo>
                <a:lnTo>
                  <a:pt x="71780" y="41190"/>
                </a:lnTo>
                <a:lnTo>
                  <a:pt x="71770" y="41200"/>
                </a:lnTo>
                <a:lnTo>
                  <a:pt x="71780" y="41200"/>
                </a:lnTo>
                <a:lnTo>
                  <a:pt x="71780" y="41210"/>
                </a:lnTo>
                <a:lnTo>
                  <a:pt x="71780" y="41220"/>
                </a:lnTo>
                <a:lnTo>
                  <a:pt x="71780" y="41230"/>
                </a:lnTo>
                <a:lnTo>
                  <a:pt x="71770" y="41230"/>
                </a:lnTo>
                <a:lnTo>
                  <a:pt x="71770" y="41240"/>
                </a:lnTo>
                <a:lnTo>
                  <a:pt x="71770" y="41250"/>
                </a:lnTo>
                <a:lnTo>
                  <a:pt x="71770" y="41260"/>
                </a:lnTo>
                <a:lnTo>
                  <a:pt x="71760" y="41260"/>
                </a:lnTo>
                <a:lnTo>
                  <a:pt x="71760" y="41270"/>
                </a:lnTo>
                <a:lnTo>
                  <a:pt x="71760" y="41280"/>
                </a:lnTo>
                <a:lnTo>
                  <a:pt x="71750" y="41280"/>
                </a:lnTo>
                <a:lnTo>
                  <a:pt x="71750" y="41290"/>
                </a:lnTo>
                <a:lnTo>
                  <a:pt x="71740" y="41290"/>
                </a:lnTo>
                <a:lnTo>
                  <a:pt x="71720" y="41300"/>
                </a:lnTo>
                <a:lnTo>
                  <a:pt x="71720" y="41310"/>
                </a:lnTo>
                <a:lnTo>
                  <a:pt x="71690" y="41330"/>
                </a:lnTo>
                <a:lnTo>
                  <a:pt x="71670" y="41340"/>
                </a:lnTo>
                <a:lnTo>
                  <a:pt x="71630" y="41370"/>
                </a:lnTo>
                <a:lnTo>
                  <a:pt x="71580" y="41400"/>
                </a:lnTo>
                <a:lnTo>
                  <a:pt x="71570" y="41410"/>
                </a:lnTo>
                <a:lnTo>
                  <a:pt x="71560" y="41410"/>
                </a:lnTo>
                <a:lnTo>
                  <a:pt x="71550" y="41410"/>
                </a:lnTo>
                <a:lnTo>
                  <a:pt x="71540" y="41410"/>
                </a:lnTo>
                <a:lnTo>
                  <a:pt x="71540" y="41400"/>
                </a:lnTo>
                <a:lnTo>
                  <a:pt x="71530" y="41400"/>
                </a:lnTo>
                <a:lnTo>
                  <a:pt x="71520" y="41400"/>
                </a:lnTo>
                <a:lnTo>
                  <a:pt x="71510" y="41400"/>
                </a:lnTo>
                <a:lnTo>
                  <a:pt x="71500" y="41400"/>
                </a:lnTo>
                <a:lnTo>
                  <a:pt x="71490" y="41400"/>
                </a:lnTo>
                <a:lnTo>
                  <a:pt x="71480" y="41400"/>
                </a:lnTo>
                <a:lnTo>
                  <a:pt x="71470" y="41400"/>
                </a:lnTo>
                <a:lnTo>
                  <a:pt x="71470" y="41410"/>
                </a:lnTo>
                <a:lnTo>
                  <a:pt x="71460" y="41410"/>
                </a:lnTo>
                <a:lnTo>
                  <a:pt x="71460" y="41420"/>
                </a:lnTo>
                <a:lnTo>
                  <a:pt x="71450" y="41430"/>
                </a:lnTo>
                <a:lnTo>
                  <a:pt x="71430" y="41450"/>
                </a:lnTo>
                <a:lnTo>
                  <a:pt x="71430" y="41460"/>
                </a:lnTo>
                <a:lnTo>
                  <a:pt x="71420" y="41470"/>
                </a:lnTo>
                <a:lnTo>
                  <a:pt x="71420" y="41480"/>
                </a:lnTo>
                <a:lnTo>
                  <a:pt x="71420" y="41490"/>
                </a:lnTo>
                <a:lnTo>
                  <a:pt x="71420" y="41510"/>
                </a:lnTo>
                <a:lnTo>
                  <a:pt x="71420" y="41520"/>
                </a:lnTo>
                <a:lnTo>
                  <a:pt x="71420" y="41530"/>
                </a:lnTo>
                <a:lnTo>
                  <a:pt x="71430" y="41540"/>
                </a:lnTo>
                <a:lnTo>
                  <a:pt x="71440" y="41550"/>
                </a:lnTo>
                <a:lnTo>
                  <a:pt x="71440" y="41560"/>
                </a:lnTo>
                <a:lnTo>
                  <a:pt x="71450" y="41560"/>
                </a:lnTo>
                <a:lnTo>
                  <a:pt x="71450" y="41570"/>
                </a:lnTo>
                <a:lnTo>
                  <a:pt x="71440" y="41580"/>
                </a:lnTo>
                <a:lnTo>
                  <a:pt x="71440" y="41600"/>
                </a:lnTo>
                <a:lnTo>
                  <a:pt x="71440" y="41590"/>
                </a:lnTo>
                <a:lnTo>
                  <a:pt x="71430" y="41590"/>
                </a:lnTo>
                <a:lnTo>
                  <a:pt x="71430" y="41600"/>
                </a:lnTo>
                <a:lnTo>
                  <a:pt x="71420" y="41600"/>
                </a:lnTo>
                <a:lnTo>
                  <a:pt x="71410" y="41610"/>
                </a:lnTo>
                <a:lnTo>
                  <a:pt x="71390" y="41620"/>
                </a:lnTo>
                <a:lnTo>
                  <a:pt x="71380" y="41630"/>
                </a:lnTo>
                <a:lnTo>
                  <a:pt x="71370" y="41630"/>
                </a:lnTo>
                <a:lnTo>
                  <a:pt x="71370" y="41640"/>
                </a:lnTo>
                <a:lnTo>
                  <a:pt x="71370" y="41650"/>
                </a:lnTo>
                <a:lnTo>
                  <a:pt x="71380" y="41650"/>
                </a:lnTo>
                <a:lnTo>
                  <a:pt x="71390" y="41670"/>
                </a:lnTo>
                <a:lnTo>
                  <a:pt x="71400" y="41690"/>
                </a:lnTo>
                <a:lnTo>
                  <a:pt x="71410" y="41700"/>
                </a:lnTo>
                <a:lnTo>
                  <a:pt x="71420" y="41700"/>
                </a:lnTo>
                <a:lnTo>
                  <a:pt x="71410" y="41700"/>
                </a:lnTo>
                <a:lnTo>
                  <a:pt x="71420" y="41710"/>
                </a:lnTo>
                <a:lnTo>
                  <a:pt x="71410" y="41720"/>
                </a:lnTo>
                <a:lnTo>
                  <a:pt x="71410" y="41730"/>
                </a:lnTo>
                <a:lnTo>
                  <a:pt x="71400" y="41730"/>
                </a:lnTo>
                <a:lnTo>
                  <a:pt x="71390" y="41730"/>
                </a:lnTo>
                <a:lnTo>
                  <a:pt x="71380" y="41740"/>
                </a:lnTo>
                <a:lnTo>
                  <a:pt x="71370" y="41740"/>
                </a:lnTo>
                <a:lnTo>
                  <a:pt x="71360" y="41740"/>
                </a:lnTo>
                <a:lnTo>
                  <a:pt x="71360" y="41750"/>
                </a:lnTo>
                <a:lnTo>
                  <a:pt x="71350" y="41750"/>
                </a:lnTo>
                <a:lnTo>
                  <a:pt x="71350" y="41770"/>
                </a:lnTo>
                <a:lnTo>
                  <a:pt x="71340" y="41780"/>
                </a:lnTo>
                <a:lnTo>
                  <a:pt x="71330" y="41780"/>
                </a:lnTo>
                <a:lnTo>
                  <a:pt x="71320" y="41790"/>
                </a:lnTo>
                <a:lnTo>
                  <a:pt x="71310" y="41790"/>
                </a:lnTo>
                <a:lnTo>
                  <a:pt x="71300" y="41790"/>
                </a:lnTo>
                <a:lnTo>
                  <a:pt x="71290" y="41790"/>
                </a:lnTo>
                <a:lnTo>
                  <a:pt x="71290" y="41800"/>
                </a:lnTo>
                <a:lnTo>
                  <a:pt x="71290" y="41810"/>
                </a:lnTo>
                <a:lnTo>
                  <a:pt x="71290" y="41820"/>
                </a:lnTo>
                <a:lnTo>
                  <a:pt x="71300" y="41830"/>
                </a:lnTo>
                <a:lnTo>
                  <a:pt x="71300" y="41840"/>
                </a:lnTo>
                <a:lnTo>
                  <a:pt x="71310" y="41840"/>
                </a:lnTo>
                <a:lnTo>
                  <a:pt x="71310" y="41850"/>
                </a:lnTo>
                <a:lnTo>
                  <a:pt x="71300" y="41860"/>
                </a:lnTo>
                <a:lnTo>
                  <a:pt x="71300" y="41870"/>
                </a:lnTo>
                <a:lnTo>
                  <a:pt x="71290" y="41870"/>
                </a:lnTo>
                <a:lnTo>
                  <a:pt x="71280" y="41870"/>
                </a:lnTo>
                <a:lnTo>
                  <a:pt x="71270" y="41870"/>
                </a:lnTo>
                <a:lnTo>
                  <a:pt x="71260" y="41870"/>
                </a:lnTo>
                <a:lnTo>
                  <a:pt x="71250" y="41860"/>
                </a:lnTo>
                <a:lnTo>
                  <a:pt x="71240" y="41850"/>
                </a:lnTo>
                <a:lnTo>
                  <a:pt x="71230" y="41850"/>
                </a:lnTo>
                <a:lnTo>
                  <a:pt x="71220" y="41850"/>
                </a:lnTo>
                <a:lnTo>
                  <a:pt x="71210" y="41850"/>
                </a:lnTo>
                <a:lnTo>
                  <a:pt x="71210" y="41860"/>
                </a:lnTo>
                <a:lnTo>
                  <a:pt x="71200" y="41860"/>
                </a:lnTo>
                <a:lnTo>
                  <a:pt x="71200" y="41870"/>
                </a:lnTo>
                <a:lnTo>
                  <a:pt x="71190" y="41880"/>
                </a:lnTo>
                <a:lnTo>
                  <a:pt x="71190" y="41890"/>
                </a:lnTo>
                <a:lnTo>
                  <a:pt x="71190" y="41900"/>
                </a:lnTo>
                <a:lnTo>
                  <a:pt x="71190" y="41910"/>
                </a:lnTo>
                <a:lnTo>
                  <a:pt x="71180" y="41910"/>
                </a:lnTo>
                <a:lnTo>
                  <a:pt x="71180" y="41920"/>
                </a:lnTo>
                <a:lnTo>
                  <a:pt x="71170" y="41920"/>
                </a:lnTo>
                <a:lnTo>
                  <a:pt x="71160" y="41910"/>
                </a:lnTo>
                <a:lnTo>
                  <a:pt x="71160" y="41900"/>
                </a:lnTo>
                <a:lnTo>
                  <a:pt x="71150" y="41890"/>
                </a:lnTo>
                <a:lnTo>
                  <a:pt x="71150" y="41880"/>
                </a:lnTo>
                <a:lnTo>
                  <a:pt x="71150" y="41870"/>
                </a:lnTo>
                <a:lnTo>
                  <a:pt x="71140" y="41870"/>
                </a:lnTo>
                <a:lnTo>
                  <a:pt x="71140" y="41860"/>
                </a:lnTo>
                <a:lnTo>
                  <a:pt x="71130" y="41850"/>
                </a:lnTo>
                <a:lnTo>
                  <a:pt x="71120" y="41850"/>
                </a:lnTo>
                <a:lnTo>
                  <a:pt x="71110" y="41850"/>
                </a:lnTo>
                <a:lnTo>
                  <a:pt x="71100" y="41850"/>
                </a:lnTo>
                <a:lnTo>
                  <a:pt x="71100" y="41860"/>
                </a:lnTo>
                <a:lnTo>
                  <a:pt x="71090" y="41860"/>
                </a:lnTo>
                <a:lnTo>
                  <a:pt x="71080" y="41860"/>
                </a:lnTo>
                <a:lnTo>
                  <a:pt x="71080" y="41870"/>
                </a:lnTo>
                <a:lnTo>
                  <a:pt x="71070" y="41870"/>
                </a:lnTo>
                <a:lnTo>
                  <a:pt x="71070" y="41880"/>
                </a:lnTo>
                <a:lnTo>
                  <a:pt x="71070" y="41890"/>
                </a:lnTo>
                <a:lnTo>
                  <a:pt x="71070" y="41900"/>
                </a:lnTo>
                <a:lnTo>
                  <a:pt x="71070" y="41910"/>
                </a:lnTo>
                <a:lnTo>
                  <a:pt x="71070" y="41920"/>
                </a:lnTo>
                <a:lnTo>
                  <a:pt x="71080" y="41920"/>
                </a:lnTo>
                <a:lnTo>
                  <a:pt x="71080" y="41930"/>
                </a:lnTo>
                <a:lnTo>
                  <a:pt x="71080" y="41940"/>
                </a:lnTo>
                <a:lnTo>
                  <a:pt x="71050" y="41930"/>
                </a:lnTo>
                <a:lnTo>
                  <a:pt x="71040" y="41930"/>
                </a:lnTo>
                <a:lnTo>
                  <a:pt x="71030" y="41930"/>
                </a:lnTo>
                <a:lnTo>
                  <a:pt x="71020" y="41930"/>
                </a:lnTo>
                <a:lnTo>
                  <a:pt x="71010" y="41930"/>
                </a:lnTo>
                <a:lnTo>
                  <a:pt x="71000" y="41930"/>
                </a:lnTo>
                <a:lnTo>
                  <a:pt x="71000" y="41920"/>
                </a:lnTo>
                <a:lnTo>
                  <a:pt x="70990" y="41920"/>
                </a:lnTo>
                <a:lnTo>
                  <a:pt x="70980" y="41910"/>
                </a:lnTo>
                <a:lnTo>
                  <a:pt x="70970" y="41910"/>
                </a:lnTo>
                <a:lnTo>
                  <a:pt x="70960" y="41900"/>
                </a:lnTo>
                <a:lnTo>
                  <a:pt x="70950" y="41890"/>
                </a:lnTo>
                <a:lnTo>
                  <a:pt x="70950" y="41880"/>
                </a:lnTo>
                <a:lnTo>
                  <a:pt x="70940" y="41880"/>
                </a:lnTo>
                <a:lnTo>
                  <a:pt x="70940" y="41870"/>
                </a:lnTo>
                <a:lnTo>
                  <a:pt x="70930" y="41870"/>
                </a:lnTo>
                <a:lnTo>
                  <a:pt x="70920" y="41870"/>
                </a:lnTo>
                <a:lnTo>
                  <a:pt x="70910" y="41870"/>
                </a:lnTo>
                <a:lnTo>
                  <a:pt x="70910" y="41880"/>
                </a:lnTo>
                <a:lnTo>
                  <a:pt x="70900" y="41880"/>
                </a:lnTo>
                <a:lnTo>
                  <a:pt x="70890" y="41880"/>
                </a:lnTo>
                <a:lnTo>
                  <a:pt x="70890" y="41890"/>
                </a:lnTo>
                <a:lnTo>
                  <a:pt x="70880" y="41900"/>
                </a:lnTo>
                <a:lnTo>
                  <a:pt x="70870" y="41900"/>
                </a:lnTo>
                <a:lnTo>
                  <a:pt x="70860" y="41930"/>
                </a:lnTo>
                <a:lnTo>
                  <a:pt x="70850" y="41930"/>
                </a:lnTo>
                <a:lnTo>
                  <a:pt x="70850" y="41940"/>
                </a:lnTo>
                <a:lnTo>
                  <a:pt x="70840" y="41940"/>
                </a:lnTo>
                <a:lnTo>
                  <a:pt x="70840" y="41950"/>
                </a:lnTo>
                <a:lnTo>
                  <a:pt x="70840" y="41960"/>
                </a:lnTo>
                <a:lnTo>
                  <a:pt x="70830" y="41960"/>
                </a:lnTo>
                <a:lnTo>
                  <a:pt x="70820" y="41960"/>
                </a:lnTo>
                <a:lnTo>
                  <a:pt x="70810" y="41960"/>
                </a:lnTo>
                <a:lnTo>
                  <a:pt x="70800" y="41960"/>
                </a:lnTo>
                <a:lnTo>
                  <a:pt x="70790" y="41960"/>
                </a:lnTo>
                <a:lnTo>
                  <a:pt x="70780" y="41960"/>
                </a:lnTo>
                <a:lnTo>
                  <a:pt x="70780" y="41950"/>
                </a:lnTo>
                <a:lnTo>
                  <a:pt x="70770" y="41950"/>
                </a:lnTo>
                <a:lnTo>
                  <a:pt x="70760" y="41950"/>
                </a:lnTo>
                <a:lnTo>
                  <a:pt x="70750" y="41950"/>
                </a:lnTo>
                <a:lnTo>
                  <a:pt x="70740" y="41950"/>
                </a:lnTo>
                <a:lnTo>
                  <a:pt x="70730" y="41950"/>
                </a:lnTo>
                <a:lnTo>
                  <a:pt x="70720" y="41950"/>
                </a:lnTo>
                <a:lnTo>
                  <a:pt x="70710" y="41950"/>
                </a:lnTo>
                <a:lnTo>
                  <a:pt x="70710" y="41960"/>
                </a:lnTo>
                <a:lnTo>
                  <a:pt x="70700" y="41960"/>
                </a:lnTo>
                <a:lnTo>
                  <a:pt x="70690" y="41960"/>
                </a:lnTo>
                <a:lnTo>
                  <a:pt x="70680" y="41960"/>
                </a:lnTo>
                <a:lnTo>
                  <a:pt x="70670" y="41960"/>
                </a:lnTo>
                <a:lnTo>
                  <a:pt x="70660" y="41960"/>
                </a:lnTo>
                <a:lnTo>
                  <a:pt x="70650" y="41950"/>
                </a:lnTo>
                <a:lnTo>
                  <a:pt x="70640" y="41950"/>
                </a:lnTo>
                <a:lnTo>
                  <a:pt x="70630" y="41950"/>
                </a:lnTo>
                <a:lnTo>
                  <a:pt x="70630" y="41940"/>
                </a:lnTo>
                <a:lnTo>
                  <a:pt x="70620" y="41940"/>
                </a:lnTo>
                <a:lnTo>
                  <a:pt x="70610" y="41940"/>
                </a:lnTo>
                <a:lnTo>
                  <a:pt x="70600" y="41940"/>
                </a:lnTo>
                <a:lnTo>
                  <a:pt x="70590" y="41940"/>
                </a:lnTo>
                <a:lnTo>
                  <a:pt x="70590" y="41950"/>
                </a:lnTo>
                <a:lnTo>
                  <a:pt x="70590" y="41960"/>
                </a:lnTo>
                <a:lnTo>
                  <a:pt x="70590" y="41970"/>
                </a:lnTo>
                <a:lnTo>
                  <a:pt x="70600" y="41970"/>
                </a:lnTo>
                <a:lnTo>
                  <a:pt x="70600" y="41980"/>
                </a:lnTo>
                <a:lnTo>
                  <a:pt x="70610" y="41980"/>
                </a:lnTo>
                <a:lnTo>
                  <a:pt x="70610" y="41990"/>
                </a:lnTo>
                <a:lnTo>
                  <a:pt x="70620" y="42000"/>
                </a:lnTo>
                <a:lnTo>
                  <a:pt x="70630" y="42000"/>
                </a:lnTo>
                <a:lnTo>
                  <a:pt x="70630" y="42010"/>
                </a:lnTo>
                <a:lnTo>
                  <a:pt x="70640" y="42010"/>
                </a:lnTo>
                <a:lnTo>
                  <a:pt x="70640" y="42020"/>
                </a:lnTo>
                <a:lnTo>
                  <a:pt x="70630" y="42020"/>
                </a:lnTo>
                <a:lnTo>
                  <a:pt x="70620" y="42020"/>
                </a:lnTo>
                <a:lnTo>
                  <a:pt x="70610" y="42020"/>
                </a:lnTo>
                <a:lnTo>
                  <a:pt x="70580" y="42020"/>
                </a:lnTo>
                <a:lnTo>
                  <a:pt x="70570" y="42010"/>
                </a:lnTo>
                <a:lnTo>
                  <a:pt x="70560" y="42010"/>
                </a:lnTo>
                <a:lnTo>
                  <a:pt x="70550" y="42010"/>
                </a:lnTo>
                <a:lnTo>
                  <a:pt x="70540" y="42010"/>
                </a:lnTo>
                <a:lnTo>
                  <a:pt x="70530" y="42010"/>
                </a:lnTo>
                <a:lnTo>
                  <a:pt x="70530" y="42020"/>
                </a:lnTo>
                <a:lnTo>
                  <a:pt x="70530" y="42030"/>
                </a:lnTo>
                <a:lnTo>
                  <a:pt x="70530" y="42040"/>
                </a:lnTo>
                <a:lnTo>
                  <a:pt x="70530" y="42050"/>
                </a:lnTo>
                <a:lnTo>
                  <a:pt x="70530" y="42060"/>
                </a:lnTo>
                <a:lnTo>
                  <a:pt x="70520" y="42070"/>
                </a:lnTo>
                <a:lnTo>
                  <a:pt x="70520" y="42080"/>
                </a:lnTo>
                <a:lnTo>
                  <a:pt x="70510" y="42080"/>
                </a:lnTo>
                <a:lnTo>
                  <a:pt x="70510" y="42090"/>
                </a:lnTo>
                <a:lnTo>
                  <a:pt x="70510" y="42100"/>
                </a:lnTo>
                <a:lnTo>
                  <a:pt x="70500" y="42100"/>
                </a:lnTo>
                <a:lnTo>
                  <a:pt x="70500" y="42110"/>
                </a:lnTo>
                <a:lnTo>
                  <a:pt x="70490" y="42110"/>
                </a:lnTo>
                <a:lnTo>
                  <a:pt x="70490" y="42120"/>
                </a:lnTo>
                <a:lnTo>
                  <a:pt x="70490" y="42130"/>
                </a:lnTo>
                <a:lnTo>
                  <a:pt x="70490" y="42140"/>
                </a:lnTo>
                <a:lnTo>
                  <a:pt x="70500" y="42140"/>
                </a:lnTo>
                <a:lnTo>
                  <a:pt x="70490" y="42140"/>
                </a:lnTo>
                <a:lnTo>
                  <a:pt x="70490" y="42150"/>
                </a:lnTo>
                <a:lnTo>
                  <a:pt x="70480" y="42150"/>
                </a:lnTo>
                <a:lnTo>
                  <a:pt x="70470" y="42150"/>
                </a:lnTo>
                <a:lnTo>
                  <a:pt x="70460" y="42150"/>
                </a:lnTo>
                <a:lnTo>
                  <a:pt x="70450" y="42150"/>
                </a:lnTo>
                <a:lnTo>
                  <a:pt x="70440" y="42150"/>
                </a:lnTo>
                <a:lnTo>
                  <a:pt x="70430" y="42150"/>
                </a:lnTo>
                <a:lnTo>
                  <a:pt x="70420" y="42150"/>
                </a:lnTo>
                <a:lnTo>
                  <a:pt x="70410" y="42150"/>
                </a:lnTo>
                <a:lnTo>
                  <a:pt x="70400" y="42150"/>
                </a:lnTo>
                <a:lnTo>
                  <a:pt x="70390" y="42140"/>
                </a:lnTo>
                <a:lnTo>
                  <a:pt x="70380" y="42140"/>
                </a:lnTo>
                <a:lnTo>
                  <a:pt x="70370" y="42140"/>
                </a:lnTo>
                <a:lnTo>
                  <a:pt x="70360" y="42140"/>
                </a:lnTo>
                <a:lnTo>
                  <a:pt x="70360" y="42150"/>
                </a:lnTo>
                <a:lnTo>
                  <a:pt x="70350" y="42150"/>
                </a:lnTo>
                <a:lnTo>
                  <a:pt x="70340" y="42150"/>
                </a:lnTo>
                <a:lnTo>
                  <a:pt x="70340" y="42160"/>
                </a:lnTo>
                <a:lnTo>
                  <a:pt x="70340" y="42170"/>
                </a:lnTo>
                <a:lnTo>
                  <a:pt x="70330" y="42170"/>
                </a:lnTo>
                <a:lnTo>
                  <a:pt x="70330" y="42180"/>
                </a:lnTo>
                <a:lnTo>
                  <a:pt x="70320" y="42180"/>
                </a:lnTo>
                <a:lnTo>
                  <a:pt x="70310" y="42180"/>
                </a:lnTo>
                <a:lnTo>
                  <a:pt x="70300" y="42180"/>
                </a:lnTo>
                <a:lnTo>
                  <a:pt x="70290" y="42180"/>
                </a:lnTo>
                <a:lnTo>
                  <a:pt x="70280" y="42180"/>
                </a:lnTo>
                <a:lnTo>
                  <a:pt x="70270" y="42180"/>
                </a:lnTo>
                <a:lnTo>
                  <a:pt x="70260" y="42180"/>
                </a:lnTo>
                <a:lnTo>
                  <a:pt x="70250" y="42160"/>
                </a:lnTo>
                <a:lnTo>
                  <a:pt x="70250" y="42150"/>
                </a:lnTo>
                <a:lnTo>
                  <a:pt x="70240" y="42150"/>
                </a:lnTo>
                <a:lnTo>
                  <a:pt x="70230" y="42150"/>
                </a:lnTo>
                <a:lnTo>
                  <a:pt x="70230" y="42140"/>
                </a:lnTo>
                <a:lnTo>
                  <a:pt x="70220" y="42140"/>
                </a:lnTo>
                <a:lnTo>
                  <a:pt x="70210" y="42140"/>
                </a:lnTo>
                <a:lnTo>
                  <a:pt x="70200" y="42150"/>
                </a:lnTo>
                <a:lnTo>
                  <a:pt x="70120" y="42140"/>
                </a:lnTo>
                <a:lnTo>
                  <a:pt x="70080" y="42130"/>
                </a:lnTo>
                <a:lnTo>
                  <a:pt x="69940" y="42120"/>
                </a:lnTo>
                <a:lnTo>
                  <a:pt x="69920" y="42110"/>
                </a:lnTo>
                <a:lnTo>
                  <a:pt x="69870" y="42110"/>
                </a:lnTo>
                <a:lnTo>
                  <a:pt x="69770" y="42100"/>
                </a:lnTo>
                <a:lnTo>
                  <a:pt x="69690" y="42090"/>
                </a:lnTo>
                <a:lnTo>
                  <a:pt x="69640" y="42040"/>
                </a:lnTo>
                <a:lnTo>
                  <a:pt x="69610" y="41990"/>
                </a:lnTo>
                <a:lnTo>
                  <a:pt x="69570" y="41990"/>
                </a:lnTo>
                <a:lnTo>
                  <a:pt x="69560" y="41990"/>
                </a:lnTo>
                <a:lnTo>
                  <a:pt x="69520" y="41990"/>
                </a:lnTo>
                <a:lnTo>
                  <a:pt x="69510" y="41990"/>
                </a:lnTo>
                <a:lnTo>
                  <a:pt x="69510" y="41980"/>
                </a:lnTo>
                <a:lnTo>
                  <a:pt x="69510" y="41970"/>
                </a:lnTo>
                <a:lnTo>
                  <a:pt x="69460" y="41910"/>
                </a:lnTo>
                <a:lnTo>
                  <a:pt x="69450" y="41910"/>
                </a:lnTo>
                <a:lnTo>
                  <a:pt x="69450" y="41900"/>
                </a:lnTo>
                <a:lnTo>
                  <a:pt x="69430" y="41880"/>
                </a:lnTo>
                <a:lnTo>
                  <a:pt x="69420" y="41890"/>
                </a:lnTo>
                <a:lnTo>
                  <a:pt x="69410" y="41880"/>
                </a:lnTo>
                <a:lnTo>
                  <a:pt x="69410" y="41870"/>
                </a:lnTo>
                <a:lnTo>
                  <a:pt x="69400" y="41860"/>
                </a:lnTo>
                <a:lnTo>
                  <a:pt x="69390" y="41860"/>
                </a:lnTo>
                <a:lnTo>
                  <a:pt x="69390" y="41850"/>
                </a:lnTo>
                <a:lnTo>
                  <a:pt x="69370" y="41850"/>
                </a:lnTo>
                <a:lnTo>
                  <a:pt x="69360" y="41850"/>
                </a:lnTo>
                <a:lnTo>
                  <a:pt x="69360" y="41840"/>
                </a:lnTo>
                <a:lnTo>
                  <a:pt x="69320" y="41860"/>
                </a:lnTo>
                <a:lnTo>
                  <a:pt x="69280" y="41840"/>
                </a:lnTo>
                <a:lnTo>
                  <a:pt x="69170" y="41830"/>
                </a:lnTo>
                <a:lnTo>
                  <a:pt x="69170" y="41790"/>
                </a:lnTo>
                <a:lnTo>
                  <a:pt x="69160" y="41780"/>
                </a:lnTo>
                <a:lnTo>
                  <a:pt x="69120" y="41750"/>
                </a:lnTo>
                <a:lnTo>
                  <a:pt x="69070" y="41710"/>
                </a:lnTo>
                <a:lnTo>
                  <a:pt x="69060" y="41690"/>
                </a:lnTo>
                <a:lnTo>
                  <a:pt x="69030" y="41670"/>
                </a:lnTo>
                <a:lnTo>
                  <a:pt x="69010" y="41650"/>
                </a:lnTo>
                <a:lnTo>
                  <a:pt x="69000" y="41640"/>
                </a:lnTo>
                <a:lnTo>
                  <a:pt x="68990" y="41630"/>
                </a:lnTo>
                <a:lnTo>
                  <a:pt x="68900" y="41550"/>
                </a:lnTo>
                <a:lnTo>
                  <a:pt x="68920" y="41530"/>
                </a:lnTo>
                <a:lnTo>
                  <a:pt x="68910" y="41520"/>
                </a:lnTo>
                <a:lnTo>
                  <a:pt x="68790" y="41510"/>
                </a:lnTo>
                <a:lnTo>
                  <a:pt x="68680" y="41510"/>
                </a:lnTo>
                <a:lnTo>
                  <a:pt x="68420" y="41490"/>
                </a:lnTo>
                <a:lnTo>
                  <a:pt x="68320" y="41610"/>
                </a:lnTo>
                <a:lnTo>
                  <a:pt x="68210" y="41710"/>
                </a:lnTo>
                <a:lnTo>
                  <a:pt x="68180" y="41680"/>
                </a:lnTo>
                <a:lnTo>
                  <a:pt x="67900" y="41360"/>
                </a:lnTo>
                <a:lnTo>
                  <a:pt x="67880" y="41330"/>
                </a:lnTo>
                <a:lnTo>
                  <a:pt x="67870" y="41320"/>
                </a:lnTo>
                <a:lnTo>
                  <a:pt x="67790" y="41230"/>
                </a:lnTo>
                <a:lnTo>
                  <a:pt x="67730" y="41160"/>
                </a:lnTo>
                <a:lnTo>
                  <a:pt x="67600" y="41180"/>
                </a:lnTo>
                <a:lnTo>
                  <a:pt x="67520" y="41220"/>
                </a:lnTo>
                <a:lnTo>
                  <a:pt x="67090" y="41430"/>
                </a:lnTo>
                <a:lnTo>
                  <a:pt x="67090" y="41440"/>
                </a:lnTo>
                <a:lnTo>
                  <a:pt x="66850" y="41550"/>
                </a:lnTo>
                <a:lnTo>
                  <a:pt x="66840" y="4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