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Tartu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art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0850" y="44010"/>
                </a:moveTo>
                <a:lnTo>
                  <a:pt x="70850" y="44000"/>
                </a:lnTo>
                <a:lnTo>
                  <a:pt x="70850" y="43990"/>
                </a:lnTo>
                <a:lnTo>
                  <a:pt x="70850" y="43980"/>
                </a:lnTo>
                <a:lnTo>
                  <a:pt x="70850" y="43970"/>
                </a:lnTo>
                <a:lnTo>
                  <a:pt x="70840" y="43970"/>
                </a:lnTo>
                <a:lnTo>
                  <a:pt x="70840" y="43960"/>
                </a:lnTo>
                <a:lnTo>
                  <a:pt x="70840" y="43950"/>
                </a:lnTo>
                <a:lnTo>
                  <a:pt x="70840" y="43940"/>
                </a:lnTo>
                <a:lnTo>
                  <a:pt x="70830" y="43930"/>
                </a:lnTo>
                <a:lnTo>
                  <a:pt x="70830" y="43920"/>
                </a:lnTo>
                <a:lnTo>
                  <a:pt x="70820" y="43900"/>
                </a:lnTo>
                <a:lnTo>
                  <a:pt x="70810" y="43890"/>
                </a:lnTo>
                <a:lnTo>
                  <a:pt x="70810" y="43880"/>
                </a:lnTo>
                <a:lnTo>
                  <a:pt x="70810" y="43870"/>
                </a:lnTo>
                <a:lnTo>
                  <a:pt x="70810" y="43860"/>
                </a:lnTo>
                <a:lnTo>
                  <a:pt x="70810" y="43850"/>
                </a:lnTo>
                <a:lnTo>
                  <a:pt x="70820" y="43850"/>
                </a:lnTo>
                <a:lnTo>
                  <a:pt x="70820" y="43840"/>
                </a:lnTo>
                <a:lnTo>
                  <a:pt x="70820" y="43830"/>
                </a:lnTo>
                <a:lnTo>
                  <a:pt x="70830" y="43800"/>
                </a:lnTo>
                <a:lnTo>
                  <a:pt x="70830" y="43790"/>
                </a:lnTo>
                <a:lnTo>
                  <a:pt x="70820" y="43790"/>
                </a:lnTo>
                <a:lnTo>
                  <a:pt x="70820" y="43780"/>
                </a:lnTo>
                <a:lnTo>
                  <a:pt x="70810" y="43780"/>
                </a:lnTo>
                <a:lnTo>
                  <a:pt x="70800" y="43770"/>
                </a:lnTo>
                <a:lnTo>
                  <a:pt x="70810" y="43760"/>
                </a:lnTo>
                <a:lnTo>
                  <a:pt x="70800" y="43750"/>
                </a:lnTo>
                <a:lnTo>
                  <a:pt x="70800" y="43740"/>
                </a:lnTo>
                <a:lnTo>
                  <a:pt x="70790" y="43730"/>
                </a:lnTo>
                <a:lnTo>
                  <a:pt x="70780" y="43730"/>
                </a:lnTo>
                <a:lnTo>
                  <a:pt x="70780" y="43720"/>
                </a:lnTo>
                <a:lnTo>
                  <a:pt x="70780" y="43710"/>
                </a:lnTo>
                <a:lnTo>
                  <a:pt x="70790" y="43710"/>
                </a:lnTo>
                <a:lnTo>
                  <a:pt x="70780" y="43710"/>
                </a:lnTo>
                <a:lnTo>
                  <a:pt x="70770" y="43700"/>
                </a:lnTo>
                <a:lnTo>
                  <a:pt x="70770" y="43690"/>
                </a:lnTo>
                <a:lnTo>
                  <a:pt x="70760" y="43690"/>
                </a:lnTo>
                <a:lnTo>
                  <a:pt x="70760" y="43680"/>
                </a:lnTo>
                <a:lnTo>
                  <a:pt x="70750" y="43680"/>
                </a:lnTo>
                <a:lnTo>
                  <a:pt x="70740" y="43670"/>
                </a:lnTo>
                <a:lnTo>
                  <a:pt x="70740" y="43650"/>
                </a:lnTo>
                <a:lnTo>
                  <a:pt x="70750" y="43650"/>
                </a:lnTo>
                <a:lnTo>
                  <a:pt x="70790" y="43650"/>
                </a:lnTo>
                <a:lnTo>
                  <a:pt x="70890" y="43660"/>
                </a:lnTo>
                <a:lnTo>
                  <a:pt x="71090" y="43690"/>
                </a:lnTo>
                <a:lnTo>
                  <a:pt x="71090" y="43680"/>
                </a:lnTo>
                <a:lnTo>
                  <a:pt x="71090" y="43630"/>
                </a:lnTo>
                <a:lnTo>
                  <a:pt x="71090" y="43610"/>
                </a:lnTo>
                <a:lnTo>
                  <a:pt x="71090" y="43600"/>
                </a:lnTo>
                <a:lnTo>
                  <a:pt x="71090" y="43570"/>
                </a:lnTo>
                <a:lnTo>
                  <a:pt x="71100" y="43450"/>
                </a:lnTo>
                <a:lnTo>
                  <a:pt x="71100" y="43430"/>
                </a:lnTo>
                <a:lnTo>
                  <a:pt x="71100" y="43420"/>
                </a:lnTo>
                <a:lnTo>
                  <a:pt x="71100" y="43410"/>
                </a:lnTo>
                <a:lnTo>
                  <a:pt x="71100" y="43400"/>
                </a:lnTo>
                <a:lnTo>
                  <a:pt x="71100" y="43390"/>
                </a:lnTo>
                <a:lnTo>
                  <a:pt x="71110" y="43390"/>
                </a:lnTo>
                <a:lnTo>
                  <a:pt x="71110" y="43380"/>
                </a:lnTo>
                <a:lnTo>
                  <a:pt x="71120" y="43360"/>
                </a:lnTo>
                <a:lnTo>
                  <a:pt x="71130" y="43360"/>
                </a:lnTo>
                <a:lnTo>
                  <a:pt x="71130" y="43350"/>
                </a:lnTo>
                <a:lnTo>
                  <a:pt x="71140" y="43350"/>
                </a:lnTo>
                <a:lnTo>
                  <a:pt x="71150" y="43340"/>
                </a:lnTo>
                <a:lnTo>
                  <a:pt x="71160" y="43330"/>
                </a:lnTo>
                <a:lnTo>
                  <a:pt x="71170" y="43320"/>
                </a:lnTo>
                <a:lnTo>
                  <a:pt x="71180" y="43310"/>
                </a:lnTo>
                <a:lnTo>
                  <a:pt x="71200" y="43290"/>
                </a:lnTo>
                <a:lnTo>
                  <a:pt x="71210" y="43290"/>
                </a:lnTo>
                <a:lnTo>
                  <a:pt x="71220" y="43270"/>
                </a:lnTo>
                <a:lnTo>
                  <a:pt x="71240" y="43260"/>
                </a:lnTo>
                <a:lnTo>
                  <a:pt x="71250" y="43260"/>
                </a:lnTo>
                <a:lnTo>
                  <a:pt x="71340" y="43260"/>
                </a:lnTo>
                <a:lnTo>
                  <a:pt x="71350" y="43260"/>
                </a:lnTo>
                <a:lnTo>
                  <a:pt x="71370" y="43260"/>
                </a:lnTo>
                <a:lnTo>
                  <a:pt x="71390" y="43260"/>
                </a:lnTo>
                <a:lnTo>
                  <a:pt x="71400" y="43260"/>
                </a:lnTo>
                <a:lnTo>
                  <a:pt x="71410" y="43210"/>
                </a:lnTo>
                <a:lnTo>
                  <a:pt x="71430" y="43160"/>
                </a:lnTo>
                <a:lnTo>
                  <a:pt x="71440" y="43140"/>
                </a:lnTo>
                <a:lnTo>
                  <a:pt x="71440" y="43130"/>
                </a:lnTo>
                <a:lnTo>
                  <a:pt x="71450" y="43120"/>
                </a:lnTo>
                <a:lnTo>
                  <a:pt x="71450" y="43110"/>
                </a:lnTo>
                <a:lnTo>
                  <a:pt x="71460" y="43100"/>
                </a:lnTo>
                <a:lnTo>
                  <a:pt x="71460" y="43090"/>
                </a:lnTo>
                <a:lnTo>
                  <a:pt x="71470" y="43060"/>
                </a:lnTo>
                <a:lnTo>
                  <a:pt x="71480" y="43040"/>
                </a:lnTo>
                <a:lnTo>
                  <a:pt x="71480" y="43030"/>
                </a:lnTo>
                <a:lnTo>
                  <a:pt x="71500" y="42990"/>
                </a:lnTo>
                <a:lnTo>
                  <a:pt x="71520" y="42910"/>
                </a:lnTo>
                <a:lnTo>
                  <a:pt x="71580" y="42760"/>
                </a:lnTo>
                <a:lnTo>
                  <a:pt x="71590" y="42740"/>
                </a:lnTo>
                <a:lnTo>
                  <a:pt x="71600" y="42700"/>
                </a:lnTo>
                <a:lnTo>
                  <a:pt x="71620" y="42660"/>
                </a:lnTo>
                <a:lnTo>
                  <a:pt x="71620" y="42640"/>
                </a:lnTo>
                <a:lnTo>
                  <a:pt x="71550" y="42620"/>
                </a:lnTo>
                <a:lnTo>
                  <a:pt x="71550" y="42610"/>
                </a:lnTo>
                <a:lnTo>
                  <a:pt x="71560" y="42480"/>
                </a:lnTo>
                <a:lnTo>
                  <a:pt x="71580" y="42270"/>
                </a:lnTo>
                <a:lnTo>
                  <a:pt x="71590" y="42170"/>
                </a:lnTo>
                <a:lnTo>
                  <a:pt x="71600" y="42100"/>
                </a:lnTo>
                <a:lnTo>
                  <a:pt x="71600" y="42080"/>
                </a:lnTo>
                <a:lnTo>
                  <a:pt x="71590" y="42070"/>
                </a:lnTo>
                <a:lnTo>
                  <a:pt x="71580" y="42070"/>
                </a:lnTo>
                <a:lnTo>
                  <a:pt x="71570" y="42070"/>
                </a:lnTo>
                <a:lnTo>
                  <a:pt x="71560" y="42070"/>
                </a:lnTo>
                <a:lnTo>
                  <a:pt x="71540" y="42070"/>
                </a:lnTo>
                <a:lnTo>
                  <a:pt x="71530" y="42070"/>
                </a:lnTo>
                <a:lnTo>
                  <a:pt x="71520" y="42070"/>
                </a:lnTo>
                <a:lnTo>
                  <a:pt x="71510" y="42070"/>
                </a:lnTo>
                <a:lnTo>
                  <a:pt x="71420" y="42040"/>
                </a:lnTo>
                <a:lnTo>
                  <a:pt x="71420" y="42030"/>
                </a:lnTo>
                <a:lnTo>
                  <a:pt x="71410" y="42060"/>
                </a:lnTo>
                <a:lnTo>
                  <a:pt x="71410" y="42070"/>
                </a:lnTo>
                <a:lnTo>
                  <a:pt x="71300" y="42100"/>
                </a:lnTo>
                <a:lnTo>
                  <a:pt x="71280" y="42100"/>
                </a:lnTo>
                <a:lnTo>
                  <a:pt x="71170" y="42140"/>
                </a:lnTo>
                <a:lnTo>
                  <a:pt x="71160" y="42010"/>
                </a:lnTo>
                <a:lnTo>
                  <a:pt x="71160" y="42000"/>
                </a:lnTo>
                <a:lnTo>
                  <a:pt x="71160" y="41990"/>
                </a:lnTo>
                <a:lnTo>
                  <a:pt x="71150" y="41990"/>
                </a:lnTo>
                <a:lnTo>
                  <a:pt x="71150" y="41980"/>
                </a:lnTo>
                <a:lnTo>
                  <a:pt x="71140" y="41970"/>
                </a:lnTo>
                <a:lnTo>
                  <a:pt x="71140" y="41960"/>
                </a:lnTo>
                <a:lnTo>
                  <a:pt x="71140" y="41950"/>
                </a:lnTo>
                <a:lnTo>
                  <a:pt x="71140" y="41940"/>
                </a:lnTo>
                <a:lnTo>
                  <a:pt x="71140" y="41930"/>
                </a:lnTo>
                <a:lnTo>
                  <a:pt x="71150" y="41920"/>
                </a:lnTo>
                <a:lnTo>
                  <a:pt x="71160" y="41910"/>
                </a:lnTo>
                <a:lnTo>
                  <a:pt x="71170" y="41920"/>
                </a:lnTo>
                <a:lnTo>
                  <a:pt x="71180" y="41920"/>
                </a:lnTo>
                <a:lnTo>
                  <a:pt x="71180" y="41910"/>
                </a:lnTo>
                <a:lnTo>
                  <a:pt x="71190" y="41910"/>
                </a:lnTo>
                <a:lnTo>
                  <a:pt x="71190" y="41900"/>
                </a:lnTo>
                <a:lnTo>
                  <a:pt x="71190" y="41890"/>
                </a:lnTo>
                <a:lnTo>
                  <a:pt x="71190" y="41880"/>
                </a:lnTo>
                <a:lnTo>
                  <a:pt x="71200" y="41870"/>
                </a:lnTo>
                <a:lnTo>
                  <a:pt x="71200" y="41860"/>
                </a:lnTo>
                <a:lnTo>
                  <a:pt x="71210" y="41860"/>
                </a:lnTo>
                <a:lnTo>
                  <a:pt x="71210" y="41850"/>
                </a:lnTo>
                <a:lnTo>
                  <a:pt x="71220" y="41850"/>
                </a:lnTo>
                <a:lnTo>
                  <a:pt x="71230" y="41850"/>
                </a:lnTo>
                <a:lnTo>
                  <a:pt x="71240" y="41850"/>
                </a:lnTo>
                <a:lnTo>
                  <a:pt x="71250" y="41860"/>
                </a:lnTo>
                <a:lnTo>
                  <a:pt x="71260" y="41870"/>
                </a:lnTo>
                <a:lnTo>
                  <a:pt x="71270" y="41870"/>
                </a:lnTo>
                <a:lnTo>
                  <a:pt x="71280" y="41870"/>
                </a:lnTo>
                <a:lnTo>
                  <a:pt x="71290" y="41870"/>
                </a:lnTo>
                <a:lnTo>
                  <a:pt x="71300" y="41870"/>
                </a:lnTo>
                <a:lnTo>
                  <a:pt x="71300" y="41860"/>
                </a:lnTo>
                <a:lnTo>
                  <a:pt x="71310" y="41850"/>
                </a:lnTo>
                <a:lnTo>
                  <a:pt x="71310" y="41840"/>
                </a:lnTo>
                <a:lnTo>
                  <a:pt x="71300" y="41840"/>
                </a:lnTo>
                <a:lnTo>
                  <a:pt x="71300" y="41830"/>
                </a:lnTo>
                <a:lnTo>
                  <a:pt x="71290" y="41820"/>
                </a:lnTo>
                <a:lnTo>
                  <a:pt x="71290" y="41810"/>
                </a:lnTo>
                <a:lnTo>
                  <a:pt x="71290" y="41800"/>
                </a:lnTo>
                <a:lnTo>
                  <a:pt x="71290" y="41790"/>
                </a:lnTo>
                <a:lnTo>
                  <a:pt x="71300" y="41790"/>
                </a:lnTo>
                <a:lnTo>
                  <a:pt x="71310" y="41790"/>
                </a:lnTo>
                <a:lnTo>
                  <a:pt x="71320" y="41790"/>
                </a:lnTo>
                <a:lnTo>
                  <a:pt x="71330" y="41780"/>
                </a:lnTo>
                <a:lnTo>
                  <a:pt x="71340" y="41780"/>
                </a:lnTo>
                <a:lnTo>
                  <a:pt x="71350" y="41770"/>
                </a:lnTo>
                <a:lnTo>
                  <a:pt x="71350" y="41750"/>
                </a:lnTo>
                <a:lnTo>
                  <a:pt x="71360" y="41750"/>
                </a:lnTo>
                <a:lnTo>
                  <a:pt x="71360" y="41740"/>
                </a:lnTo>
                <a:lnTo>
                  <a:pt x="71370" y="41740"/>
                </a:lnTo>
                <a:lnTo>
                  <a:pt x="71380" y="41740"/>
                </a:lnTo>
                <a:lnTo>
                  <a:pt x="71390" y="41730"/>
                </a:lnTo>
                <a:lnTo>
                  <a:pt x="71400" y="41730"/>
                </a:lnTo>
                <a:lnTo>
                  <a:pt x="71410" y="41730"/>
                </a:lnTo>
                <a:lnTo>
                  <a:pt x="71410" y="41720"/>
                </a:lnTo>
                <a:lnTo>
                  <a:pt x="71420" y="41710"/>
                </a:lnTo>
                <a:lnTo>
                  <a:pt x="71410" y="41700"/>
                </a:lnTo>
                <a:lnTo>
                  <a:pt x="71420" y="41700"/>
                </a:lnTo>
                <a:lnTo>
                  <a:pt x="71410" y="41700"/>
                </a:lnTo>
                <a:lnTo>
                  <a:pt x="71400" y="41690"/>
                </a:lnTo>
                <a:lnTo>
                  <a:pt x="71390" y="41670"/>
                </a:lnTo>
                <a:lnTo>
                  <a:pt x="71380" y="41650"/>
                </a:lnTo>
                <a:lnTo>
                  <a:pt x="71370" y="41650"/>
                </a:lnTo>
                <a:lnTo>
                  <a:pt x="71370" y="41640"/>
                </a:lnTo>
                <a:lnTo>
                  <a:pt x="71370" y="41630"/>
                </a:lnTo>
                <a:lnTo>
                  <a:pt x="71380" y="41630"/>
                </a:lnTo>
                <a:lnTo>
                  <a:pt x="71390" y="41620"/>
                </a:lnTo>
                <a:lnTo>
                  <a:pt x="71410" y="41610"/>
                </a:lnTo>
                <a:lnTo>
                  <a:pt x="71420" y="41600"/>
                </a:lnTo>
                <a:lnTo>
                  <a:pt x="71430" y="41600"/>
                </a:lnTo>
                <a:lnTo>
                  <a:pt x="71430" y="41590"/>
                </a:lnTo>
                <a:lnTo>
                  <a:pt x="71440" y="41590"/>
                </a:lnTo>
                <a:lnTo>
                  <a:pt x="71440" y="41600"/>
                </a:lnTo>
                <a:lnTo>
                  <a:pt x="71440" y="41580"/>
                </a:lnTo>
                <a:lnTo>
                  <a:pt x="71450" y="41570"/>
                </a:lnTo>
                <a:lnTo>
                  <a:pt x="71450" y="41560"/>
                </a:lnTo>
                <a:lnTo>
                  <a:pt x="71440" y="41560"/>
                </a:lnTo>
                <a:lnTo>
                  <a:pt x="71440" y="41550"/>
                </a:lnTo>
                <a:lnTo>
                  <a:pt x="71430" y="41540"/>
                </a:lnTo>
                <a:lnTo>
                  <a:pt x="71420" y="41530"/>
                </a:lnTo>
                <a:lnTo>
                  <a:pt x="71420" y="41520"/>
                </a:lnTo>
                <a:lnTo>
                  <a:pt x="71420" y="41510"/>
                </a:lnTo>
                <a:lnTo>
                  <a:pt x="71420" y="41490"/>
                </a:lnTo>
                <a:lnTo>
                  <a:pt x="71420" y="41480"/>
                </a:lnTo>
                <a:lnTo>
                  <a:pt x="71420" y="41470"/>
                </a:lnTo>
                <a:lnTo>
                  <a:pt x="71430" y="41460"/>
                </a:lnTo>
                <a:lnTo>
                  <a:pt x="71430" y="41450"/>
                </a:lnTo>
                <a:lnTo>
                  <a:pt x="71450" y="41430"/>
                </a:lnTo>
                <a:lnTo>
                  <a:pt x="71460" y="41420"/>
                </a:lnTo>
                <a:lnTo>
                  <a:pt x="71460" y="41410"/>
                </a:lnTo>
                <a:lnTo>
                  <a:pt x="71470" y="41410"/>
                </a:lnTo>
                <a:lnTo>
                  <a:pt x="71470" y="41400"/>
                </a:lnTo>
                <a:lnTo>
                  <a:pt x="71480" y="41400"/>
                </a:lnTo>
                <a:lnTo>
                  <a:pt x="71490" y="41400"/>
                </a:lnTo>
                <a:lnTo>
                  <a:pt x="71500" y="41400"/>
                </a:lnTo>
                <a:lnTo>
                  <a:pt x="71510" y="41400"/>
                </a:lnTo>
                <a:lnTo>
                  <a:pt x="71520" y="41400"/>
                </a:lnTo>
                <a:lnTo>
                  <a:pt x="71530" y="41400"/>
                </a:lnTo>
                <a:lnTo>
                  <a:pt x="71540" y="41400"/>
                </a:lnTo>
                <a:lnTo>
                  <a:pt x="71540" y="41410"/>
                </a:lnTo>
                <a:lnTo>
                  <a:pt x="71550" y="41410"/>
                </a:lnTo>
                <a:lnTo>
                  <a:pt x="71560" y="41410"/>
                </a:lnTo>
                <a:lnTo>
                  <a:pt x="71570" y="41410"/>
                </a:lnTo>
                <a:lnTo>
                  <a:pt x="71580" y="41400"/>
                </a:lnTo>
                <a:lnTo>
                  <a:pt x="71630" y="41370"/>
                </a:lnTo>
                <a:lnTo>
                  <a:pt x="71670" y="41340"/>
                </a:lnTo>
                <a:lnTo>
                  <a:pt x="71690" y="41330"/>
                </a:lnTo>
                <a:lnTo>
                  <a:pt x="71720" y="41310"/>
                </a:lnTo>
                <a:lnTo>
                  <a:pt x="71720" y="41300"/>
                </a:lnTo>
                <a:lnTo>
                  <a:pt x="71740" y="41290"/>
                </a:lnTo>
                <a:lnTo>
                  <a:pt x="71750" y="41290"/>
                </a:lnTo>
                <a:lnTo>
                  <a:pt x="71750" y="41280"/>
                </a:lnTo>
                <a:lnTo>
                  <a:pt x="71760" y="41280"/>
                </a:lnTo>
                <a:lnTo>
                  <a:pt x="71760" y="41270"/>
                </a:lnTo>
                <a:lnTo>
                  <a:pt x="71760" y="41260"/>
                </a:lnTo>
                <a:lnTo>
                  <a:pt x="71770" y="41260"/>
                </a:lnTo>
                <a:lnTo>
                  <a:pt x="71770" y="41250"/>
                </a:lnTo>
                <a:lnTo>
                  <a:pt x="71770" y="41240"/>
                </a:lnTo>
                <a:lnTo>
                  <a:pt x="71770" y="41230"/>
                </a:lnTo>
                <a:lnTo>
                  <a:pt x="71780" y="41230"/>
                </a:lnTo>
                <a:lnTo>
                  <a:pt x="71780" y="41220"/>
                </a:lnTo>
                <a:lnTo>
                  <a:pt x="71780" y="41210"/>
                </a:lnTo>
                <a:lnTo>
                  <a:pt x="71780" y="41200"/>
                </a:lnTo>
                <a:lnTo>
                  <a:pt x="71770" y="41200"/>
                </a:lnTo>
                <a:lnTo>
                  <a:pt x="71780" y="41190"/>
                </a:lnTo>
                <a:lnTo>
                  <a:pt x="71780" y="41180"/>
                </a:lnTo>
                <a:lnTo>
                  <a:pt x="71780" y="41170"/>
                </a:lnTo>
                <a:lnTo>
                  <a:pt x="71780" y="41160"/>
                </a:lnTo>
                <a:lnTo>
                  <a:pt x="71790" y="41150"/>
                </a:lnTo>
                <a:lnTo>
                  <a:pt x="71790" y="41140"/>
                </a:lnTo>
                <a:lnTo>
                  <a:pt x="71800" y="41140"/>
                </a:lnTo>
                <a:lnTo>
                  <a:pt x="71800" y="41130"/>
                </a:lnTo>
                <a:lnTo>
                  <a:pt x="71810" y="41120"/>
                </a:lnTo>
                <a:lnTo>
                  <a:pt x="71810" y="41110"/>
                </a:lnTo>
                <a:lnTo>
                  <a:pt x="71820" y="41110"/>
                </a:lnTo>
                <a:lnTo>
                  <a:pt x="71820" y="41100"/>
                </a:lnTo>
                <a:lnTo>
                  <a:pt x="71820" y="41090"/>
                </a:lnTo>
                <a:lnTo>
                  <a:pt x="71830" y="41090"/>
                </a:lnTo>
                <a:lnTo>
                  <a:pt x="71830" y="41080"/>
                </a:lnTo>
                <a:lnTo>
                  <a:pt x="71840" y="41080"/>
                </a:lnTo>
                <a:lnTo>
                  <a:pt x="71850" y="41070"/>
                </a:lnTo>
                <a:lnTo>
                  <a:pt x="71860" y="41070"/>
                </a:lnTo>
                <a:lnTo>
                  <a:pt x="71860" y="41060"/>
                </a:lnTo>
                <a:lnTo>
                  <a:pt x="71870" y="41060"/>
                </a:lnTo>
                <a:lnTo>
                  <a:pt x="71880" y="41060"/>
                </a:lnTo>
                <a:lnTo>
                  <a:pt x="71890" y="41050"/>
                </a:lnTo>
                <a:lnTo>
                  <a:pt x="71900" y="41050"/>
                </a:lnTo>
                <a:lnTo>
                  <a:pt x="71910" y="41040"/>
                </a:lnTo>
                <a:lnTo>
                  <a:pt x="71930" y="41040"/>
                </a:lnTo>
                <a:lnTo>
                  <a:pt x="71930" y="41030"/>
                </a:lnTo>
                <a:lnTo>
                  <a:pt x="71940" y="41030"/>
                </a:lnTo>
                <a:lnTo>
                  <a:pt x="71950" y="41030"/>
                </a:lnTo>
                <a:lnTo>
                  <a:pt x="71960" y="41030"/>
                </a:lnTo>
                <a:lnTo>
                  <a:pt x="71960" y="41020"/>
                </a:lnTo>
                <a:lnTo>
                  <a:pt x="71970" y="41020"/>
                </a:lnTo>
                <a:lnTo>
                  <a:pt x="71980" y="41020"/>
                </a:lnTo>
                <a:lnTo>
                  <a:pt x="71990" y="41020"/>
                </a:lnTo>
                <a:lnTo>
                  <a:pt x="71990" y="41010"/>
                </a:lnTo>
                <a:lnTo>
                  <a:pt x="72000" y="41010"/>
                </a:lnTo>
                <a:lnTo>
                  <a:pt x="72010" y="41000"/>
                </a:lnTo>
                <a:lnTo>
                  <a:pt x="72010" y="40990"/>
                </a:lnTo>
                <a:lnTo>
                  <a:pt x="72020" y="40990"/>
                </a:lnTo>
                <a:lnTo>
                  <a:pt x="72020" y="40980"/>
                </a:lnTo>
                <a:lnTo>
                  <a:pt x="72030" y="40970"/>
                </a:lnTo>
                <a:lnTo>
                  <a:pt x="72050" y="40960"/>
                </a:lnTo>
                <a:lnTo>
                  <a:pt x="72060" y="40950"/>
                </a:lnTo>
                <a:lnTo>
                  <a:pt x="72070" y="40940"/>
                </a:lnTo>
                <a:lnTo>
                  <a:pt x="72080" y="40930"/>
                </a:lnTo>
                <a:lnTo>
                  <a:pt x="72080" y="40920"/>
                </a:lnTo>
                <a:lnTo>
                  <a:pt x="72090" y="40910"/>
                </a:lnTo>
                <a:lnTo>
                  <a:pt x="72100" y="40900"/>
                </a:lnTo>
                <a:lnTo>
                  <a:pt x="72100" y="40890"/>
                </a:lnTo>
                <a:lnTo>
                  <a:pt x="72110" y="40880"/>
                </a:lnTo>
                <a:lnTo>
                  <a:pt x="72110" y="40870"/>
                </a:lnTo>
                <a:lnTo>
                  <a:pt x="72120" y="40860"/>
                </a:lnTo>
                <a:lnTo>
                  <a:pt x="72120" y="40850"/>
                </a:lnTo>
                <a:lnTo>
                  <a:pt x="72130" y="40850"/>
                </a:lnTo>
                <a:lnTo>
                  <a:pt x="72140" y="40840"/>
                </a:lnTo>
                <a:lnTo>
                  <a:pt x="72150" y="40840"/>
                </a:lnTo>
                <a:lnTo>
                  <a:pt x="72150" y="40830"/>
                </a:lnTo>
                <a:lnTo>
                  <a:pt x="72160" y="40830"/>
                </a:lnTo>
                <a:lnTo>
                  <a:pt x="72170" y="40830"/>
                </a:lnTo>
                <a:lnTo>
                  <a:pt x="72190" y="40840"/>
                </a:lnTo>
                <a:lnTo>
                  <a:pt x="72200" y="40840"/>
                </a:lnTo>
                <a:lnTo>
                  <a:pt x="72210" y="40840"/>
                </a:lnTo>
                <a:lnTo>
                  <a:pt x="72220" y="40830"/>
                </a:lnTo>
                <a:lnTo>
                  <a:pt x="72230" y="40830"/>
                </a:lnTo>
                <a:lnTo>
                  <a:pt x="72240" y="40830"/>
                </a:lnTo>
                <a:lnTo>
                  <a:pt x="72240" y="40820"/>
                </a:lnTo>
                <a:lnTo>
                  <a:pt x="72250" y="40810"/>
                </a:lnTo>
                <a:lnTo>
                  <a:pt x="72250" y="40800"/>
                </a:lnTo>
                <a:lnTo>
                  <a:pt x="72260" y="40790"/>
                </a:lnTo>
                <a:lnTo>
                  <a:pt x="72260" y="40780"/>
                </a:lnTo>
                <a:lnTo>
                  <a:pt x="72270" y="40770"/>
                </a:lnTo>
                <a:lnTo>
                  <a:pt x="72260" y="40760"/>
                </a:lnTo>
                <a:lnTo>
                  <a:pt x="72260" y="40750"/>
                </a:lnTo>
                <a:lnTo>
                  <a:pt x="72260" y="40740"/>
                </a:lnTo>
                <a:lnTo>
                  <a:pt x="72250" y="40740"/>
                </a:lnTo>
                <a:lnTo>
                  <a:pt x="72250" y="40730"/>
                </a:lnTo>
                <a:lnTo>
                  <a:pt x="72250" y="40720"/>
                </a:lnTo>
                <a:lnTo>
                  <a:pt x="72250" y="40710"/>
                </a:lnTo>
                <a:lnTo>
                  <a:pt x="72250" y="40700"/>
                </a:lnTo>
                <a:lnTo>
                  <a:pt x="72240" y="40700"/>
                </a:lnTo>
                <a:lnTo>
                  <a:pt x="72240" y="40710"/>
                </a:lnTo>
                <a:lnTo>
                  <a:pt x="72240" y="40700"/>
                </a:lnTo>
                <a:lnTo>
                  <a:pt x="72240" y="40690"/>
                </a:lnTo>
                <a:lnTo>
                  <a:pt x="72250" y="40690"/>
                </a:lnTo>
                <a:lnTo>
                  <a:pt x="72250" y="40680"/>
                </a:lnTo>
                <a:lnTo>
                  <a:pt x="72250" y="40670"/>
                </a:lnTo>
                <a:lnTo>
                  <a:pt x="72260" y="40670"/>
                </a:lnTo>
                <a:lnTo>
                  <a:pt x="72260" y="40660"/>
                </a:lnTo>
                <a:lnTo>
                  <a:pt x="72270" y="40650"/>
                </a:lnTo>
                <a:lnTo>
                  <a:pt x="72280" y="40640"/>
                </a:lnTo>
                <a:lnTo>
                  <a:pt x="72290" y="40640"/>
                </a:lnTo>
                <a:lnTo>
                  <a:pt x="72300" y="40640"/>
                </a:lnTo>
                <a:lnTo>
                  <a:pt x="72300" y="40630"/>
                </a:lnTo>
                <a:lnTo>
                  <a:pt x="72310" y="40630"/>
                </a:lnTo>
                <a:lnTo>
                  <a:pt x="72320" y="40630"/>
                </a:lnTo>
                <a:lnTo>
                  <a:pt x="72330" y="40630"/>
                </a:lnTo>
                <a:lnTo>
                  <a:pt x="72340" y="40630"/>
                </a:lnTo>
                <a:lnTo>
                  <a:pt x="72350" y="40630"/>
                </a:lnTo>
                <a:lnTo>
                  <a:pt x="72370" y="40630"/>
                </a:lnTo>
                <a:lnTo>
                  <a:pt x="72390" y="40630"/>
                </a:lnTo>
                <a:lnTo>
                  <a:pt x="72410" y="40630"/>
                </a:lnTo>
                <a:lnTo>
                  <a:pt x="72440" y="40630"/>
                </a:lnTo>
                <a:lnTo>
                  <a:pt x="72460" y="40630"/>
                </a:lnTo>
                <a:lnTo>
                  <a:pt x="72470" y="40620"/>
                </a:lnTo>
                <a:lnTo>
                  <a:pt x="72490" y="40630"/>
                </a:lnTo>
                <a:lnTo>
                  <a:pt x="72490" y="40640"/>
                </a:lnTo>
                <a:lnTo>
                  <a:pt x="72500" y="40640"/>
                </a:lnTo>
                <a:lnTo>
                  <a:pt x="72520" y="40640"/>
                </a:lnTo>
                <a:lnTo>
                  <a:pt x="72530" y="40640"/>
                </a:lnTo>
                <a:lnTo>
                  <a:pt x="72540" y="40650"/>
                </a:lnTo>
                <a:lnTo>
                  <a:pt x="72560" y="40650"/>
                </a:lnTo>
                <a:lnTo>
                  <a:pt x="72590" y="40660"/>
                </a:lnTo>
                <a:lnTo>
                  <a:pt x="72600" y="40660"/>
                </a:lnTo>
                <a:lnTo>
                  <a:pt x="72620" y="40670"/>
                </a:lnTo>
                <a:lnTo>
                  <a:pt x="72640" y="40670"/>
                </a:lnTo>
                <a:lnTo>
                  <a:pt x="72650" y="40680"/>
                </a:lnTo>
                <a:lnTo>
                  <a:pt x="72670" y="40680"/>
                </a:lnTo>
                <a:lnTo>
                  <a:pt x="72680" y="40690"/>
                </a:lnTo>
                <a:lnTo>
                  <a:pt x="72690" y="40690"/>
                </a:lnTo>
                <a:lnTo>
                  <a:pt x="72700" y="40690"/>
                </a:lnTo>
                <a:lnTo>
                  <a:pt x="72710" y="40690"/>
                </a:lnTo>
                <a:lnTo>
                  <a:pt x="72720" y="40690"/>
                </a:lnTo>
                <a:lnTo>
                  <a:pt x="72730" y="40690"/>
                </a:lnTo>
                <a:lnTo>
                  <a:pt x="72730" y="40700"/>
                </a:lnTo>
                <a:lnTo>
                  <a:pt x="72740" y="40700"/>
                </a:lnTo>
                <a:lnTo>
                  <a:pt x="72740" y="40690"/>
                </a:lnTo>
                <a:lnTo>
                  <a:pt x="72750" y="40690"/>
                </a:lnTo>
                <a:lnTo>
                  <a:pt x="72760" y="40690"/>
                </a:lnTo>
                <a:lnTo>
                  <a:pt x="72770" y="40690"/>
                </a:lnTo>
                <a:lnTo>
                  <a:pt x="72780" y="40690"/>
                </a:lnTo>
                <a:lnTo>
                  <a:pt x="72780" y="40700"/>
                </a:lnTo>
                <a:lnTo>
                  <a:pt x="72790" y="40700"/>
                </a:lnTo>
                <a:lnTo>
                  <a:pt x="72800" y="40700"/>
                </a:lnTo>
                <a:lnTo>
                  <a:pt x="72810" y="40710"/>
                </a:lnTo>
                <a:lnTo>
                  <a:pt x="72820" y="40710"/>
                </a:lnTo>
                <a:lnTo>
                  <a:pt x="72830" y="40710"/>
                </a:lnTo>
                <a:lnTo>
                  <a:pt x="72840" y="40720"/>
                </a:lnTo>
                <a:lnTo>
                  <a:pt x="72850" y="40720"/>
                </a:lnTo>
                <a:lnTo>
                  <a:pt x="72860" y="40720"/>
                </a:lnTo>
                <a:lnTo>
                  <a:pt x="72880" y="40730"/>
                </a:lnTo>
                <a:lnTo>
                  <a:pt x="72890" y="40740"/>
                </a:lnTo>
                <a:lnTo>
                  <a:pt x="72900" y="40740"/>
                </a:lnTo>
                <a:lnTo>
                  <a:pt x="72910" y="40740"/>
                </a:lnTo>
                <a:lnTo>
                  <a:pt x="72920" y="40750"/>
                </a:lnTo>
                <a:lnTo>
                  <a:pt x="72930" y="40750"/>
                </a:lnTo>
                <a:lnTo>
                  <a:pt x="72930" y="40760"/>
                </a:lnTo>
                <a:lnTo>
                  <a:pt x="72940" y="40770"/>
                </a:lnTo>
                <a:lnTo>
                  <a:pt x="72950" y="40770"/>
                </a:lnTo>
                <a:lnTo>
                  <a:pt x="72960" y="40770"/>
                </a:lnTo>
                <a:lnTo>
                  <a:pt x="72960" y="40780"/>
                </a:lnTo>
                <a:lnTo>
                  <a:pt x="72970" y="40780"/>
                </a:lnTo>
                <a:lnTo>
                  <a:pt x="72980" y="40790"/>
                </a:lnTo>
                <a:lnTo>
                  <a:pt x="72990" y="40800"/>
                </a:lnTo>
                <a:lnTo>
                  <a:pt x="73000" y="40800"/>
                </a:lnTo>
                <a:lnTo>
                  <a:pt x="73000" y="40810"/>
                </a:lnTo>
                <a:lnTo>
                  <a:pt x="73010" y="40810"/>
                </a:lnTo>
                <a:lnTo>
                  <a:pt x="73020" y="40810"/>
                </a:lnTo>
                <a:lnTo>
                  <a:pt x="73020" y="40820"/>
                </a:lnTo>
                <a:lnTo>
                  <a:pt x="73030" y="40820"/>
                </a:lnTo>
                <a:lnTo>
                  <a:pt x="73030" y="40830"/>
                </a:lnTo>
                <a:lnTo>
                  <a:pt x="73040" y="40830"/>
                </a:lnTo>
                <a:lnTo>
                  <a:pt x="73050" y="40840"/>
                </a:lnTo>
                <a:lnTo>
                  <a:pt x="73060" y="40840"/>
                </a:lnTo>
                <a:lnTo>
                  <a:pt x="73060" y="40850"/>
                </a:lnTo>
                <a:lnTo>
                  <a:pt x="73070" y="40850"/>
                </a:lnTo>
                <a:lnTo>
                  <a:pt x="73080" y="40850"/>
                </a:lnTo>
                <a:lnTo>
                  <a:pt x="73080" y="40860"/>
                </a:lnTo>
                <a:lnTo>
                  <a:pt x="73090" y="40860"/>
                </a:lnTo>
                <a:lnTo>
                  <a:pt x="73090" y="40870"/>
                </a:lnTo>
                <a:lnTo>
                  <a:pt x="73100" y="40870"/>
                </a:lnTo>
                <a:lnTo>
                  <a:pt x="73100" y="40880"/>
                </a:lnTo>
                <a:lnTo>
                  <a:pt x="73110" y="40880"/>
                </a:lnTo>
                <a:lnTo>
                  <a:pt x="73120" y="40890"/>
                </a:lnTo>
                <a:lnTo>
                  <a:pt x="73120" y="40900"/>
                </a:lnTo>
                <a:lnTo>
                  <a:pt x="73130" y="40910"/>
                </a:lnTo>
                <a:lnTo>
                  <a:pt x="73140" y="40910"/>
                </a:lnTo>
                <a:lnTo>
                  <a:pt x="73140" y="40920"/>
                </a:lnTo>
                <a:lnTo>
                  <a:pt x="73150" y="40930"/>
                </a:lnTo>
                <a:lnTo>
                  <a:pt x="73160" y="40930"/>
                </a:lnTo>
                <a:lnTo>
                  <a:pt x="73160" y="40940"/>
                </a:lnTo>
                <a:lnTo>
                  <a:pt x="73170" y="40940"/>
                </a:lnTo>
                <a:lnTo>
                  <a:pt x="73180" y="40950"/>
                </a:lnTo>
                <a:lnTo>
                  <a:pt x="73200" y="40950"/>
                </a:lnTo>
                <a:lnTo>
                  <a:pt x="73210" y="40960"/>
                </a:lnTo>
                <a:lnTo>
                  <a:pt x="73230" y="40970"/>
                </a:lnTo>
                <a:lnTo>
                  <a:pt x="73240" y="40970"/>
                </a:lnTo>
                <a:lnTo>
                  <a:pt x="73240" y="40980"/>
                </a:lnTo>
                <a:lnTo>
                  <a:pt x="73260" y="40990"/>
                </a:lnTo>
                <a:lnTo>
                  <a:pt x="73270" y="40990"/>
                </a:lnTo>
                <a:lnTo>
                  <a:pt x="73290" y="41010"/>
                </a:lnTo>
                <a:lnTo>
                  <a:pt x="73290" y="41020"/>
                </a:lnTo>
                <a:lnTo>
                  <a:pt x="73300" y="41020"/>
                </a:lnTo>
                <a:lnTo>
                  <a:pt x="73300" y="41030"/>
                </a:lnTo>
                <a:lnTo>
                  <a:pt x="73310" y="41030"/>
                </a:lnTo>
                <a:lnTo>
                  <a:pt x="73320" y="41030"/>
                </a:lnTo>
                <a:lnTo>
                  <a:pt x="73320" y="41040"/>
                </a:lnTo>
                <a:lnTo>
                  <a:pt x="73330" y="41050"/>
                </a:lnTo>
                <a:lnTo>
                  <a:pt x="73340" y="41050"/>
                </a:lnTo>
                <a:lnTo>
                  <a:pt x="73350" y="41060"/>
                </a:lnTo>
                <a:lnTo>
                  <a:pt x="73360" y="41060"/>
                </a:lnTo>
                <a:lnTo>
                  <a:pt x="73360" y="41070"/>
                </a:lnTo>
                <a:lnTo>
                  <a:pt x="73370" y="41070"/>
                </a:lnTo>
                <a:lnTo>
                  <a:pt x="73380" y="41080"/>
                </a:lnTo>
                <a:lnTo>
                  <a:pt x="73380" y="41090"/>
                </a:lnTo>
                <a:lnTo>
                  <a:pt x="73390" y="41090"/>
                </a:lnTo>
                <a:lnTo>
                  <a:pt x="73400" y="41100"/>
                </a:lnTo>
                <a:lnTo>
                  <a:pt x="73410" y="41110"/>
                </a:lnTo>
                <a:lnTo>
                  <a:pt x="73420" y="41110"/>
                </a:lnTo>
                <a:lnTo>
                  <a:pt x="73420" y="41120"/>
                </a:lnTo>
                <a:lnTo>
                  <a:pt x="73430" y="41120"/>
                </a:lnTo>
                <a:lnTo>
                  <a:pt x="73430" y="41130"/>
                </a:lnTo>
                <a:lnTo>
                  <a:pt x="73440" y="41130"/>
                </a:lnTo>
                <a:lnTo>
                  <a:pt x="73440" y="41140"/>
                </a:lnTo>
                <a:lnTo>
                  <a:pt x="73450" y="41140"/>
                </a:lnTo>
                <a:lnTo>
                  <a:pt x="73450" y="41150"/>
                </a:lnTo>
                <a:lnTo>
                  <a:pt x="73460" y="41160"/>
                </a:lnTo>
                <a:lnTo>
                  <a:pt x="73470" y="41170"/>
                </a:lnTo>
                <a:lnTo>
                  <a:pt x="73470" y="41180"/>
                </a:lnTo>
                <a:lnTo>
                  <a:pt x="73480" y="41180"/>
                </a:lnTo>
                <a:lnTo>
                  <a:pt x="73480" y="41190"/>
                </a:lnTo>
                <a:lnTo>
                  <a:pt x="73490" y="41190"/>
                </a:lnTo>
                <a:lnTo>
                  <a:pt x="73490" y="41200"/>
                </a:lnTo>
                <a:lnTo>
                  <a:pt x="73500" y="41210"/>
                </a:lnTo>
                <a:lnTo>
                  <a:pt x="73500" y="41220"/>
                </a:lnTo>
                <a:lnTo>
                  <a:pt x="73510" y="41220"/>
                </a:lnTo>
                <a:lnTo>
                  <a:pt x="73520" y="41230"/>
                </a:lnTo>
                <a:lnTo>
                  <a:pt x="73520" y="41240"/>
                </a:lnTo>
                <a:lnTo>
                  <a:pt x="73530" y="41240"/>
                </a:lnTo>
                <a:lnTo>
                  <a:pt x="73540" y="41250"/>
                </a:lnTo>
                <a:lnTo>
                  <a:pt x="73540" y="41260"/>
                </a:lnTo>
                <a:lnTo>
                  <a:pt x="73550" y="41260"/>
                </a:lnTo>
                <a:lnTo>
                  <a:pt x="73550" y="41270"/>
                </a:lnTo>
                <a:lnTo>
                  <a:pt x="73560" y="41270"/>
                </a:lnTo>
                <a:lnTo>
                  <a:pt x="73560" y="41280"/>
                </a:lnTo>
                <a:lnTo>
                  <a:pt x="73570" y="41280"/>
                </a:lnTo>
                <a:lnTo>
                  <a:pt x="73570" y="41290"/>
                </a:lnTo>
                <a:lnTo>
                  <a:pt x="73580" y="41290"/>
                </a:lnTo>
                <a:lnTo>
                  <a:pt x="73590" y="41300"/>
                </a:lnTo>
                <a:lnTo>
                  <a:pt x="73600" y="41310"/>
                </a:lnTo>
                <a:lnTo>
                  <a:pt x="73610" y="41320"/>
                </a:lnTo>
                <a:lnTo>
                  <a:pt x="73610" y="41330"/>
                </a:lnTo>
                <a:lnTo>
                  <a:pt x="73610" y="41340"/>
                </a:lnTo>
                <a:lnTo>
                  <a:pt x="73620" y="41340"/>
                </a:lnTo>
                <a:lnTo>
                  <a:pt x="73620" y="41350"/>
                </a:lnTo>
                <a:lnTo>
                  <a:pt x="73620" y="41360"/>
                </a:lnTo>
                <a:lnTo>
                  <a:pt x="73630" y="41370"/>
                </a:lnTo>
                <a:lnTo>
                  <a:pt x="73640" y="41380"/>
                </a:lnTo>
                <a:lnTo>
                  <a:pt x="73650" y="41390"/>
                </a:lnTo>
                <a:lnTo>
                  <a:pt x="73660" y="41400"/>
                </a:lnTo>
                <a:lnTo>
                  <a:pt x="73670" y="41400"/>
                </a:lnTo>
                <a:lnTo>
                  <a:pt x="73680" y="41410"/>
                </a:lnTo>
                <a:lnTo>
                  <a:pt x="73690" y="41420"/>
                </a:lnTo>
                <a:lnTo>
                  <a:pt x="73690" y="41430"/>
                </a:lnTo>
                <a:lnTo>
                  <a:pt x="73690" y="41420"/>
                </a:lnTo>
                <a:lnTo>
                  <a:pt x="73690" y="41410"/>
                </a:lnTo>
                <a:lnTo>
                  <a:pt x="73700" y="41410"/>
                </a:lnTo>
                <a:lnTo>
                  <a:pt x="73700" y="41420"/>
                </a:lnTo>
                <a:lnTo>
                  <a:pt x="73700" y="41430"/>
                </a:lnTo>
                <a:lnTo>
                  <a:pt x="73710" y="41440"/>
                </a:lnTo>
                <a:lnTo>
                  <a:pt x="73710" y="41450"/>
                </a:lnTo>
                <a:lnTo>
                  <a:pt x="73720" y="41450"/>
                </a:lnTo>
                <a:lnTo>
                  <a:pt x="73720" y="41460"/>
                </a:lnTo>
                <a:lnTo>
                  <a:pt x="73730" y="41460"/>
                </a:lnTo>
                <a:lnTo>
                  <a:pt x="73730" y="41470"/>
                </a:lnTo>
                <a:lnTo>
                  <a:pt x="73740" y="41480"/>
                </a:lnTo>
                <a:lnTo>
                  <a:pt x="73740" y="41490"/>
                </a:lnTo>
                <a:lnTo>
                  <a:pt x="73750" y="41490"/>
                </a:lnTo>
                <a:lnTo>
                  <a:pt x="73750" y="41500"/>
                </a:lnTo>
                <a:lnTo>
                  <a:pt x="73760" y="41500"/>
                </a:lnTo>
                <a:lnTo>
                  <a:pt x="73760" y="41510"/>
                </a:lnTo>
                <a:lnTo>
                  <a:pt x="73770" y="41520"/>
                </a:lnTo>
                <a:lnTo>
                  <a:pt x="73780" y="41520"/>
                </a:lnTo>
                <a:lnTo>
                  <a:pt x="73780" y="41530"/>
                </a:lnTo>
                <a:lnTo>
                  <a:pt x="73790" y="41530"/>
                </a:lnTo>
                <a:lnTo>
                  <a:pt x="73790" y="41540"/>
                </a:lnTo>
                <a:lnTo>
                  <a:pt x="73800" y="41550"/>
                </a:lnTo>
                <a:lnTo>
                  <a:pt x="73800" y="41560"/>
                </a:lnTo>
                <a:lnTo>
                  <a:pt x="73810" y="41560"/>
                </a:lnTo>
                <a:lnTo>
                  <a:pt x="73810" y="41570"/>
                </a:lnTo>
                <a:lnTo>
                  <a:pt x="73820" y="41570"/>
                </a:lnTo>
                <a:lnTo>
                  <a:pt x="73820" y="41580"/>
                </a:lnTo>
                <a:lnTo>
                  <a:pt x="73830" y="41590"/>
                </a:lnTo>
                <a:lnTo>
                  <a:pt x="73830" y="41600"/>
                </a:lnTo>
                <a:lnTo>
                  <a:pt x="73840" y="41600"/>
                </a:lnTo>
                <a:lnTo>
                  <a:pt x="73840" y="41610"/>
                </a:lnTo>
                <a:lnTo>
                  <a:pt x="73840" y="41620"/>
                </a:lnTo>
                <a:lnTo>
                  <a:pt x="73850" y="41620"/>
                </a:lnTo>
                <a:lnTo>
                  <a:pt x="73850" y="41630"/>
                </a:lnTo>
                <a:lnTo>
                  <a:pt x="73860" y="41630"/>
                </a:lnTo>
                <a:lnTo>
                  <a:pt x="73860" y="41640"/>
                </a:lnTo>
                <a:lnTo>
                  <a:pt x="73870" y="41640"/>
                </a:lnTo>
                <a:lnTo>
                  <a:pt x="73870" y="41650"/>
                </a:lnTo>
                <a:lnTo>
                  <a:pt x="73880" y="41650"/>
                </a:lnTo>
                <a:lnTo>
                  <a:pt x="73880" y="41660"/>
                </a:lnTo>
                <a:lnTo>
                  <a:pt x="73890" y="41670"/>
                </a:lnTo>
                <a:lnTo>
                  <a:pt x="73900" y="41690"/>
                </a:lnTo>
                <a:lnTo>
                  <a:pt x="73910" y="41690"/>
                </a:lnTo>
                <a:lnTo>
                  <a:pt x="73910" y="41700"/>
                </a:lnTo>
                <a:lnTo>
                  <a:pt x="73920" y="41700"/>
                </a:lnTo>
                <a:lnTo>
                  <a:pt x="73920" y="41710"/>
                </a:lnTo>
                <a:lnTo>
                  <a:pt x="73930" y="41720"/>
                </a:lnTo>
                <a:lnTo>
                  <a:pt x="73940" y="41730"/>
                </a:lnTo>
                <a:lnTo>
                  <a:pt x="73940" y="41740"/>
                </a:lnTo>
                <a:lnTo>
                  <a:pt x="73950" y="41740"/>
                </a:lnTo>
                <a:lnTo>
                  <a:pt x="73950" y="41750"/>
                </a:lnTo>
                <a:lnTo>
                  <a:pt x="73950" y="41760"/>
                </a:lnTo>
                <a:lnTo>
                  <a:pt x="73960" y="41760"/>
                </a:lnTo>
                <a:lnTo>
                  <a:pt x="73960" y="41770"/>
                </a:lnTo>
                <a:lnTo>
                  <a:pt x="73960" y="41780"/>
                </a:lnTo>
                <a:lnTo>
                  <a:pt x="73970" y="41780"/>
                </a:lnTo>
                <a:lnTo>
                  <a:pt x="73970" y="41790"/>
                </a:lnTo>
                <a:lnTo>
                  <a:pt x="73970" y="41800"/>
                </a:lnTo>
                <a:lnTo>
                  <a:pt x="73980" y="41800"/>
                </a:lnTo>
                <a:lnTo>
                  <a:pt x="73980" y="41810"/>
                </a:lnTo>
                <a:lnTo>
                  <a:pt x="73980" y="41820"/>
                </a:lnTo>
                <a:lnTo>
                  <a:pt x="73990" y="41820"/>
                </a:lnTo>
                <a:lnTo>
                  <a:pt x="73990" y="41830"/>
                </a:lnTo>
                <a:lnTo>
                  <a:pt x="73990" y="41840"/>
                </a:lnTo>
                <a:lnTo>
                  <a:pt x="73990" y="41850"/>
                </a:lnTo>
                <a:lnTo>
                  <a:pt x="74000" y="41850"/>
                </a:lnTo>
                <a:lnTo>
                  <a:pt x="74000" y="41860"/>
                </a:lnTo>
                <a:lnTo>
                  <a:pt x="74000" y="41870"/>
                </a:lnTo>
                <a:lnTo>
                  <a:pt x="74010" y="41870"/>
                </a:lnTo>
                <a:lnTo>
                  <a:pt x="74010" y="41880"/>
                </a:lnTo>
                <a:lnTo>
                  <a:pt x="74010" y="41890"/>
                </a:lnTo>
                <a:lnTo>
                  <a:pt x="74020" y="41890"/>
                </a:lnTo>
                <a:lnTo>
                  <a:pt x="74020" y="41900"/>
                </a:lnTo>
                <a:lnTo>
                  <a:pt x="74020" y="41910"/>
                </a:lnTo>
                <a:lnTo>
                  <a:pt x="74020" y="41920"/>
                </a:lnTo>
                <a:lnTo>
                  <a:pt x="74030" y="41920"/>
                </a:lnTo>
                <a:lnTo>
                  <a:pt x="74030" y="41930"/>
                </a:lnTo>
                <a:lnTo>
                  <a:pt x="74030" y="41940"/>
                </a:lnTo>
                <a:lnTo>
                  <a:pt x="74070" y="41930"/>
                </a:lnTo>
                <a:lnTo>
                  <a:pt x="74130" y="41950"/>
                </a:lnTo>
                <a:lnTo>
                  <a:pt x="74240" y="41990"/>
                </a:lnTo>
                <a:lnTo>
                  <a:pt x="74280" y="41980"/>
                </a:lnTo>
                <a:lnTo>
                  <a:pt x="74280" y="42040"/>
                </a:lnTo>
                <a:lnTo>
                  <a:pt x="74290" y="42040"/>
                </a:lnTo>
                <a:lnTo>
                  <a:pt x="74290" y="42100"/>
                </a:lnTo>
                <a:lnTo>
                  <a:pt x="74320" y="42110"/>
                </a:lnTo>
                <a:lnTo>
                  <a:pt x="74390" y="42140"/>
                </a:lnTo>
                <a:lnTo>
                  <a:pt x="74440" y="42160"/>
                </a:lnTo>
                <a:lnTo>
                  <a:pt x="74490" y="42170"/>
                </a:lnTo>
                <a:lnTo>
                  <a:pt x="74560" y="42200"/>
                </a:lnTo>
                <a:lnTo>
                  <a:pt x="74620" y="42260"/>
                </a:lnTo>
                <a:lnTo>
                  <a:pt x="74670" y="42300"/>
                </a:lnTo>
                <a:lnTo>
                  <a:pt x="74710" y="42230"/>
                </a:lnTo>
                <a:lnTo>
                  <a:pt x="74750" y="42170"/>
                </a:lnTo>
                <a:lnTo>
                  <a:pt x="74790" y="42210"/>
                </a:lnTo>
                <a:lnTo>
                  <a:pt x="74850" y="42270"/>
                </a:lnTo>
                <a:lnTo>
                  <a:pt x="74820" y="42320"/>
                </a:lnTo>
                <a:lnTo>
                  <a:pt x="74790" y="42370"/>
                </a:lnTo>
                <a:lnTo>
                  <a:pt x="74870" y="42430"/>
                </a:lnTo>
                <a:lnTo>
                  <a:pt x="74940" y="42480"/>
                </a:lnTo>
                <a:lnTo>
                  <a:pt x="74990" y="42520"/>
                </a:lnTo>
                <a:lnTo>
                  <a:pt x="75060" y="42560"/>
                </a:lnTo>
                <a:lnTo>
                  <a:pt x="75100" y="42500"/>
                </a:lnTo>
                <a:lnTo>
                  <a:pt x="75140" y="42490"/>
                </a:lnTo>
                <a:lnTo>
                  <a:pt x="75180" y="42570"/>
                </a:lnTo>
                <a:lnTo>
                  <a:pt x="75210" y="42620"/>
                </a:lnTo>
                <a:lnTo>
                  <a:pt x="75230" y="42670"/>
                </a:lnTo>
                <a:lnTo>
                  <a:pt x="75230" y="42680"/>
                </a:lnTo>
                <a:lnTo>
                  <a:pt x="75240" y="42700"/>
                </a:lnTo>
                <a:lnTo>
                  <a:pt x="75230" y="42730"/>
                </a:lnTo>
                <a:lnTo>
                  <a:pt x="75230" y="42750"/>
                </a:lnTo>
                <a:lnTo>
                  <a:pt x="75230" y="42790"/>
                </a:lnTo>
                <a:lnTo>
                  <a:pt x="75260" y="42810"/>
                </a:lnTo>
                <a:lnTo>
                  <a:pt x="75280" y="42820"/>
                </a:lnTo>
                <a:lnTo>
                  <a:pt x="75290" y="42840"/>
                </a:lnTo>
                <a:lnTo>
                  <a:pt x="75320" y="42860"/>
                </a:lnTo>
                <a:lnTo>
                  <a:pt x="75350" y="42880"/>
                </a:lnTo>
                <a:lnTo>
                  <a:pt x="75360" y="42880"/>
                </a:lnTo>
                <a:lnTo>
                  <a:pt x="75350" y="42890"/>
                </a:lnTo>
                <a:lnTo>
                  <a:pt x="75330" y="42910"/>
                </a:lnTo>
                <a:lnTo>
                  <a:pt x="75340" y="42980"/>
                </a:lnTo>
                <a:lnTo>
                  <a:pt x="75340" y="42990"/>
                </a:lnTo>
                <a:lnTo>
                  <a:pt x="75350" y="42990"/>
                </a:lnTo>
                <a:lnTo>
                  <a:pt x="75360" y="42990"/>
                </a:lnTo>
                <a:lnTo>
                  <a:pt x="75360" y="43000"/>
                </a:lnTo>
                <a:lnTo>
                  <a:pt x="75360" y="43020"/>
                </a:lnTo>
                <a:lnTo>
                  <a:pt x="75350" y="43020"/>
                </a:lnTo>
                <a:lnTo>
                  <a:pt x="75350" y="43050"/>
                </a:lnTo>
                <a:lnTo>
                  <a:pt x="75330" y="43050"/>
                </a:lnTo>
                <a:lnTo>
                  <a:pt x="75330" y="43060"/>
                </a:lnTo>
                <a:lnTo>
                  <a:pt x="75320" y="43070"/>
                </a:lnTo>
                <a:lnTo>
                  <a:pt x="75320" y="43100"/>
                </a:lnTo>
                <a:lnTo>
                  <a:pt x="75310" y="43150"/>
                </a:lnTo>
                <a:lnTo>
                  <a:pt x="75310" y="43170"/>
                </a:lnTo>
                <a:lnTo>
                  <a:pt x="75320" y="43170"/>
                </a:lnTo>
                <a:lnTo>
                  <a:pt x="75330" y="43180"/>
                </a:lnTo>
                <a:lnTo>
                  <a:pt x="75340" y="43180"/>
                </a:lnTo>
                <a:lnTo>
                  <a:pt x="75400" y="43190"/>
                </a:lnTo>
                <a:lnTo>
                  <a:pt x="75440" y="43190"/>
                </a:lnTo>
                <a:lnTo>
                  <a:pt x="75490" y="43190"/>
                </a:lnTo>
                <a:lnTo>
                  <a:pt x="75540" y="43200"/>
                </a:lnTo>
                <a:lnTo>
                  <a:pt x="75550" y="43200"/>
                </a:lnTo>
                <a:lnTo>
                  <a:pt x="75550" y="43210"/>
                </a:lnTo>
                <a:lnTo>
                  <a:pt x="75540" y="43220"/>
                </a:lnTo>
                <a:lnTo>
                  <a:pt x="75540" y="43240"/>
                </a:lnTo>
                <a:lnTo>
                  <a:pt x="75530" y="43250"/>
                </a:lnTo>
                <a:lnTo>
                  <a:pt x="75530" y="43260"/>
                </a:lnTo>
                <a:lnTo>
                  <a:pt x="75530" y="43270"/>
                </a:lnTo>
                <a:lnTo>
                  <a:pt x="75530" y="43290"/>
                </a:lnTo>
                <a:lnTo>
                  <a:pt x="75530" y="43310"/>
                </a:lnTo>
                <a:lnTo>
                  <a:pt x="75530" y="43330"/>
                </a:lnTo>
                <a:lnTo>
                  <a:pt x="75510" y="43360"/>
                </a:lnTo>
                <a:lnTo>
                  <a:pt x="75480" y="43420"/>
                </a:lnTo>
                <a:lnTo>
                  <a:pt x="75440" y="43500"/>
                </a:lnTo>
                <a:lnTo>
                  <a:pt x="75410" y="43550"/>
                </a:lnTo>
                <a:lnTo>
                  <a:pt x="75450" y="43610"/>
                </a:lnTo>
                <a:lnTo>
                  <a:pt x="75450" y="43670"/>
                </a:lnTo>
                <a:lnTo>
                  <a:pt x="75460" y="43720"/>
                </a:lnTo>
                <a:lnTo>
                  <a:pt x="75410" y="43750"/>
                </a:lnTo>
                <a:lnTo>
                  <a:pt x="75370" y="43770"/>
                </a:lnTo>
                <a:lnTo>
                  <a:pt x="75280" y="43820"/>
                </a:lnTo>
                <a:lnTo>
                  <a:pt x="75240" y="43850"/>
                </a:lnTo>
                <a:lnTo>
                  <a:pt x="75230" y="43860"/>
                </a:lnTo>
                <a:lnTo>
                  <a:pt x="75220" y="43820"/>
                </a:lnTo>
                <a:lnTo>
                  <a:pt x="75220" y="43800"/>
                </a:lnTo>
                <a:lnTo>
                  <a:pt x="75220" y="43790"/>
                </a:lnTo>
                <a:lnTo>
                  <a:pt x="75210" y="43780"/>
                </a:lnTo>
                <a:lnTo>
                  <a:pt x="75210" y="43770"/>
                </a:lnTo>
                <a:lnTo>
                  <a:pt x="75200" y="43770"/>
                </a:lnTo>
                <a:lnTo>
                  <a:pt x="75190" y="43770"/>
                </a:lnTo>
                <a:lnTo>
                  <a:pt x="75170" y="43770"/>
                </a:lnTo>
                <a:lnTo>
                  <a:pt x="75150" y="43770"/>
                </a:lnTo>
                <a:lnTo>
                  <a:pt x="75120" y="43760"/>
                </a:lnTo>
                <a:lnTo>
                  <a:pt x="75100" y="43740"/>
                </a:lnTo>
                <a:lnTo>
                  <a:pt x="75080" y="43730"/>
                </a:lnTo>
                <a:lnTo>
                  <a:pt x="75070" y="43710"/>
                </a:lnTo>
                <a:lnTo>
                  <a:pt x="75040" y="43690"/>
                </a:lnTo>
                <a:lnTo>
                  <a:pt x="75020" y="43680"/>
                </a:lnTo>
                <a:lnTo>
                  <a:pt x="75010" y="43690"/>
                </a:lnTo>
                <a:lnTo>
                  <a:pt x="75000" y="43700"/>
                </a:lnTo>
                <a:lnTo>
                  <a:pt x="74990" y="43710"/>
                </a:lnTo>
                <a:lnTo>
                  <a:pt x="74980" y="43720"/>
                </a:lnTo>
                <a:lnTo>
                  <a:pt x="74970" y="43730"/>
                </a:lnTo>
                <a:lnTo>
                  <a:pt x="74960" y="43740"/>
                </a:lnTo>
                <a:lnTo>
                  <a:pt x="74950" y="43740"/>
                </a:lnTo>
                <a:lnTo>
                  <a:pt x="74930" y="43750"/>
                </a:lnTo>
                <a:lnTo>
                  <a:pt x="74900" y="43760"/>
                </a:lnTo>
                <a:lnTo>
                  <a:pt x="74870" y="43760"/>
                </a:lnTo>
                <a:lnTo>
                  <a:pt x="74810" y="43850"/>
                </a:lnTo>
                <a:lnTo>
                  <a:pt x="74730" y="43850"/>
                </a:lnTo>
                <a:lnTo>
                  <a:pt x="74670" y="43850"/>
                </a:lnTo>
                <a:lnTo>
                  <a:pt x="74620" y="43850"/>
                </a:lnTo>
                <a:lnTo>
                  <a:pt x="74550" y="43850"/>
                </a:lnTo>
                <a:lnTo>
                  <a:pt x="74510" y="43850"/>
                </a:lnTo>
                <a:lnTo>
                  <a:pt x="74510" y="43820"/>
                </a:lnTo>
                <a:lnTo>
                  <a:pt x="74460" y="43820"/>
                </a:lnTo>
                <a:lnTo>
                  <a:pt x="74380" y="43820"/>
                </a:lnTo>
                <a:lnTo>
                  <a:pt x="74370" y="43810"/>
                </a:lnTo>
                <a:lnTo>
                  <a:pt x="74360" y="43820"/>
                </a:lnTo>
                <a:lnTo>
                  <a:pt x="74350" y="43740"/>
                </a:lnTo>
                <a:lnTo>
                  <a:pt x="74350" y="43690"/>
                </a:lnTo>
                <a:lnTo>
                  <a:pt x="74340" y="43690"/>
                </a:lnTo>
                <a:lnTo>
                  <a:pt x="74270" y="43690"/>
                </a:lnTo>
                <a:lnTo>
                  <a:pt x="74190" y="43700"/>
                </a:lnTo>
                <a:lnTo>
                  <a:pt x="74090" y="43640"/>
                </a:lnTo>
                <a:lnTo>
                  <a:pt x="74080" y="43630"/>
                </a:lnTo>
                <a:lnTo>
                  <a:pt x="74050" y="43660"/>
                </a:lnTo>
                <a:lnTo>
                  <a:pt x="74000" y="43710"/>
                </a:lnTo>
                <a:lnTo>
                  <a:pt x="73960" y="43750"/>
                </a:lnTo>
                <a:lnTo>
                  <a:pt x="73940" y="43730"/>
                </a:lnTo>
                <a:lnTo>
                  <a:pt x="73870" y="43590"/>
                </a:lnTo>
                <a:lnTo>
                  <a:pt x="73830" y="43520"/>
                </a:lnTo>
                <a:lnTo>
                  <a:pt x="73820" y="43510"/>
                </a:lnTo>
                <a:lnTo>
                  <a:pt x="73850" y="43480"/>
                </a:lnTo>
                <a:lnTo>
                  <a:pt x="73820" y="43490"/>
                </a:lnTo>
                <a:lnTo>
                  <a:pt x="73810" y="43470"/>
                </a:lnTo>
                <a:lnTo>
                  <a:pt x="73800" y="43470"/>
                </a:lnTo>
                <a:lnTo>
                  <a:pt x="73760" y="43380"/>
                </a:lnTo>
                <a:lnTo>
                  <a:pt x="73750" y="43380"/>
                </a:lnTo>
                <a:lnTo>
                  <a:pt x="73740" y="43380"/>
                </a:lnTo>
                <a:lnTo>
                  <a:pt x="73760" y="43360"/>
                </a:lnTo>
                <a:lnTo>
                  <a:pt x="73760" y="43350"/>
                </a:lnTo>
                <a:lnTo>
                  <a:pt x="73760" y="43360"/>
                </a:lnTo>
                <a:lnTo>
                  <a:pt x="73770" y="43350"/>
                </a:lnTo>
                <a:lnTo>
                  <a:pt x="73760" y="43350"/>
                </a:lnTo>
                <a:lnTo>
                  <a:pt x="73790" y="43300"/>
                </a:lnTo>
                <a:lnTo>
                  <a:pt x="73780" y="43300"/>
                </a:lnTo>
                <a:lnTo>
                  <a:pt x="73790" y="43290"/>
                </a:lnTo>
                <a:lnTo>
                  <a:pt x="73800" y="43290"/>
                </a:lnTo>
                <a:lnTo>
                  <a:pt x="73810" y="43300"/>
                </a:lnTo>
                <a:lnTo>
                  <a:pt x="73820" y="43300"/>
                </a:lnTo>
                <a:lnTo>
                  <a:pt x="73820" y="43290"/>
                </a:lnTo>
                <a:lnTo>
                  <a:pt x="73830" y="43280"/>
                </a:lnTo>
                <a:lnTo>
                  <a:pt x="73860" y="43260"/>
                </a:lnTo>
                <a:lnTo>
                  <a:pt x="73860" y="43200"/>
                </a:lnTo>
                <a:lnTo>
                  <a:pt x="73860" y="43170"/>
                </a:lnTo>
                <a:lnTo>
                  <a:pt x="73860" y="43100"/>
                </a:lnTo>
                <a:lnTo>
                  <a:pt x="73860" y="43040"/>
                </a:lnTo>
                <a:lnTo>
                  <a:pt x="73860" y="42950"/>
                </a:lnTo>
                <a:lnTo>
                  <a:pt x="73860" y="42910"/>
                </a:lnTo>
                <a:lnTo>
                  <a:pt x="73850" y="42880"/>
                </a:lnTo>
                <a:lnTo>
                  <a:pt x="73810" y="42900"/>
                </a:lnTo>
                <a:lnTo>
                  <a:pt x="73760" y="42920"/>
                </a:lnTo>
                <a:lnTo>
                  <a:pt x="73720" y="42940"/>
                </a:lnTo>
                <a:lnTo>
                  <a:pt x="73680" y="42960"/>
                </a:lnTo>
                <a:lnTo>
                  <a:pt x="73640" y="42980"/>
                </a:lnTo>
                <a:lnTo>
                  <a:pt x="73630" y="42980"/>
                </a:lnTo>
                <a:lnTo>
                  <a:pt x="73630" y="42990"/>
                </a:lnTo>
                <a:lnTo>
                  <a:pt x="73620" y="42990"/>
                </a:lnTo>
                <a:lnTo>
                  <a:pt x="73610" y="42990"/>
                </a:lnTo>
                <a:lnTo>
                  <a:pt x="73600" y="43000"/>
                </a:lnTo>
                <a:lnTo>
                  <a:pt x="73590" y="43000"/>
                </a:lnTo>
                <a:lnTo>
                  <a:pt x="73560" y="43020"/>
                </a:lnTo>
                <a:lnTo>
                  <a:pt x="73520" y="43040"/>
                </a:lnTo>
                <a:lnTo>
                  <a:pt x="73510" y="43040"/>
                </a:lnTo>
                <a:lnTo>
                  <a:pt x="73500" y="43040"/>
                </a:lnTo>
                <a:lnTo>
                  <a:pt x="73490" y="43050"/>
                </a:lnTo>
                <a:lnTo>
                  <a:pt x="73480" y="43050"/>
                </a:lnTo>
                <a:lnTo>
                  <a:pt x="73480" y="43060"/>
                </a:lnTo>
                <a:lnTo>
                  <a:pt x="73470" y="43060"/>
                </a:lnTo>
                <a:lnTo>
                  <a:pt x="73460" y="43060"/>
                </a:lnTo>
                <a:lnTo>
                  <a:pt x="73450" y="43070"/>
                </a:lnTo>
                <a:lnTo>
                  <a:pt x="73440" y="43070"/>
                </a:lnTo>
                <a:lnTo>
                  <a:pt x="73430" y="43080"/>
                </a:lnTo>
                <a:lnTo>
                  <a:pt x="73420" y="43080"/>
                </a:lnTo>
                <a:lnTo>
                  <a:pt x="73400" y="43090"/>
                </a:lnTo>
                <a:lnTo>
                  <a:pt x="73410" y="43110"/>
                </a:lnTo>
                <a:lnTo>
                  <a:pt x="73420" y="43110"/>
                </a:lnTo>
                <a:lnTo>
                  <a:pt x="73420" y="43120"/>
                </a:lnTo>
                <a:lnTo>
                  <a:pt x="73430" y="43130"/>
                </a:lnTo>
                <a:lnTo>
                  <a:pt x="73430" y="43140"/>
                </a:lnTo>
                <a:lnTo>
                  <a:pt x="73440" y="43150"/>
                </a:lnTo>
                <a:lnTo>
                  <a:pt x="73440" y="43160"/>
                </a:lnTo>
                <a:lnTo>
                  <a:pt x="73450" y="43160"/>
                </a:lnTo>
                <a:lnTo>
                  <a:pt x="73460" y="43160"/>
                </a:lnTo>
                <a:lnTo>
                  <a:pt x="73460" y="43150"/>
                </a:lnTo>
                <a:lnTo>
                  <a:pt x="73470" y="43150"/>
                </a:lnTo>
                <a:lnTo>
                  <a:pt x="73480" y="43150"/>
                </a:lnTo>
                <a:lnTo>
                  <a:pt x="73490" y="43150"/>
                </a:lnTo>
                <a:lnTo>
                  <a:pt x="73490" y="43140"/>
                </a:lnTo>
                <a:lnTo>
                  <a:pt x="73500" y="43150"/>
                </a:lnTo>
                <a:lnTo>
                  <a:pt x="73500" y="43160"/>
                </a:lnTo>
                <a:lnTo>
                  <a:pt x="73510" y="43160"/>
                </a:lnTo>
                <a:lnTo>
                  <a:pt x="73510" y="43170"/>
                </a:lnTo>
                <a:lnTo>
                  <a:pt x="73520" y="43180"/>
                </a:lnTo>
                <a:lnTo>
                  <a:pt x="73520" y="43190"/>
                </a:lnTo>
                <a:lnTo>
                  <a:pt x="73530" y="43190"/>
                </a:lnTo>
                <a:lnTo>
                  <a:pt x="73530" y="43200"/>
                </a:lnTo>
                <a:lnTo>
                  <a:pt x="73540" y="43210"/>
                </a:lnTo>
                <a:lnTo>
                  <a:pt x="73540" y="43220"/>
                </a:lnTo>
                <a:lnTo>
                  <a:pt x="73550" y="43220"/>
                </a:lnTo>
                <a:lnTo>
                  <a:pt x="73550" y="43230"/>
                </a:lnTo>
                <a:lnTo>
                  <a:pt x="73560" y="43240"/>
                </a:lnTo>
                <a:lnTo>
                  <a:pt x="73560" y="43250"/>
                </a:lnTo>
                <a:lnTo>
                  <a:pt x="73570" y="43250"/>
                </a:lnTo>
                <a:lnTo>
                  <a:pt x="73550" y="43260"/>
                </a:lnTo>
                <a:lnTo>
                  <a:pt x="73520" y="43270"/>
                </a:lnTo>
                <a:lnTo>
                  <a:pt x="73500" y="43280"/>
                </a:lnTo>
                <a:lnTo>
                  <a:pt x="73480" y="43290"/>
                </a:lnTo>
                <a:lnTo>
                  <a:pt x="73470" y="43290"/>
                </a:lnTo>
                <a:lnTo>
                  <a:pt x="73460" y="43300"/>
                </a:lnTo>
                <a:lnTo>
                  <a:pt x="73440" y="43300"/>
                </a:lnTo>
                <a:lnTo>
                  <a:pt x="73420" y="43310"/>
                </a:lnTo>
                <a:lnTo>
                  <a:pt x="73410" y="43310"/>
                </a:lnTo>
                <a:lnTo>
                  <a:pt x="73390" y="43310"/>
                </a:lnTo>
                <a:lnTo>
                  <a:pt x="73370" y="43320"/>
                </a:lnTo>
                <a:lnTo>
                  <a:pt x="73360" y="43320"/>
                </a:lnTo>
                <a:lnTo>
                  <a:pt x="73350" y="43320"/>
                </a:lnTo>
                <a:lnTo>
                  <a:pt x="73320" y="43330"/>
                </a:lnTo>
                <a:lnTo>
                  <a:pt x="73290" y="43330"/>
                </a:lnTo>
                <a:lnTo>
                  <a:pt x="73240" y="43340"/>
                </a:lnTo>
                <a:lnTo>
                  <a:pt x="73200" y="43350"/>
                </a:lnTo>
                <a:lnTo>
                  <a:pt x="73190" y="43350"/>
                </a:lnTo>
                <a:lnTo>
                  <a:pt x="73190" y="43360"/>
                </a:lnTo>
                <a:lnTo>
                  <a:pt x="73190" y="43370"/>
                </a:lnTo>
                <a:lnTo>
                  <a:pt x="73130" y="43430"/>
                </a:lnTo>
                <a:lnTo>
                  <a:pt x="73110" y="43440"/>
                </a:lnTo>
                <a:lnTo>
                  <a:pt x="73100" y="43460"/>
                </a:lnTo>
                <a:lnTo>
                  <a:pt x="73100" y="43470"/>
                </a:lnTo>
                <a:lnTo>
                  <a:pt x="73090" y="43480"/>
                </a:lnTo>
                <a:lnTo>
                  <a:pt x="73080" y="43500"/>
                </a:lnTo>
                <a:lnTo>
                  <a:pt x="73100" y="43510"/>
                </a:lnTo>
                <a:lnTo>
                  <a:pt x="73100" y="43520"/>
                </a:lnTo>
                <a:lnTo>
                  <a:pt x="73110" y="43520"/>
                </a:lnTo>
                <a:lnTo>
                  <a:pt x="73120" y="43540"/>
                </a:lnTo>
                <a:lnTo>
                  <a:pt x="73130" y="43560"/>
                </a:lnTo>
                <a:lnTo>
                  <a:pt x="73060" y="43570"/>
                </a:lnTo>
                <a:lnTo>
                  <a:pt x="73010" y="43580"/>
                </a:lnTo>
                <a:lnTo>
                  <a:pt x="73000" y="43580"/>
                </a:lnTo>
                <a:lnTo>
                  <a:pt x="72990" y="43580"/>
                </a:lnTo>
                <a:lnTo>
                  <a:pt x="72980" y="43580"/>
                </a:lnTo>
                <a:lnTo>
                  <a:pt x="72970" y="43590"/>
                </a:lnTo>
                <a:lnTo>
                  <a:pt x="72960" y="43590"/>
                </a:lnTo>
                <a:lnTo>
                  <a:pt x="72950" y="43590"/>
                </a:lnTo>
                <a:lnTo>
                  <a:pt x="72920" y="43590"/>
                </a:lnTo>
                <a:lnTo>
                  <a:pt x="72910" y="43600"/>
                </a:lnTo>
                <a:lnTo>
                  <a:pt x="72900" y="43620"/>
                </a:lnTo>
                <a:lnTo>
                  <a:pt x="72900" y="43630"/>
                </a:lnTo>
                <a:lnTo>
                  <a:pt x="72900" y="43640"/>
                </a:lnTo>
                <a:lnTo>
                  <a:pt x="72890" y="43650"/>
                </a:lnTo>
                <a:lnTo>
                  <a:pt x="72890" y="43660"/>
                </a:lnTo>
                <a:lnTo>
                  <a:pt x="72880" y="43650"/>
                </a:lnTo>
                <a:lnTo>
                  <a:pt x="72870" y="43650"/>
                </a:lnTo>
                <a:lnTo>
                  <a:pt x="72850" y="43640"/>
                </a:lnTo>
                <a:lnTo>
                  <a:pt x="72840" y="43640"/>
                </a:lnTo>
                <a:lnTo>
                  <a:pt x="72840" y="43650"/>
                </a:lnTo>
                <a:lnTo>
                  <a:pt x="72830" y="43650"/>
                </a:lnTo>
                <a:lnTo>
                  <a:pt x="72830" y="43660"/>
                </a:lnTo>
                <a:lnTo>
                  <a:pt x="72830" y="43670"/>
                </a:lnTo>
                <a:lnTo>
                  <a:pt x="72830" y="43680"/>
                </a:lnTo>
                <a:lnTo>
                  <a:pt x="72830" y="43690"/>
                </a:lnTo>
                <a:lnTo>
                  <a:pt x="72830" y="43700"/>
                </a:lnTo>
                <a:lnTo>
                  <a:pt x="72830" y="43710"/>
                </a:lnTo>
                <a:lnTo>
                  <a:pt x="72820" y="43710"/>
                </a:lnTo>
                <a:lnTo>
                  <a:pt x="72820" y="43720"/>
                </a:lnTo>
                <a:lnTo>
                  <a:pt x="72810" y="43720"/>
                </a:lnTo>
                <a:lnTo>
                  <a:pt x="72810" y="43730"/>
                </a:lnTo>
                <a:lnTo>
                  <a:pt x="72810" y="43740"/>
                </a:lnTo>
                <a:lnTo>
                  <a:pt x="72800" y="43740"/>
                </a:lnTo>
                <a:lnTo>
                  <a:pt x="72810" y="43740"/>
                </a:lnTo>
                <a:lnTo>
                  <a:pt x="72800" y="43740"/>
                </a:lnTo>
                <a:lnTo>
                  <a:pt x="72800" y="43750"/>
                </a:lnTo>
                <a:lnTo>
                  <a:pt x="72800" y="43760"/>
                </a:lnTo>
                <a:lnTo>
                  <a:pt x="72800" y="43750"/>
                </a:lnTo>
                <a:lnTo>
                  <a:pt x="72740" y="43810"/>
                </a:lnTo>
                <a:lnTo>
                  <a:pt x="72720" y="43820"/>
                </a:lnTo>
                <a:lnTo>
                  <a:pt x="72700" y="43820"/>
                </a:lnTo>
                <a:lnTo>
                  <a:pt x="72690" y="43820"/>
                </a:lnTo>
                <a:lnTo>
                  <a:pt x="72680" y="43830"/>
                </a:lnTo>
                <a:lnTo>
                  <a:pt x="72670" y="43840"/>
                </a:lnTo>
                <a:lnTo>
                  <a:pt x="72660" y="43850"/>
                </a:lnTo>
                <a:lnTo>
                  <a:pt x="72650" y="43870"/>
                </a:lnTo>
                <a:lnTo>
                  <a:pt x="72640" y="43910"/>
                </a:lnTo>
                <a:lnTo>
                  <a:pt x="72620" y="43930"/>
                </a:lnTo>
                <a:lnTo>
                  <a:pt x="72580" y="43940"/>
                </a:lnTo>
                <a:lnTo>
                  <a:pt x="72570" y="43940"/>
                </a:lnTo>
                <a:lnTo>
                  <a:pt x="72500" y="43880"/>
                </a:lnTo>
                <a:lnTo>
                  <a:pt x="72440" y="43840"/>
                </a:lnTo>
                <a:lnTo>
                  <a:pt x="72410" y="43830"/>
                </a:lnTo>
                <a:lnTo>
                  <a:pt x="72310" y="43800"/>
                </a:lnTo>
                <a:lnTo>
                  <a:pt x="72220" y="43800"/>
                </a:lnTo>
                <a:lnTo>
                  <a:pt x="72210" y="43810"/>
                </a:lnTo>
                <a:lnTo>
                  <a:pt x="72110" y="43780"/>
                </a:lnTo>
                <a:lnTo>
                  <a:pt x="72110" y="43770"/>
                </a:lnTo>
                <a:lnTo>
                  <a:pt x="72110" y="43760"/>
                </a:lnTo>
                <a:lnTo>
                  <a:pt x="72090" y="43760"/>
                </a:lnTo>
                <a:lnTo>
                  <a:pt x="72070" y="43750"/>
                </a:lnTo>
                <a:lnTo>
                  <a:pt x="72060" y="43750"/>
                </a:lnTo>
                <a:lnTo>
                  <a:pt x="72050" y="43760"/>
                </a:lnTo>
                <a:lnTo>
                  <a:pt x="72040" y="43760"/>
                </a:lnTo>
                <a:lnTo>
                  <a:pt x="72030" y="43770"/>
                </a:lnTo>
                <a:lnTo>
                  <a:pt x="72020" y="43780"/>
                </a:lnTo>
                <a:lnTo>
                  <a:pt x="71990" y="43800"/>
                </a:lnTo>
                <a:lnTo>
                  <a:pt x="71970" y="43810"/>
                </a:lnTo>
                <a:lnTo>
                  <a:pt x="71960" y="43820"/>
                </a:lnTo>
                <a:lnTo>
                  <a:pt x="71930" y="43840"/>
                </a:lnTo>
                <a:lnTo>
                  <a:pt x="71920" y="43850"/>
                </a:lnTo>
                <a:lnTo>
                  <a:pt x="71900" y="43870"/>
                </a:lnTo>
                <a:lnTo>
                  <a:pt x="71870" y="43880"/>
                </a:lnTo>
                <a:lnTo>
                  <a:pt x="71850" y="43890"/>
                </a:lnTo>
                <a:lnTo>
                  <a:pt x="71820" y="43920"/>
                </a:lnTo>
                <a:lnTo>
                  <a:pt x="71810" y="43920"/>
                </a:lnTo>
                <a:lnTo>
                  <a:pt x="71800" y="43930"/>
                </a:lnTo>
                <a:lnTo>
                  <a:pt x="71790" y="43930"/>
                </a:lnTo>
                <a:lnTo>
                  <a:pt x="71750" y="43950"/>
                </a:lnTo>
                <a:lnTo>
                  <a:pt x="71740" y="43960"/>
                </a:lnTo>
                <a:lnTo>
                  <a:pt x="71730" y="43960"/>
                </a:lnTo>
                <a:lnTo>
                  <a:pt x="71710" y="43970"/>
                </a:lnTo>
                <a:lnTo>
                  <a:pt x="71700" y="43970"/>
                </a:lnTo>
                <a:lnTo>
                  <a:pt x="71610" y="43900"/>
                </a:lnTo>
                <a:lnTo>
                  <a:pt x="71610" y="43920"/>
                </a:lnTo>
                <a:lnTo>
                  <a:pt x="71520" y="43930"/>
                </a:lnTo>
                <a:lnTo>
                  <a:pt x="71450" y="44020"/>
                </a:lnTo>
                <a:lnTo>
                  <a:pt x="71430" y="44030"/>
                </a:lnTo>
                <a:lnTo>
                  <a:pt x="71400" y="44050"/>
                </a:lnTo>
                <a:lnTo>
                  <a:pt x="71360" y="44030"/>
                </a:lnTo>
                <a:lnTo>
                  <a:pt x="71330" y="44020"/>
                </a:lnTo>
                <a:lnTo>
                  <a:pt x="71320" y="44020"/>
                </a:lnTo>
                <a:lnTo>
                  <a:pt x="71230" y="44030"/>
                </a:lnTo>
                <a:lnTo>
                  <a:pt x="71120" y="44030"/>
                </a:lnTo>
                <a:lnTo>
                  <a:pt x="71070" y="44040"/>
                </a:lnTo>
                <a:lnTo>
                  <a:pt x="71050" y="44030"/>
                </a:lnTo>
                <a:lnTo>
                  <a:pt x="70990" y="44010"/>
                </a:lnTo>
                <a:lnTo>
                  <a:pt x="70980" y="44010"/>
                </a:lnTo>
                <a:lnTo>
                  <a:pt x="70930" y="44010"/>
                </a:lnTo>
                <a:lnTo>
                  <a:pt x="70900" y="44010"/>
                </a:lnTo>
                <a:lnTo>
                  <a:pt x="70850" y="44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