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Tap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7750" y="18690"/>
                </a:moveTo>
                <a:lnTo>
                  <a:pt x="57750" y="18680"/>
                </a:lnTo>
                <a:lnTo>
                  <a:pt x="57760" y="18680"/>
                </a:lnTo>
                <a:lnTo>
                  <a:pt x="57770" y="18680"/>
                </a:lnTo>
                <a:lnTo>
                  <a:pt x="57780" y="18680"/>
                </a:lnTo>
                <a:lnTo>
                  <a:pt x="57780" y="18670"/>
                </a:lnTo>
                <a:lnTo>
                  <a:pt x="57770" y="18670"/>
                </a:lnTo>
                <a:lnTo>
                  <a:pt x="57780" y="18660"/>
                </a:lnTo>
                <a:lnTo>
                  <a:pt x="57780" y="18650"/>
                </a:lnTo>
                <a:lnTo>
                  <a:pt x="57770" y="18650"/>
                </a:lnTo>
                <a:lnTo>
                  <a:pt x="57770" y="18640"/>
                </a:lnTo>
                <a:lnTo>
                  <a:pt x="57780" y="18640"/>
                </a:lnTo>
                <a:lnTo>
                  <a:pt x="57790" y="18640"/>
                </a:lnTo>
                <a:lnTo>
                  <a:pt x="57790" y="18630"/>
                </a:lnTo>
                <a:lnTo>
                  <a:pt x="57800" y="18630"/>
                </a:lnTo>
                <a:lnTo>
                  <a:pt x="57800" y="18620"/>
                </a:lnTo>
                <a:lnTo>
                  <a:pt x="57800" y="18610"/>
                </a:lnTo>
                <a:lnTo>
                  <a:pt x="57810" y="18610"/>
                </a:lnTo>
                <a:lnTo>
                  <a:pt x="57810" y="18600"/>
                </a:lnTo>
                <a:lnTo>
                  <a:pt x="57810" y="18610"/>
                </a:lnTo>
                <a:lnTo>
                  <a:pt x="57820" y="18610"/>
                </a:lnTo>
                <a:lnTo>
                  <a:pt x="57830" y="18610"/>
                </a:lnTo>
                <a:lnTo>
                  <a:pt x="57840" y="18610"/>
                </a:lnTo>
                <a:lnTo>
                  <a:pt x="57850" y="18610"/>
                </a:lnTo>
                <a:lnTo>
                  <a:pt x="57850" y="18620"/>
                </a:lnTo>
                <a:lnTo>
                  <a:pt x="57860" y="18620"/>
                </a:lnTo>
                <a:lnTo>
                  <a:pt x="57860" y="18610"/>
                </a:lnTo>
                <a:lnTo>
                  <a:pt x="57870" y="18610"/>
                </a:lnTo>
                <a:lnTo>
                  <a:pt x="57880" y="18600"/>
                </a:lnTo>
                <a:lnTo>
                  <a:pt x="57880" y="18610"/>
                </a:lnTo>
                <a:lnTo>
                  <a:pt x="57890" y="18610"/>
                </a:lnTo>
                <a:lnTo>
                  <a:pt x="57890" y="18600"/>
                </a:lnTo>
                <a:lnTo>
                  <a:pt x="57900" y="18600"/>
                </a:lnTo>
                <a:lnTo>
                  <a:pt x="57910" y="18600"/>
                </a:lnTo>
                <a:lnTo>
                  <a:pt x="57910" y="18590"/>
                </a:lnTo>
                <a:lnTo>
                  <a:pt x="57910" y="18580"/>
                </a:lnTo>
                <a:lnTo>
                  <a:pt x="57920" y="18580"/>
                </a:lnTo>
                <a:lnTo>
                  <a:pt x="57920" y="18570"/>
                </a:lnTo>
                <a:lnTo>
                  <a:pt x="57930" y="18570"/>
                </a:lnTo>
                <a:lnTo>
                  <a:pt x="57930" y="18580"/>
                </a:lnTo>
                <a:lnTo>
                  <a:pt x="57930" y="18570"/>
                </a:lnTo>
                <a:lnTo>
                  <a:pt x="57940" y="18570"/>
                </a:lnTo>
                <a:lnTo>
                  <a:pt x="57940" y="18560"/>
                </a:lnTo>
                <a:lnTo>
                  <a:pt x="57950" y="18560"/>
                </a:lnTo>
                <a:lnTo>
                  <a:pt x="57950" y="18550"/>
                </a:lnTo>
                <a:lnTo>
                  <a:pt x="57950" y="18540"/>
                </a:lnTo>
                <a:lnTo>
                  <a:pt x="57960" y="18540"/>
                </a:lnTo>
                <a:lnTo>
                  <a:pt x="57970" y="18540"/>
                </a:lnTo>
                <a:lnTo>
                  <a:pt x="57980" y="18540"/>
                </a:lnTo>
                <a:lnTo>
                  <a:pt x="57990" y="18540"/>
                </a:lnTo>
                <a:lnTo>
                  <a:pt x="58000" y="18530"/>
                </a:lnTo>
                <a:lnTo>
                  <a:pt x="58000" y="18540"/>
                </a:lnTo>
                <a:lnTo>
                  <a:pt x="58010" y="18540"/>
                </a:lnTo>
                <a:lnTo>
                  <a:pt x="58010" y="18530"/>
                </a:lnTo>
                <a:lnTo>
                  <a:pt x="58020" y="18530"/>
                </a:lnTo>
                <a:lnTo>
                  <a:pt x="58020" y="18520"/>
                </a:lnTo>
                <a:lnTo>
                  <a:pt x="58030" y="18520"/>
                </a:lnTo>
                <a:lnTo>
                  <a:pt x="58030" y="18510"/>
                </a:lnTo>
                <a:lnTo>
                  <a:pt x="58040" y="18510"/>
                </a:lnTo>
                <a:lnTo>
                  <a:pt x="58040" y="18500"/>
                </a:lnTo>
                <a:lnTo>
                  <a:pt x="58050" y="18500"/>
                </a:lnTo>
                <a:lnTo>
                  <a:pt x="58060" y="18500"/>
                </a:lnTo>
                <a:lnTo>
                  <a:pt x="58060" y="18490"/>
                </a:lnTo>
                <a:lnTo>
                  <a:pt x="58070" y="18490"/>
                </a:lnTo>
                <a:lnTo>
                  <a:pt x="58080" y="18490"/>
                </a:lnTo>
                <a:lnTo>
                  <a:pt x="58080" y="18480"/>
                </a:lnTo>
                <a:lnTo>
                  <a:pt x="58080" y="18470"/>
                </a:lnTo>
                <a:lnTo>
                  <a:pt x="58080" y="18460"/>
                </a:lnTo>
                <a:lnTo>
                  <a:pt x="58090" y="18460"/>
                </a:lnTo>
                <a:lnTo>
                  <a:pt x="58100" y="18470"/>
                </a:lnTo>
                <a:lnTo>
                  <a:pt x="58100" y="18460"/>
                </a:lnTo>
                <a:lnTo>
                  <a:pt x="58110" y="18460"/>
                </a:lnTo>
                <a:lnTo>
                  <a:pt x="58110" y="18450"/>
                </a:lnTo>
                <a:lnTo>
                  <a:pt x="58120" y="18450"/>
                </a:lnTo>
                <a:lnTo>
                  <a:pt x="58120" y="18440"/>
                </a:lnTo>
                <a:lnTo>
                  <a:pt x="58120" y="18430"/>
                </a:lnTo>
                <a:lnTo>
                  <a:pt x="58130" y="18430"/>
                </a:lnTo>
                <a:lnTo>
                  <a:pt x="58130" y="18420"/>
                </a:lnTo>
                <a:lnTo>
                  <a:pt x="58120" y="18420"/>
                </a:lnTo>
                <a:lnTo>
                  <a:pt x="58130" y="18420"/>
                </a:lnTo>
                <a:lnTo>
                  <a:pt x="58140" y="18420"/>
                </a:lnTo>
                <a:lnTo>
                  <a:pt x="58150" y="18420"/>
                </a:lnTo>
                <a:lnTo>
                  <a:pt x="58150" y="18430"/>
                </a:lnTo>
                <a:lnTo>
                  <a:pt x="58160" y="18430"/>
                </a:lnTo>
                <a:lnTo>
                  <a:pt x="58170" y="18430"/>
                </a:lnTo>
                <a:lnTo>
                  <a:pt x="58170" y="18420"/>
                </a:lnTo>
                <a:lnTo>
                  <a:pt x="58170" y="18410"/>
                </a:lnTo>
                <a:lnTo>
                  <a:pt x="58180" y="18410"/>
                </a:lnTo>
                <a:lnTo>
                  <a:pt x="58190" y="18410"/>
                </a:lnTo>
                <a:lnTo>
                  <a:pt x="58190" y="18420"/>
                </a:lnTo>
                <a:lnTo>
                  <a:pt x="58200" y="18420"/>
                </a:lnTo>
                <a:lnTo>
                  <a:pt x="58200" y="18410"/>
                </a:lnTo>
                <a:lnTo>
                  <a:pt x="58210" y="18410"/>
                </a:lnTo>
                <a:lnTo>
                  <a:pt x="58230" y="18400"/>
                </a:lnTo>
                <a:lnTo>
                  <a:pt x="58270" y="18420"/>
                </a:lnTo>
                <a:lnTo>
                  <a:pt x="58280" y="18420"/>
                </a:lnTo>
                <a:lnTo>
                  <a:pt x="58310" y="18430"/>
                </a:lnTo>
                <a:lnTo>
                  <a:pt x="58350" y="18410"/>
                </a:lnTo>
                <a:lnTo>
                  <a:pt x="58370" y="18400"/>
                </a:lnTo>
                <a:lnTo>
                  <a:pt x="58400" y="18380"/>
                </a:lnTo>
                <a:lnTo>
                  <a:pt x="58430" y="18390"/>
                </a:lnTo>
                <a:lnTo>
                  <a:pt x="58430" y="18400"/>
                </a:lnTo>
                <a:lnTo>
                  <a:pt x="58440" y="18400"/>
                </a:lnTo>
                <a:lnTo>
                  <a:pt x="58470" y="18420"/>
                </a:lnTo>
                <a:lnTo>
                  <a:pt x="58470" y="18410"/>
                </a:lnTo>
                <a:lnTo>
                  <a:pt x="58490" y="18420"/>
                </a:lnTo>
                <a:lnTo>
                  <a:pt x="58500" y="18430"/>
                </a:lnTo>
                <a:lnTo>
                  <a:pt x="58520" y="18440"/>
                </a:lnTo>
                <a:lnTo>
                  <a:pt x="58520" y="18450"/>
                </a:lnTo>
                <a:lnTo>
                  <a:pt x="58540" y="18460"/>
                </a:lnTo>
                <a:lnTo>
                  <a:pt x="58550" y="18460"/>
                </a:lnTo>
                <a:lnTo>
                  <a:pt x="58580" y="18490"/>
                </a:lnTo>
                <a:lnTo>
                  <a:pt x="58580" y="18500"/>
                </a:lnTo>
                <a:lnTo>
                  <a:pt x="58600" y="18520"/>
                </a:lnTo>
                <a:lnTo>
                  <a:pt x="58660" y="18570"/>
                </a:lnTo>
                <a:lnTo>
                  <a:pt x="58690" y="18600"/>
                </a:lnTo>
                <a:lnTo>
                  <a:pt x="58700" y="18610"/>
                </a:lnTo>
                <a:lnTo>
                  <a:pt x="58710" y="18610"/>
                </a:lnTo>
                <a:lnTo>
                  <a:pt x="58730" y="18630"/>
                </a:lnTo>
                <a:lnTo>
                  <a:pt x="58780" y="18680"/>
                </a:lnTo>
                <a:lnTo>
                  <a:pt x="58790" y="18650"/>
                </a:lnTo>
                <a:lnTo>
                  <a:pt x="58840" y="18680"/>
                </a:lnTo>
                <a:lnTo>
                  <a:pt x="58850" y="18680"/>
                </a:lnTo>
                <a:lnTo>
                  <a:pt x="58870" y="18690"/>
                </a:lnTo>
                <a:lnTo>
                  <a:pt x="58980" y="18730"/>
                </a:lnTo>
                <a:lnTo>
                  <a:pt x="59020" y="18770"/>
                </a:lnTo>
                <a:lnTo>
                  <a:pt x="59070" y="18810"/>
                </a:lnTo>
                <a:lnTo>
                  <a:pt x="59090" y="18820"/>
                </a:lnTo>
                <a:lnTo>
                  <a:pt x="59090" y="18830"/>
                </a:lnTo>
                <a:lnTo>
                  <a:pt x="59110" y="18860"/>
                </a:lnTo>
                <a:lnTo>
                  <a:pt x="59130" y="18830"/>
                </a:lnTo>
                <a:lnTo>
                  <a:pt x="59150" y="18850"/>
                </a:lnTo>
                <a:lnTo>
                  <a:pt x="59230" y="18920"/>
                </a:lnTo>
                <a:lnTo>
                  <a:pt x="59320" y="18820"/>
                </a:lnTo>
                <a:lnTo>
                  <a:pt x="59350" y="18780"/>
                </a:lnTo>
                <a:lnTo>
                  <a:pt x="59350" y="18790"/>
                </a:lnTo>
                <a:lnTo>
                  <a:pt x="59390" y="18750"/>
                </a:lnTo>
                <a:lnTo>
                  <a:pt x="59400" y="18750"/>
                </a:lnTo>
                <a:lnTo>
                  <a:pt x="59400" y="18760"/>
                </a:lnTo>
                <a:lnTo>
                  <a:pt x="59400" y="18770"/>
                </a:lnTo>
                <a:lnTo>
                  <a:pt x="59400" y="18780"/>
                </a:lnTo>
                <a:lnTo>
                  <a:pt x="59400" y="18790"/>
                </a:lnTo>
                <a:lnTo>
                  <a:pt x="59410" y="18790"/>
                </a:lnTo>
                <a:lnTo>
                  <a:pt x="59420" y="18790"/>
                </a:lnTo>
                <a:lnTo>
                  <a:pt x="59420" y="18780"/>
                </a:lnTo>
                <a:lnTo>
                  <a:pt x="59410" y="18780"/>
                </a:lnTo>
                <a:lnTo>
                  <a:pt x="59420" y="18770"/>
                </a:lnTo>
                <a:lnTo>
                  <a:pt x="59420" y="18780"/>
                </a:lnTo>
                <a:lnTo>
                  <a:pt x="59430" y="18770"/>
                </a:lnTo>
                <a:lnTo>
                  <a:pt x="59450" y="18730"/>
                </a:lnTo>
                <a:lnTo>
                  <a:pt x="59450" y="18720"/>
                </a:lnTo>
                <a:lnTo>
                  <a:pt x="59450" y="18710"/>
                </a:lnTo>
                <a:lnTo>
                  <a:pt x="59440" y="18710"/>
                </a:lnTo>
                <a:lnTo>
                  <a:pt x="59440" y="18700"/>
                </a:lnTo>
                <a:lnTo>
                  <a:pt x="59440" y="18690"/>
                </a:lnTo>
                <a:lnTo>
                  <a:pt x="59430" y="18670"/>
                </a:lnTo>
                <a:lnTo>
                  <a:pt x="59430" y="18660"/>
                </a:lnTo>
                <a:lnTo>
                  <a:pt x="59440" y="18650"/>
                </a:lnTo>
                <a:lnTo>
                  <a:pt x="59440" y="18640"/>
                </a:lnTo>
                <a:lnTo>
                  <a:pt x="59450" y="18620"/>
                </a:lnTo>
                <a:lnTo>
                  <a:pt x="59450" y="18610"/>
                </a:lnTo>
                <a:lnTo>
                  <a:pt x="59460" y="18610"/>
                </a:lnTo>
                <a:lnTo>
                  <a:pt x="59460" y="18600"/>
                </a:lnTo>
                <a:lnTo>
                  <a:pt x="59470" y="18600"/>
                </a:lnTo>
                <a:lnTo>
                  <a:pt x="59480" y="18600"/>
                </a:lnTo>
                <a:lnTo>
                  <a:pt x="59490" y="18590"/>
                </a:lnTo>
                <a:lnTo>
                  <a:pt x="59470" y="18560"/>
                </a:lnTo>
                <a:lnTo>
                  <a:pt x="59430" y="18520"/>
                </a:lnTo>
                <a:lnTo>
                  <a:pt x="59390" y="18470"/>
                </a:lnTo>
                <a:lnTo>
                  <a:pt x="59380" y="18460"/>
                </a:lnTo>
                <a:lnTo>
                  <a:pt x="59350" y="18430"/>
                </a:lnTo>
                <a:lnTo>
                  <a:pt x="59380" y="18390"/>
                </a:lnTo>
                <a:lnTo>
                  <a:pt x="59390" y="18390"/>
                </a:lnTo>
                <a:lnTo>
                  <a:pt x="59390" y="18400"/>
                </a:lnTo>
                <a:lnTo>
                  <a:pt x="59400" y="18400"/>
                </a:lnTo>
                <a:lnTo>
                  <a:pt x="59400" y="18390"/>
                </a:lnTo>
                <a:lnTo>
                  <a:pt x="59410" y="18390"/>
                </a:lnTo>
                <a:lnTo>
                  <a:pt x="59410" y="18380"/>
                </a:lnTo>
                <a:lnTo>
                  <a:pt x="59420" y="18380"/>
                </a:lnTo>
                <a:lnTo>
                  <a:pt x="59420" y="18370"/>
                </a:lnTo>
                <a:lnTo>
                  <a:pt x="59430" y="18370"/>
                </a:lnTo>
                <a:lnTo>
                  <a:pt x="59440" y="18370"/>
                </a:lnTo>
                <a:lnTo>
                  <a:pt x="59450" y="18370"/>
                </a:lnTo>
                <a:lnTo>
                  <a:pt x="59450" y="18360"/>
                </a:lnTo>
                <a:lnTo>
                  <a:pt x="59460" y="18360"/>
                </a:lnTo>
                <a:lnTo>
                  <a:pt x="59470" y="18360"/>
                </a:lnTo>
                <a:lnTo>
                  <a:pt x="59490" y="18350"/>
                </a:lnTo>
                <a:lnTo>
                  <a:pt x="59500" y="18350"/>
                </a:lnTo>
                <a:lnTo>
                  <a:pt x="59520" y="18340"/>
                </a:lnTo>
                <a:lnTo>
                  <a:pt x="59530" y="18340"/>
                </a:lnTo>
                <a:lnTo>
                  <a:pt x="59620" y="18300"/>
                </a:lnTo>
                <a:lnTo>
                  <a:pt x="59630" y="18300"/>
                </a:lnTo>
                <a:lnTo>
                  <a:pt x="59640" y="18290"/>
                </a:lnTo>
                <a:lnTo>
                  <a:pt x="59660" y="18290"/>
                </a:lnTo>
                <a:lnTo>
                  <a:pt x="59670" y="18280"/>
                </a:lnTo>
                <a:lnTo>
                  <a:pt x="59690" y="18290"/>
                </a:lnTo>
                <a:lnTo>
                  <a:pt x="59720" y="18310"/>
                </a:lnTo>
                <a:lnTo>
                  <a:pt x="59730" y="18310"/>
                </a:lnTo>
                <a:lnTo>
                  <a:pt x="59760" y="18330"/>
                </a:lnTo>
                <a:lnTo>
                  <a:pt x="59770" y="18330"/>
                </a:lnTo>
                <a:lnTo>
                  <a:pt x="59780" y="18330"/>
                </a:lnTo>
                <a:lnTo>
                  <a:pt x="59790" y="18340"/>
                </a:lnTo>
                <a:lnTo>
                  <a:pt x="59810" y="18350"/>
                </a:lnTo>
                <a:lnTo>
                  <a:pt x="59820" y="18350"/>
                </a:lnTo>
                <a:lnTo>
                  <a:pt x="59830" y="18340"/>
                </a:lnTo>
                <a:lnTo>
                  <a:pt x="59840" y="18330"/>
                </a:lnTo>
                <a:lnTo>
                  <a:pt x="59840" y="18320"/>
                </a:lnTo>
                <a:lnTo>
                  <a:pt x="59840" y="18310"/>
                </a:lnTo>
                <a:lnTo>
                  <a:pt x="59850" y="18310"/>
                </a:lnTo>
                <a:lnTo>
                  <a:pt x="59840" y="18310"/>
                </a:lnTo>
                <a:lnTo>
                  <a:pt x="59840" y="18300"/>
                </a:lnTo>
                <a:lnTo>
                  <a:pt x="59850" y="18300"/>
                </a:lnTo>
                <a:lnTo>
                  <a:pt x="59850" y="18290"/>
                </a:lnTo>
                <a:lnTo>
                  <a:pt x="59860" y="18290"/>
                </a:lnTo>
                <a:lnTo>
                  <a:pt x="59870" y="18280"/>
                </a:lnTo>
                <a:lnTo>
                  <a:pt x="59880" y="18280"/>
                </a:lnTo>
                <a:lnTo>
                  <a:pt x="59880" y="18270"/>
                </a:lnTo>
                <a:lnTo>
                  <a:pt x="59890" y="18270"/>
                </a:lnTo>
                <a:lnTo>
                  <a:pt x="59890" y="18260"/>
                </a:lnTo>
                <a:lnTo>
                  <a:pt x="59900" y="18260"/>
                </a:lnTo>
                <a:lnTo>
                  <a:pt x="59900" y="18250"/>
                </a:lnTo>
                <a:lnTo>
                  <a:pt x="59910" y="18250"/>
                </a:lnTo>
                <a:lnTo>
                  <a:pt x="59910" y="18240"/>
                </a:lnTo>
                <a:lnTo>
                  <a:pt x="59910" y="18230"/>
                </a:lnTo>
                <a:lnTo>
                  <a:pt x="59920" y="18220"/>
                </a:lnTo>
                <a:lnTo>
                  <a:pt x="59950" y="18200"/>
                </a:lnTo>
                <a:lnTo>
                  <a:pt x="59960" y="18190"/>
                </a:lnTo>
                <a:lnTo>
                  <a:pt x="59960" y="18180"/>
                </a:lnTo>
                <a:lnTo>
                  <a:pt x="59970" y="18170"/>
                </a:lnTo>
                <a:lnTo>
                  <a:pt x="59980" y="18160"/>
                </a:lnTo>
                <a:lnTo>
                  <a:pt x="59990" y="18150"/>
                </a:lnTo>
                <a:lnTo>
                  <a:pt x="60020" y="18140"/>
                </a:lnTo>
                <a:lnTo>
                  <a:pt x="60030" y="18130"/>
                </a:lnTo>
                <a:lnTo>
                  <a:pt x="60040" y="18120"/>
                </a:lnTo>
                <a:lnTo>
                  <a:pt x="60050" y="18120"/>
                </a:lnTo>
                <a:lnTo>
                  <a:pt x="60060" y="18120"/>
                </a:lnTo>
                <a:lnTo>
                  <a:pt x="60070" y="18110"/>
                </a:lnTo>
                <a:lnTo>
                  <a:pt x="60070" y="18100"/>
                </a:lnTo>
                <a:lnTo>
                  <a:pt x="60080" y="18100"/>
                </a:lnTo>
                <a:lnTo>
                  <a:pt x="60090" y="18100"/>
                </a:lnTo>
                <a:lnTo>
                  <a:pt x="60110" y="18090"/>
                </a:lnTo>
                <a:lnTo>
                  <a:pt x="60120" y="18080"/>
                </a:lnTo>
                <a:lnTo>
                  <a:pt x="60140" y="18100"/>
                </a:lnTo>
                <a:lnTo>
                  <a:pt x="60150" y="18120"/>
                </a:lnTo>
                <a:lnTo>
                  <a:pt x="60180" y="18110"/>
                </a:lnTo>
                <a:lnTo>
                  <a:pt x="60200" y="18110"/>
                </a:lnTo>
                <a:lnTo>
                  <a:pt x="60220" y="18110"/>
                </a:lnTo>
                <a:lnTo>
                  <a:pt x="60240" y="18120"/>
                </a:lnTo>
                <a:lnTo>
                  <a:pt x="60270" y="18120"/>
                </a:lnTo>
                <a:lnTo>
                  <a:pt x="60290" y="18140"/>
                </a:lnTo>
                <a:lnTo>
                  <a:pt x="60300" y="18150"/>
                </a:lnTo>
                <a:lnTo>
                  <a:pt x="60310" y="18160"/>
                </a:lnTo>
                <a:lnTo>
                  <a:pt x="60310" y="18170"/>
                </a:lnTo>
                <a:lnTo>
                  <a:pt x="60320" y="18160"/>
                </a:lnTo>
                <a:lnTo>
                  <a:pt x="60330" y="18150"/>
                </a:lnTo>
                <a:lnTo>
                  <a:pt x="60350" y="18140"/>
                </a:lnTo>
                <a:lnTo>
                  <a:pt x="60370" y="18140"/>
                </a:lnTo>
                <a:lnTo>
                  <a:pt x="60380" y="18140"/>
                </a:lnTo>
                <a:lnTo>
                  <a:pt x="60390" y="18140"/>
                </a:lnTo>
                <a:lnTo>
                  <a:pt x="60400" y="18140"/>
                </a:lnTo>
                <a:lnTo>
                  <a:pt x="60400" y="18150"/>
                </a:lnTo>
                <a:lnTo>
                  <a:pt x="60410" y="18150"/>
                </a:lnTo>
                <a:lnTo>
                  <a:pt x="60430" y="18150"/>
                </a:lnTo>
                <a:lnTo>
                  <a:pt x="60460" y="18140"/>
                </a:lnTo>
                <a:lnTo>
                  <a:pt x="60500" y="18130"/>
                </a:lnTo>
                <a:lnTo>
                  <a:pt x="60560" y="18130"/>
                </a:lnTo>
                <a:lnTo>
                  <a:pt x="60580" y="18140"/>
                </a:lnTo>
                <a:lnTo>
                  <a:pt x="60590" y="18150"/>
                </a:lnTo>
                <a:lnTo>
                  <a:pt x="60610" y="18150"/>
                </a:lnTo>
                <a:lnTo>
                  <a:pt x="60650" y="18150"/>
                </a:lnTo>
                <a:lnTo>
                  <a:pt x="60680" y="18150"/>
                </a:lnTo>
                <a:lnTo>
                  <a:pt x="60700" y="18140"/>
                </a:lnTo>
                <a:lnTo>
                  <a:pt x="60710" y="18140"/>
                </a:lnTo>
                <a:lnTo>
                  <a:pt x="60720" y="18140"/>
                </a:lnTo>
                <a:lnTo>
                  <a:pt x="60730" y="18140"/>
                </a:lnTo>
                <a:lnTo>
                  <a:pt x="60750" y="18130"/>
                </a:lnTo>
                <a:lnTo>
                  <a:pt x="60770" y="18120"/>
                </a:lnTo>
                <a:lnTo>
                  <a:pt x="60780" y="18110"/>
                </a:lnTo>
                <a:lnTo>
                  <a:pt x="60800" y="18110"/>
                </a:lnTo>
                <a:lnTo>
                  <a:pt x="60810" y="18100"/>
                </a:lnTo>
                <a:lnTo>
                  <a:pt x="60820" y="18090"/>
                </a:lnTo>
                <a:lnTo>
                  <a:pt x="60840" y="18030"/>
                </a:lnTo>
                <a:lnTo>
                  <a:pt x="60850" y="18030"/>
                </a:lnTo>
                <a:lnTo>
                  <a:pt x="60870" y="18030"/>
                </a:lnTo>
                <a:lnTo>
                  <a:pt x="60870" y="18020"/>
                </a:lnTo>
                <a:lnTo>
                  <a:pt x="60880" y="18020"/>
                </a:lnTo>
                <a:lnTo>
                  <a:pt x="60880" y="18010"/>
                </a:lnTo>
                <a:lnTo>
                  <a:pt x="60870" y="18000"/>
                </a:lnTo>
                <a:lnTo>
                  <a:pt x="60880" y="18000"/>
                </a:lnTo>
                <a:lnTo>
                  <a:pt x="60880" y="17990"/>
                </a:lnTo>
                <a:lnTo>
                  <a:pt x="60890" y="17990"/>
                </a:lnTo>
                <a:lnTo>
                  <a:pt x="60890" y="17980"/>
                </a:lnTo>
                <a:lnTo>
                  <a:pt x="60880" y="17990"/>
                </a:lnTo>
                <a:lnTo>
                  <a:pt x="60880" y="17980"/>
                </a:lnTo>
                <a:lnTo>
                  <a:pt x="60890" y="17980"/>
                </a:lnTo>
                <a:lnTo>
                  <a:pt x="60890" y="17970"/>
                </a:lnTo>
                <a:lnTo>
                  <a:pt x="60900" y="17970"/>
                </a:lnTo>
                <a:lnTo>
                  <a:pt x="60900" y="17960"/>
                </a:lnTo>
                <a:lnTo>
                  <a:pt x="60910" y="17960"/>
                </a:lnTo>
                <a:lnTo>
                  <a:pt x="60910" y="17950"/>
                </a:lnTo>
                <a:lnTo>
                  <a:pt x="60920" y="17940"/>
                </a:lnTo>
                <a:lnTo>
                  <a:pt x="60930" y="17930"/>
                </a:lnTo>
                <a:lnTo>
                  <a:pt x="60910" y="17910"/>
                </a:lnTo>
                <a:lnTo>
                  <a:pt x="60920" y="17900"/>
                </a:lnTo>
                <a:lnTo>
                  <a:pt x="60940" y="17920"/>
                </a:lnTo>
                <a:lnTo>
                  <a:pt x="60970" y="17880"/>
                </a:lnTo>
                <a:lnTo>
                  <a:pt x="60970" y="17850"/>
                </a:lnTo>
                <a:lnTo>
                  <a:pt x="61020" y="17820"/>
                </a:lnTo>
                <a:lnTo>
                  <a:pt x="61050" y="17770"/>
                </a:lnTo>
                <a:lnTo>
                  <a:pt x="61060" y="17770"/>
                </a:lnTo>
                <a:lnTo>
                  <a:pt x="61060" y="17760"/>
                </a:lnTo>
                <a:lnTo>
                  <a:pt x="61090" y="17740"/>
                </a:lnTo>
                <a:lnTo>
                  <a:pt x="61110" y="17730"/>
                </a:lnTo>
                <a:lnTo>
                  <a:pt x="61130" y="17770"/>
                </a:lnTo>
                <a:lnTo>
                  <a:pt x="61140" y="17770"/>
                </a:lnTo>
                <a:lnTo>
                  <a:pt x="61150" y="17770"/>
                </a:lnTo>
                <a:lnTo>
                  <a:pt x="61150" y="17760"/>
                </a:lnTo>
                <a:lnTo>
                  <a:pt x="61160" y="17760"/>
                </a:lnTo>
                <a:lnTo>
                  <a:pt x="61170" y="17760"/>
                </a:lnTo>
                <a:lnTo>
                  <a:pt x="61180" y="17760"/>
                </a:lnTo>
                <a:lnTo>
                  <a:pt x="61190" y="17760"/>
                </a:lnTo>
                <a:lnTo>
                  <a:pt x="61200" y="17760"/>
                </a:lnTo>
                <a:lnTo>
                  <a:pt x="61210" y="17750"/>
                </a:lnTo>
                <a:lnTo>
                  <a:pt x="61220" y="17750"/>
                </a:lnTo>
                <a:lnTo>
                  <a:pt x="61230" y="17750"/>
                </a:lnTo>
                <a:lnTo>
                  <a:pt x="61240" y="17750"/>
                </a:lnTo>
                <a:lnTo>
                  <a:pt x="61250" y="17750"/>
                </a:lnTo>
                <a:lnTo>
                  <a:pt x="61260" y="17760"/>
                </a:lnTo>
                <a:lnTo>
                  <a:pt x="61270" y="17760"/>
                </a:lnTo>
                <a:lnTo>
                  <a:pt x="61280" y="17760"/>
                </a:lnTo>
                <a:lnTo>
                  <a:pt x="61290" y="17760"/>
                </a:lnTo>
                <a:lnTo>
                  <a:pt x="61300" y="17760"/>
                </a:lnTo>
                <a:lnTo>
                  <a:pt x="61310" y="17770"/>
                </a:lnTo>
                <a:lnTo>
                  <a:pt x="61320" y="17770"/>
                </a:lnTo>
                <a:lnTo>
                  <a:pt x="61330" y="17770"/>
                </a:lnTo>
                <a:lnTo>
                  <a:pt x="61340" y="17770"/>
                </a:lnTo>
                <a:lnTo>
                  <a:pt x="61350" y="17770"/>
                </a:lnTo>
                <a:lnTo>
                  <a:pt x="61360" y="17780"/>
                </a:lnTo>
                <a:lnTo>
                  <a:pt x="61370" y="17780"/>
                </a:lnTo>
                <a:lnTo>
                  <a:pt x="61380" y="17780"/>
                </a:lnTo>
                <a:lnTo>
                  <a:pt x="61390" y="17780"/>
                </a:lnTo>
                <a:lnTo>
                  <a:pt x="61400" y="17780"/>
                </a:lnTo>
                <a:lnTo>
                  <a:pt x="61410" y="17780"/>
                </a:lnTo>
                <a:lnTo>
                  <a:pt x="61420" y="17780"/>
                </a:lnTo>
                <a:lnTo>
                  <a:pt x="61430" y="17780"/>
                </a:lnTo>
                <a:lnTo>
                  <a:pt x="61440" y="17780"/>
                </a:lnTo>
                <a:lnTo>
                  <a:pt x="61440" y="17770"/>
                </a:lnTo>
                <a:lnTo>
                  <a:pt x="61450" y="17770"/>
                </a:lnTo>
                <a:lnTo>
                  <a:pt x="61460" y="17770"/>
                </a:lnTo>
                <a:lnTo>
                  <a:pt x="61460" y="17780"/>
                </a:lnTo>
                <a:lnTo>
                  <a:pt x="61460" y="17790"/>
                </a:lnTo>
                <a:lnTo>
                  <a:pt x="61460" y="17800"/>
                </a:lnTo>
                <a:lnTo>
                  <a:pt x="61470" y="17800"/>
                </a:lnTo>
                <a:lnTo>
                  <a:pt x="61480" y="17800"/>
                </a:lnTo>
                <a:lnTo>
                  <a:pt x="61490" y="17800"/>
                </a:lnTo>
                <a:lnTo>
                  <a:pt x="61490" y="17810"/>
                </a:lnTo>
                <a:lnTo>
                  <a:pt x="61500" y="17810"/>
                </a:lnTo>
                <a:lnTo>
                  <a:pt x="61500" y="17820"/>
                </a:lnTo>
                <a:lnTo>
                  <a:pt x="61510" y="17820"/>
                </a:lnTo>
                <a:lnTo>
                  <a:pt x="61510" y="17830"/>
                </a:lnTo>
                <a:lnTo>
                  <a:pt x="61500" y="17830"/>
                </a:lnTo>
                <a:lnTo>
                  <a:pt x="61510" y="17830"/>
                </a:lnTo>
                <a:lnTo>
                  <a:pt x="61510" y="17840"/>
                </a:lnTo>
                <a:lnTo>
                  <a:pt x="61520" y="17840"/>
                </a:lnTo>
                <a:lnTo>
                  <a:pt x="61530" y="17840"/>
                </a:lnTo>
                <a:lnTo>
                  <a:pt x="61540" y="17840"/>
                </a:lnTo>
                <a:lnTo>
                  <a:pt x="61550" y="17840"/>
                </a:lnTo>
                <a:lnTo>
                  <a:pt x="61560" y="17840"/>
                </a:lnTo>
                <a:lnTo>
                  <a:pt x="61570" y="17840"/>
                </a:lnTo>
                <a:lnTo>
                  <a:pt x="61580" y="17840"/>
                </a:lnTo>
                <a:lnTo>
                  <a:pt x="61580" y="17850"/>
                </a:lnTo>
                <a:lnTo>
                  <a:pt x="61590" y="17850"/>
                </a:lnTo>
                <a:lnTo>
                  <a:pt x="61600" y="17860"/>
                </a:lnTo>
                <a:lnTo>
                  <a:pt x="61610" y="17860"/>
                </a:lnTo>
                <a:lnTo>
                  <a:pt x="61610" y="17870"/>
                </a:lnTo>
                <a:lnTo>
                  <a:pt x="61620" y="17870"/>
                </a:lnTo>
                <a:lnTo>
                  <a:pt x="61620" y="17880"/>
                </a:lnTo>
                <a:lnTo>
                  <a:pt x="61630" y="17880"/>
                </a:lnTo>
                <a:lnTo>
                  <a:pt x="61630" y="17890"/>
                </a:lnTo>
                <a:lnTo>
                  <a:pt x="61630" y="17900"/>
                </a:lnTo>
                <a:lnTo>
                  <a:pt x="61650" y="17880"/>
                </a:lnTo>
                <a:lnTo>
                  <a:pt x="61720" y="17890"/>
                </a:lnTo>
                <a:lnTo>
                  <a:pt x="61730" y="17890"/>
                </a:lnTo>
                <a:lnTo>
                  <a:pt x="61810" y="17900"/>
                </a:lnTo>
                <a:lnTo>
                  <a:pt x="61930" y="17910"/>
                </a:lnTo>
                <a:lnTo>
                  <a:pt x="61980" y="17920"/>
                </a:lnTo>
                <a:lnTo>
                  <a:pt x="62050" y="17920"/>
                </a:lnTo>
                <a:lnTo>
                  <a:pt x="62140" y="17930"/>
                </a:lnTo>
                <a:lnTo>
                  <a:pt x="62150" y="17930"/>
                </a:lnTo>
                <a:lnTo>
                  <a:pt x="62160" y="17920"/>
                </a:lnTo>
                <a:lnTo>
                  <a:pt x="62170" y="17910"/>
                </a:lnTo>
                <a:lnTo>
                  <a:pt x="62220" y="17940"/>
                </a:lnTo>
                <a:lnTo>
                  <a:pt x="62260" y="17940"/>
                </a:lnTo>
                <a:lnTo>
                  <a:pt x="62270" y="17940"/>
                </a:lnTo>
                <a:lnTo>
                  <a:pt x="62270" y="17950"/>
                </a:lnTo>
                <a:lnTo>
                  <a:pt x="62290" y="17950"/>
                </a:lnTo>
                <a:lnTo>
                  <a:pt x="62300" y="17950"/>
                </a:lnTo>
                <a:lnTo>
                  <a:pt x="62430" y="17960"/>
                </a:lnTo>
                <a:lnTo>
                  <a:pt x="62440" y="17960"/>
                </a:lnTo>
                <a:lnTo>
                  <a:pt x="62540" y="17970"/>
                </a:lnTo>
                <a:lnTo>
                  <a:pt x="62550" y="17970"/>
                </a:lnTo>
                <a:lnTo>
                  <a:pt x="62560" y="17970"/>
                </a:lnTo>
                <a:lnTo>
                  <a:pt x="62600" y="17970"/>
                </a:lnTo>
                <a:lnTo>
                  <a:pt x="62630" y="17980"/>
                </a:lnTo>
                <a:lnTo>
                  <a:pt x="62720" y="17990"/>
                </a:lnTo>
                <a:lnTo>
                  <a:pt x="62730" y="18000"/>
                </a:lnTo>
                <a:lnTo>
                  <a:pt x="62730" y="18020"/>
                </a:lnTo>
                <a:lnTo>
                  <a:pt x="62730" y="18030"/>
                </a:lnTo>
                <a:lnTo>
                  <a:pt x="62740" y="18030"/>
                </a:lnTo>
                <a:lnTo>
                  <a:pt x="62740" y="18040"/>
                </a:lnTo>
                <a:lnTo>
                  <a:pt x="62740" y="18060"/>
                </a:lnTo>
                <a:lnTo>
                  <a:pt x="62750" y="18070"/>
                </a:lnTo>
                <a:lnTo>
                  <a:pt x="62760" y="18090"/>
                </a:lnTo>
                <a:lnTo>
                  <a:pt x="62760" y="18100"/>
                </a:lnTo>
                <a:lnTo>
                  <a:pt x="62770" y="18140"/>
                </a:lnTo>
                <a:lnTo>
                  <a:pt x="62780" y="18160"/>
                </a:lnTo>
                <a:lnTo>
                  <a:pt x="62780" y="18170"/>
                </a:lnTo>
                <a:lnTo>
                  <a:pt x="62810" y="18260"/>
                </a:lnTo>
                <a:lnTo>
                  <a:pt x="62810" y="18270"/>
                </a:lnTo>
                <a:lnTo>
                  <a:pt x="62800" y="18290"/>
                </a:lnTo>
                <a:lnTo>
                  <a:pt x="62800" y="18300"/>
                </a:lnTo>
                <a:lnTo>
                  <a:pt x="62810" y="18300"/>
                </a:lnTo>
                <a:lnTo>
                  <a:pt x="62900" y="18320"/>
                </a:lnTo>
                <a:lnTo>
                  <a:pt x="62920" y="18320"/>
                </a:lnTo>
                <a:lnTo>
                  <a:pt x="63000" y="18340"/>
                </a:lnTo>
                <a:lnTo>
                  <a:pt x="63040" y="18350"/>
                </a:lnTo>
                <a:lnTo>
                  <a:pt x="63020" y="18400"/>
                </a:lnTo>
                <a:lnTo>
                  <a:pt x="63030" y="18420"/>
                </a:lnTo>
                <a:lnTo>
                  <a:pt x="63050" y="18440"/>
                </a:lnTo>
                <a:lnTo>
                  <a:pt x="63070" y="18460"/>
                </a:lnTo>
                <a:lnTo>
                  <a:pt x="63080" y="18470"/>
                </a:lnTo>
                <a:lnTo>
                  <a:pt x="63080" y="18460"/>
                </a:lnTo>
                <a:lnTo>
                  <a:pt x="63140" y="18430"/>
                </a:lnTo>
                <a:lnTo>
                  <a:pt x="63150" y="18430"/>
                </a:lnTo>
                <a:lnTo>
                  <a:pt x="63220" y="18420"/>
                </a:lnTo>
                <a:lnTo>
                  <a:pt x="63310" y="18410"/>
                </a:lnTo>
                <a:lnTo>
                  <a:pt x="63340" y="18410"/>
                </a:lnTo>
                <a:lnTo>
                  <a:pt x="63380" y="18410"/>
                </a:lnTo>
                <a:lnTo>
                  <a:pt x="63460" y="18400"/>
                </a:lnTo>
                <a:lnTo>
                  <a:pt x="63490" y="18400"/>
                </a:lnTo>
                <a:lnTo>
                  <a:pt x="63500" y="18400"/>
                </a:lnTo>
                <a:lnTo>
                  <a:pt x="63520" y="18380"/>
                </a:lnTo>
                <a:lnTo>
                  <a:pt x="63560" y="18360"/>
                </a:lnTo>
                <a:lnTo>
                  <a:pt x="63580" y="18350"/>
                </a:lnTo>
                <a:lnTo>
                  <a:pt x="63660" y="18280"/>
                </a:lnTo>
                <a:lnTo>
                  <a:pt x="63660" y="18290"/>
                </a:lnTo>
                <a:lnTo>
                  <a:pt x="63670" y="18290"/>
                </a:lnTo>
                <a:lnTo>
                  <a:pt x="63670" y="18300"/>
                </a:lnTo>
                <a:lnTo>
                  <a:pt x="63680" y="18300"/>
                </a:lnTo>
                <a:lnTo>
                  <a:pt x="63690" y="18300"/>
                </a:lnTo>
                <a:lnTo>
                  <a:pt x="63690" y="18310"/>
                </a:lnTo>
                <a:lnTo>
                  <a:pt x="63700" y="18310"/>
                </a:lnTo>
                <a:lnTo>
                  <a:pt x="63710" y="18310"/>
                </a:lnTo>
                <a:lnTo>
                  <a:pt x="63710" y="18320"/>
                </a:lnTo>
                <a:lnTo>
                  <a:pt x="63710" y="18330"/>
                </a:lnTo>
                <a:lnTo>
                  <a:pt x="63720" y="18330"/>
                </a:lnTo>
                <a:lnTo>
                  <a:pt x="63730" y="18330"/>
                </a:lnTo>
                <a:lnTo>
                  <a:pt x="63730" y="18340"/>
                </a:lnTo>
                <a:lnTo>
                  <a:pt x="63740" y="18340"/>
                </a:lnTo>
                <a:lnTo>
                  <a:pt x="63750" y="18340"/>
                </a:lnTo>
                <a:lnTo>
                  <a:pt x="63750" y="18350"/>
                </a:lnTo>
                <a:lnTo>
                  <a:pt x="63750" y="18360"/>
                </a:lnTo>
                <a:lnTo>
                  <a:pt x="63740" y="18360"/>
                </a:lnTo>
                <a:lnTo>
                  <a:pt x="63750" y="18360"/>
                </a:lnTo>
                <a:lnTo>
                  <a:pt x="63760" y="18370"/>
                </a:lnTo>
                <a:lnTo>
                  <a:pt x="63770" y="18380"/>
                </a:lnTo>
                <a:lnTo>
                  <a:pt x="63780" y="18390"/>
                </a:lnTo>
                <a:lnTo>
                  <a:pt x="63790" y="18400"/>
                </a:lnTo>
                <a:lnTo>
                  <a:pt x="63800" y="18400"/>
                </a:lnTo>
                <a:lnTo>
                  <a:pt x="63800" y="18390"/>
                </a:lnTo>
                <a:lnTo>
                  <a:pt x="63810" y="18390"/>
                </a:lnTo>
                <a:lnTo>
                  <a:pt x="63810" y="18400"/>
                </a:lnTo>
                <a:lnTo>
                  <a:pt x="63820" y="18400"/>
                </a:lnTo>
                <a:lnTo>
                  <a:pt x="63830" y="18410"/>
                </a:lnTo>
                <a:lnTo>
                  <a:pt x="63840" y="18420"/>
                </a:lnTo>
                <a:lnTo>
                  <a:pt x="63840" y="18430"/>
                </a:lnTo>
                <a:lnTo>
                  <a:pt x="63850" y="18430"/>
                </a:lnTo>
                <a:lnTo>
                  <a:pt x="63860" y="18430"/>
                </a:lnTo>
                <a:lnTo>
                  <a:pt x="63850" y="18440"/>
                </a:lnTo>
                <a:lnTo>
                  <a:pt x="63850" y="18450"/>
                </a:lnTo>
                <a:lnTo>
                  <a:pt x="63860" y="18450"/>
                </a:lnTo>
                <a:lnTo>
                  <a:pt x="63870" y="18450"/>
                </a:lnTo>
                <a:lnTo>
                  <a:pt x="63880" y="18450"/>
                </a:lnTo>
                <a:lnTo>
                  <a:pt x="63880" y="18460"/>
                </a:lnTo>
                <a:lnTo>
                  <a:pt x="63890" y="18470"/>
                </a:lnTo>
                <a:lnTo>
                  <a:pt x="63900" y="18480"/>
                </a:lnTo>
                <a:lnTo>
                  <a:pt x="63910" y="18480"/>
                </a:lnTo>
                <a:lnTo>
                  <a:pt x="63920" y="18480"/>
                </a:lnTo>
                <a:lnTo>
                  <a:pt x="63920" y="18490"/>
                </a:lnTo>
                <a:lnTo>
                  <a:pt x="63930" y="18490"/>
                </a:lnTo>
                <a:lnTo>
                  <a:pt x="63940" y="18490"/>
                </a:lnTo>
                <a:lnTo>
                  <a:pt x="63940" y="18500"/>
                </a:lnTo>
                <a:lnTo>
                  <a:pt x="63950" y="18500"/>
                </a:lnTo>
                <a:lnTo>
                  <a:pt x="63950" y="18510"/>
                </a:lnTo>
                <a:lnTo>
                  <a:pt x="63960" y="18510"/>
                </a:lnTo>
                <a:lnTo>
                  <a:pt x="63970" y="18510"/>
                </a:lnTo>
                <a:lnTo>
                  <a:pt x="63980" y="18510"/>
                </a:lnTo>
                <a:lnTo>
                  <a:pt x="63980" y="18520"/>
                </a:lnTo>
                <a:lnTo>
                  <a:pt x="63990" y="18520"/>
                </a:lnTo>
                <a:lnTo>
                  <a:pt x="63990" y="18530"/>
                </a:lnTo>
                <a:lnTo>
                  <a:pt x="64000" y="18530"/>
                </a:lnTo>
                <a:lnTo>
                  <a:pt x="64030" y="18510"/>
                </a:lnTo>
                <a:lnTo>
                  <a:pt x="64180" y="18350"/>
                </a:lnTo>
                <a:lnTo>
                  <a:pt x="64180" y="18360"/>
                </a:lnTo>
                <a:lnTo>
                  <a:pt x="64200" y="18340"/>
                </a:lnTo>
                <a:lnTo>
                  <a:pt x="64190" y="18340"/>
                </a:lnTo>
                <a:lnTo>
                  <a:pt x="64200" y="18330"/>
                </a:lnTo>
                <a:lnTo>
                  <a:pt x="64210" y="18330"/>
                </a:lnTo>
                <a:lnTo>
                  <a:pt x="64220" y="18320"/>
                </a:lnTo>
                <a:lnTo>
                  <a:pt x="64230" y="18320"/>
                </a:lnTo>
                <a:lnTo>
                  <a:pt x="64310" y="18230"/>
                </a:lnTo>
                <a:lnTo>
                  <a:pt x="64360" y="18180"/>
                </a:lnTo>
                <a:lnTo>
                  <a:pt x="64410" y="18130"/>
                </a:lnTo>
                <a:lnTo>
                  <a:pt x="64440" y="18110"/>
                </a:lnTo>
                <a:lnTo>
                  <a:pt x="64430" y="18100"/>
                </a:lnTo>
                <a:lnTo>
                  <a:pt x="64450" y="18080"/>
                </a:lnTo>
                <a:lnTo>
                  <a:pt x="64480" y="18050"/>
                </a:lnTo>
                <a:lnTo>
                  <a:pt x="64640" y="17890"/>
                </a:lnTo>
                <a:lnTo>
                  <a:pt x="64650" y="17880"/>
                </a:lnTo>
                <a:lnTo>
                  <a:pt x="64690" y="17840"/>
                </a:lnTo>
                <a:lnTo>
                  <a:pt x="64710" y="17820"/>
                </a:lnTo>
                <a:lnTo>
                  <a:pt x="64780" y="17750"/>
                </a:lnTo>
                <a:lnTo>
                  <a:pt x="64800" y="17780"/>
                </a:lnTo>
                <a:lnTo>
                  <a:pt x="64820" y="17800"/>
                </a:lnTo>
                <a:lnTo>
                  <a:pt x="64830" y="17820"/>
                </a:lnTo>
                <a:lnTo>
                  <a:pt x="64840" y="17840"/>
                </a:lnTo>
                <a:lnTo>
                  <a:pt x="64880" y="17890"/>
                </a:lnTo>
                <a:lnTo>
                  <a:pt x="64900" y="17910"/>
                </a:lnTo>
                <a:lnTo>
                  <a:pt x="64900" y="17930"/>
                </a:lnTo>
                <a:lnTo>
                  <a:pt x="64910" y="17960"/>
                </a:lnTo>
                <a:lnTo>
                  <a:pt x="64920" y="17980"/>
                </a:lnTo>
                <a:lnTo>
                  <a:pt x="64940" y="17960"/>
                </a:lnTo>
                <a:lnTo>
                  <a:pt x="64970" y="17970"/>
                </a:lnTo>
                <a:lnTo>
                  <a:pt x="64980" y="17970"/>
                </a:lnTo>
                <a:lnTo>
                  <a:pt x="65000" y="17980"/>
                </a:lnTo>
                <a:lnTo>
                  <a:pt x="65030" y="18000"/>
                </a:lnTo>
                <a:lnTo>
                  <a:pt x="65050" y="18060"/>
                </a:lnTo>
                <a:lnTo>
                  <a:pt x="65030" y="18080"/>
                </a:lnTo>
                <a:lnTo>
                  <a:pt x="65030" y="18200"/>
                </a:lnTo>
                <a:lnTo>
                  <a:pt x="65080" y="18210"/>
                </a:lnTo>
                <a:lnTo>
                  <a:pt x="65120" y="18220"/>
                </a:lnTo>
                <a:lnTo>
                  <a:pt x="65140" y="18220"/>
                </a:lnTo>
                <a:lnTo>
                  <a:pt x="65150" y="18240"/>
                </a:lnTo>
                <a:lnTo>
                  <a:pt x="65130" y="18260"/>
                </a:lnTo>
                <a:lnTo>
                  <a:pt x="65120" y="18270"/>
                </a:lnTo>
                <a:lnTo>
                  <a:pt x="65110" y="18290"/>
                </a:lnTo>
                <a:lnTo>
                  <a:pt x="65100" y="18310"/>
                </a:lnTo>
                <a:lnTo>
                  <a:pt x="65110" y="18320"/>
                </a:lnTo>
                <a:lnTo>
                  <a:pt x="65110" y="18330"/>
                </a:lnTo>
                <a:lnTo>
                  <a:pt x="65130" y="18350"/>
                </a:lnTo>
                <a:lnTo>
                  <a:pt x="65160" y="18400"/>
                </a:lnTo>
                <a:lnTo>
                  <a:pt x="65170" y="18410"/>
                </a:lnTo>
                <a:lnTo>
                  <a:pt x="65180" y="18420"/>
                </a:lnTo>
                <a:lnTo>
                  <a:pt x="65210" y="18460"/>
                </a:lnTo>
                <a:lnTo>
                  <a:pt x="65220" y="18470"/>
                </a:lnTo>
                <a:lnTo>
                  <a:pt x="65230" y="18490"/>
                </a:lnTo>
                <a:lnTo>
                  <a:pt x="65240" y="18500"/>
                </a:lnTo>
                <a:lnTo>
                  <a:pt x="65240" y="18510"/>
                </a:lnTo>
                <a:lnTo>
                  <a:pt x="65260" y="18530"/>
                </a:lnTo>
                <a:lnTo>
                  <a:pt x="65270" y="18550"/>
                </a:lnTo>
                <a:lnTo>
                  <a:pt x="65320" y="18520"/>
                </a:lnTo>
                <a:lnTo>
                  <a:pt x="65330" y="18550"/>
                </a:lnTo>
                <a:lnTo>
                  <a:pt x="65370" y="18530"/>
                </a:lnTo>
                <a:lnTo>
                  <a:pt x="65390" y="18550"/>
                </a:lnTo>
                <a:lnTo>
                  <a:pt x="65430" y="18530"/>
                </a:lnTo>
                <a:lnTo>
                  <a:pt x="65460" y="18490"/>
                </a:lnTo>
                <a:lnTo>
                  <a:pt x="65490" y="18510"/>
                </a:lnTo>
                <a:lnTo>
                  <a:pt x="65510" y="18520"/>
                </a:lnTo>
                <a:lnTo>
                  <a:pt x="65510" y="18530"/>
                </a:lnTo>
                <a:lnTo>
                  <a:pt x="65510" y="18540"/>
                </a:lnTo>
                <a:lnTo>
                  <a:pt x="65490" y="18580"/>
                </a:lnTo>
                <a:lnTo>
                  <a:pt x="65560" y="18560"/>
                </a:lnTo>
                <a:lnTo>
                  <a:pt x="65560" y="18550"/>
                </a:lnTo>
                <a:lnTo>
                  <a:pt x="65560" y="18540"/>
                </a:lnTo>
                <a:lnTo>
                  <a:pt x="65630" y="18490"/>
                </a:lnTo>
                <a:lnTo>
                  <a:pt x="65670" y="18460"/>
                </a:lnTo>
                <a:lnTo>
                  <a:pt x="65690" y="18500"/>
                </a:lnTo>
                <a:lnTo>
                  <a:pt x="65620" y="18540"/>
                </a:lnTo>
                <a:lnTo>
                  <a:pt x="65650" y="18590"/>
                </a:lnTo>
                <a:lnTo>
                  <a:pt x="65680" y="18580"/>
                </a:lnTo>
                <a:lnTo>
                  <a:pt x="65690" y="18590"/>
                </a:lnTo>
                <a:lnTo>
                  <a:pt x="65710" y="18570"/>
                </a:lnTo>
                <a:lnTo>
                  <a:pt x="65730" y="18550"/>
                </a:lnTo>
                <a:lnTo>
                  <a:pt x="65730" y="18560"/>
                </a:lnTo>
                <a:lnTo>
                  <a:pt x="65770" y="18620"/>
                </a:lnTo>
                <a:lnTo>
                  <a:pt x="65800" y="18650"/>
                </a:lnTo>
                <a:lnTo>
                  <a:pt x="65800" y="18660"/>
                </a:lnTo>
                <a:lnTo>
                  <a:pt x="65780" y="18690"/>
                </a:lnTo>
                <a:lnTo>
                  <a:pt x="65750" y="18720"/>
                </a:lnTo>
                <a:lnTo>
                  <a:pt x="65790" y="18750"/>
                </a:lnTo>
                <a:lnTo>
                  <a:pt x="65830" y="18770"/>
                </a:lnTo>
                <a:lnTo>
                  <a:pt x="65880" y="18790"/>
                </a:lnTo>
                <a:lnTo>
                  <a:pt x="65920" y="18800"/>
                </a:lnTo>
                <a:lnTo>
                  <a:pt x="65930" y="18810"/>
                </a:lnTo>
                <a:lnTo>
                  <a:pt x="65960" y="18810"/>
                </a:lnTo>
                <a:lnTo>
                  <a:pt x="66050" y="18820"/>
                </a:lnTo>
                <a:lnTo>
                  <a:pt x="66100" y="18820"/>
                </a:lnTo>
                <a:lnTo>
                  <a:pt x="66140" y="18800"/>
                </a:lnTo>
                <a:lnTo>
                  <a:pt x="66180" y="18840"/>
                </a:lnTo>
                <a:lnTo>
                  <a:pt x="66200" y="18880"/>
                </a:lnTo>
                <a:lnTo>
                  <a:pt x="66240" y="18900"/>
                </a:lnTo>
                <a:lnTo>
                  <a:pt x="66270" y="18870"/>
                </a:lnTo>
                <a:lnTo>
                  <a:pt x="66310" y="18920"/>
                </a:lnTo>
                <a:lnTo>
                  <a:pt x="66340" y="18910"/>
                </a:lnTo>
                <a:lnTo>
                  <a:pt x="66370" y="18900"/>
                </a:lnTo>
                <a:lnTo>
                  <a:pt x="66390" y="18880"/>
                </a:lnTo>
                <a:lnTo>
                  <a:pt x="66400" y="18870"/>
                </a:lnTo>
                <a:lnTo>
                  <a:pt x="66410" y="18880"/>
                </a:lnTo>
                <a:lnTo>
                  <a:pt x="66410" y="18890"/>
                </a:lnTo>
                <a:lnTo>
                  <a:pt x="66410" y="18980"/>
                </a:lnTo>
                <a:lnTo>
                  <a:pt x="66420" y="19020"/>
                </a:lnTo>
                <a:lnTo>
                  <a:pt x="66410" y="19030"/>
                </a:lnTo>
                <a:lnTo>
                  <a:pt x="66420" y="19050"/>
                </a:lnTo>
                <a:lnTo>
                  <a:pt x="66440" y="19060"/>
                </a:lnTo>
                <a:lnTo>
                  <a:pt x="66450" y="19060"/>
                </a:lnTo>
                <a:lnTo>
                  <a:pt x="66460" y="19060"/>
                </a:lnTo>
                <a:lnTo>
                  <a:pt x="66480" y="19080"/>
                </a:lnTo>
                <a:lnTo>
                  <a:pt x="66490" y="19080"/>
                </a:lnTo>
                <a:lnTo>
                  <a:pt x="66620" y="19070"/>
                </a:lnTo>
                <a:lnTo>
                  <a:pt x="66620" y="19050"/>
                </a:lnTo>
                <a:lnTo>
                  <a:pt x="66610" y="18910"/>
                </a:lnTo>
                <a:lnTo>
                  <a:pt x="66620" y="18890"/>
                </a:lnTo>
                <a:lnTo>
                  <a:pt x="66530" y="18890"/>
                </a:lnTo>
                <a:lnTo>
                  <a:pt x="66490" y="18900"/>
                </a:lnTo>
                <a:lnTo>
                  <a:pt x="66500" y="18830"/>
                </a:lnTo>
                <a:lnTo>
                  <a:pt x="66510" y="18810"/>
                </a:lnTo>
                <a:lnTo>
                  <a:pt x="66570" y="18810"/>
                </a:lnTo>
                <a:lnTo>
                  <a:pt x="66610" y="18810"/>
                </a:lnTo>
                <a:lnTo>
                  <a:pt x="66700" y="18800"/>
                </a:lnTo>
                <a:lnTo>
                  <a:pt x="66750" y="18800"/>
                </a:lnTo>
                <a:lnTo>
                  <a:pt x="66730" y="18840"/>
                </a:lnTo>
                <a:lnTo>
                  <a:pt x="66740" y="18860"/>
                </a:lnTo>
                <a:lnTo>
                  <a:pt x="66750" y="18900"/>
                </a:lnTo>
                <a:lnTo>
                  <a:pt x="66750" y="18910"/>
                </a:lnTo>
                <a:lnTo>
                  <a:pt x="66760" y="18920"/>
                </a:lnTo>
                <a:lnTo>
                  <a:pt x="66760" y="18930"/>
                </a:lnTo>
                <a:lnTo>
                  <a:pt x="66760" y="18970"/>
                </a:lnTo>
                <a:lnTo>
                  <a:pt x="66770" y="18990"/>
                </a:lnTo>
                <a:lnTo>
                  <a:pt x="66770" y="19010"/>
                </a:lnTo>
                <a:lnTo>
                  <a:pt x="66770" y="19020"/>
                </a:lnTo>
                <a:lnTo>
                  <a:pt x="66780" y="19030"/>
                </a:lnTo>
                <a:lnTo>
                  <a:pt x="66780" y="19040"/>
                </a:lnTo>
                <a:lnTo>
                  <a:pt x="66790" y="19050"/>
                </a:lnTo>
                <a:lnTo>
                  <a:pt x="66790" y="19060"/>
                </a:lnTo>
                <a:lnTo>
                  <a:pt x="66800" y="19080"/>
                </a:lnTo>
                <a:lnTo>
                  <a:pt x="66810" y="19100"/>
                </a:lnTo>
                <a:lnTo>
                  <a:pt x="66810" y="19110"/>
                </a:lnTo>
                <a:lnTo>
                  <a:pt x="66810" y="19120"/>
                </a:lnTo>
                <a:lnTo>
                  <a:pt x="66820" y="19130"/>
                </a:lnTo>
                <a:lnTo>
                  <a:pt x="66830" y="19160"/>
                </a:lnTo>
                <a:lnTo>
                  <a:pt x="66830" y="19170"/>
                </a:lnTo>
                <a:lnTo>
                  <a:pt x="66840" y="19210"/>
                </a:lnTo>
                <a:lnTo>
                  <a:pt x="66830" y="19220"/>
                </a:lnTo>
                <a:lnTo>
                  <a:pt x="66780" y="19320"/>
                </a:lnTo>
                <a:lnTo>
                  <a:pt x="66780" y="19330"/>
                </a:lnTo>
                <a:lnTo>
                  <a:pt x="66790" y="19330"/>
                </a:lnTo>
                <a:lnTo>
                  <a:pt x="66790" y="19320"/>
                </a:lnTo>
                <a:lnTo>
                  <a:pt x="66790" y="19330"/>
                </a:lnTo>
                <a:lnTo>
                  <a:pt x="66890" y="19370"/>
                </a:lnTo>
                <a:lnTo>
                  <a:pt x="66930" y="19390"/>
                </a:lnTo>
                <a:lnTo>
                  <a:pt x="66980" y="19370"/>
                </a:lnTo>
                <a:lnTo>
                  <a:pt x="67020" y="19340"/>
                </a:lnTo>
                <a:lnTo>
                  <a:pt x="67030" y="19300"/>
                </a:lnTo>
                <a:lnTo>
                  <a:pt x="67120" y="19280"/>
                </a:lnTo>
                <a:lnTo>
                  <a:pt x="67200" y="19250"/>
                </a:lnTo>
                <a:lnTo>
                  <a:pt x="67250" y="19230"/>
                </a:lnTo>
                <a:lnTo>
                  <a:pt x="67310" y="19220"/>
                </a:lnTo>
                <a:lnTo>
                  <a:pt x="67340" y="19210"/>
                </a:lnTo>
                <a:lnTo>
                  <a:pt x="67350" y="19210"/>
                </a:lnTo>
                <a:lnTo>
                  <a:pt x="67420" y="19180"/>
                </a:lnTo>
                <a:lnTo>
                  <a:pt x="67400" y="19120"/>
                </a:lnTo>
                <a:lnTo>
                  <a:pt x="67430" y="19100"/>
                </a:lnTo>
                <a:lnTo>
                  <a:pt x="67480" y="19050"/>
                </a:lnTo>
                <a:lnTo>
                  <a:pt x="67420" y="18950"/>
                </a:lnTo>
                <a:lnTo>
                  <a:pt x="67410" y="18920"/>
                </a:lnTo>
                <a:lnTo>
                  <a:pt x="67400" y="18910"/>
                </a:lnTo>
                <a:lnTo>
                  <a:pt x="67370" y="18840"/>
                </a:lnTo>
                <a:lnTo>
                  <a:pt x="67390" y="18840"/>
                </a:lnTo>
                <a:lnTo>
                  <a:pt x="67440" y="18830"/>
                </a:lnTo>
                <a:lnTo>
                  <a:pt x="67490" y="18840"/>
                </a:lnTo>
                <a:lnTo>
                  <a:pt x="67530" y="18830"/>
                </a:lnTo>
                <a:lnTo>
                  <a:pt x="67560" y="18820"/>
                </a:lnTo>
                <a:lnTo>
                  <a:pt x="67580" y="18840"/>
                </a:lnTo>
                <a:lnTo>
                  <a:pt x="67580" y="18850"/>
                </a:lnTo>
                <a:lnTo>
                  <a:pt x="67640" y="18940"/>
                </a:lnTo>
                <a:lnTo>
                  <a:pt x="67670" y="19000"/>
                </a:lnTo>
                <a:lnTo>
                  <a:pt x="67780" y="18980"/>
                </a:lnTo>
                <a:lnTo>
                  <a:pt x="67820" y="18970"/>
                </a:lnTo>
                <a:lnTo>
                  <a:pt x="67790" y="19030"/>
                </a:lnTo>
                <a:lnTo>
                  <a:pt x="67740" y="19090"/>
                </a:lnTo>
                <a:lnTo>
                  <a:pt x="67840" y="19140"/>
                </a:lnTo>
                <a:lnTo>
                  <a:pt x="67860" y="19150"/>
                </a:lnTo>
                <a:lnTo>
                  <a:pt x="67900" y="19160"/>
                </a:lnTo>
                <a:lnTo>
                  <a:pt x="67920" y="19160"/>
                </a:lnTo>
                <a:lnTo>
                  <a:pt x="67930" y="19160"/>
                </a:lnTo>
                <a:lnTo>
                  <a:pt x="67960" y="19160"/>
                </a:lnTo>
                <a:lnTo>
                  <a:pt x="68000" y="19160"/>
                </a:lnTo>
                <a:lnTo>
                  <a:pt x="68010" y="19160"/>
                </a:lnTo>
                <a:lnTo>
                  <a:pt x="68040" y="19150"/>
                </a:lnTo>
                <a:lnTo>
                  <a:pt x="68080" y="19120"/>
                </a:lnTo>
                <a:lnTo>
                  <a:pt x="68090" y="19120"/>
                </a:lnTo>
                <a:lnTo>
                  <a:pt x="68190" y="19070"/>
                </a:lnTo>
                <a:lnTo>
                  <a:pt x="68230" y="19060"/>
                </a:lnTo>
                <a:lnTo>
                  <a:pt x="68240" y="19040"/>
                </a:lnTo>
                <a:lnTo>
                  <a:pt x="68240" y="19030"/>
                </a:lnTo>
                <a:lnTo>
                  <a:pt x="68250" y="19020"/>
                </a:lnTo>
                <a:lnTo>
                  <a:pt x="68260" y="18990"/>
                </a:lnTo>
                <a:lnTo>
                  <a:pt x="68260" y="18980"/>
                </a:lnTo>
                <a:lnTo>
                  <a:pt x="68260" y="18950"/>
                </a:lnTo>
                <a:lnTo>
                  <a:pt x="68270" y="18930"/>
                </a:lnTo>
                <a:lnTo>
                  <a:pt x="68270" y="18920"/>
                </a:lnTo>
                <a:lnTo>
                  <a:pt x="68280" y="18920"/>
                </a:lnTo>
                <a:lnTo>
                  <a:pt x="68290" y="18920"/>
                </a:lnTo>
                <a:lnTo>
                  <a:pt x="68300" y="18920"/>
                </a:lnTo>
                <a:lnTo>
                  <a:pt x="68310" y="18920"/>
                </a:lnTo>
                <a:lnTo>
                  <a:pt x="68360" y="18910"/>
                </a:lnTo>
                <a:lnTo>
                  <a:pt x="68410" y="18910"/>
                </a:lnTo>
                <a:lnTo>
                  <a:pt x="68440" y="18900"/>
                </a:lnTo>
                <a:lnTo>
                  <a:pt x="68450" y="18900"/>
                </a:lnTo>
                <a:lnTo>
                  <a:pt x="68500" y="18880"/>
                </a:lnTo>
                <a:lnTo>
                  <a:pt x="68480" y="18930"/>
                </a:lnTo>
                <a:lnTo>
                  <a:pt x="68450" y="18980"/>
                </a:lnTo>
                <a:lnTo>
                  <a:pt x="68440" y="19020"/>
                </a:lnTo>
                <a:lnTo>
                  <a:pt x="68420" y="19080"/>
                </a:lnTo>
                <a:lnTo>
                  <a:pt x="68440" y="19130"/>
                </a:lnTo>
                <a:lnTo>
                  <a:pt x="68450" y="19170"/>
                </a:lnTo>
                <a:lnTo>
                  <a:pt x="68460" y="19170"/>
                </a:lnTo>
                <a:lnTo>
                  <a:pt x="68480" y="19240"/>
                </a:lnTo>
                <a:lnTo>
                  <a:pt x="68490" y="19240"/>
                </a:lnTo>
                <a:lnTo>
                  <a:pt x="68500" y="19270"/>
                </a:lnTo>
                <a:lnTo>
                  <a:pt x="68510" y="19310"/>
                </a:lnTo>
                <a:lnTo>
                  <a:pt x="68530" y="19350"/>
                </a:lnTo>
                <a:lnTo>
                  <a:pt x="68530" y="19360"/>
                </a:lnTo>
                <a:lnTo>
                  <a:pt x="68550" y="19400"/>
                </a:lnTo>
                <a:lnTo>
                  <a:pt x="68560" y="19420"/>
                </a:lnTo>
                <a:lnTo>
                  <a:pt x="68570" y="19460"/>
                </a:lnTo>
                <a:lnTo>
                  <a:pt x="68580" y="19490"/>
                </a:lnTo>
                <a:lnTo>
                  <a:pt x="68590" y="19500"/>
                </a:lnTo>
                <a:lnTo>
                  <a:pt x="68590" y="19520"/>
                </a:lnTo>
                <a:lnTo>
                  <a:pt x="68620" y="19580"/>
                </a:lnTo>
                <a:lnTo>
                  <a:pt x="68620" y="19590"/>
                </a:lnTo>
                <a:lnTo>
                  <a:pt x="68630" y="19610"/>
                </a:lnTo>
                <a:lnTo>
                  <a:pt x="68640" y="19640"/>
                </a:lnTo>
                <a:lnTo>
                  <a:pt x="68660" y="19660"/>
                </a:lnTo>
                <a:lnTo>
                  <a:pt x="68670" y="19690"/>
                </a:lnTo>
                <a:lnTo>
                  <a:pt x="68700" y="19690"/>
                </a:lnTo>
                <a:lnTo>
                  <a:pt x="68740" y="19680"/>
                </a:lnTo>
                <a:lnTo>
                  <a:pt x="68760" y="19680"/>
                </a:lnTo>
                <a:lnTo>
                  <a:pt x="68750" y="19710"/>
                </a:lnTo>
                <a:lnTo>
                  <a:pt x="68740" y="19730"/>
                </a:lnTo>
                <a:lnTo>
                  <a:pt x="68730" y="19750"/>
                </a:lnTo>
                <a:lnTo>
                  <a:pt x="68710" y="19810"/>
                </a:lnTo>
                <a:lnTo>
                  <a:pt x="68700" y="19830"/>
                </a:lnTo>
                <a:lnTo>
                  <a:pt x="68700" y="19850"/>
                </a:lnTo>
                <a:lnTo>
                  <a:pt x="68680" y="19900"/>
                </a:lnTo>
                <a:lnTo>
                  <a:pt x="68670" y="19940"/>
                </a:lnTo>
                <a:lnTo>
                  <a:pt x="68660" y="19950"/>
                </a:lnTo>
                <a:lnTo>
                  <a:pt x="68660" y="19970"/>
                </a:lnTo>
                <a:lnTo>
                  <a:pt x="68640" y="20010"/>
                </a:lnTo>
                <a:lnTo>
                  <a:pt x="68630" y="20040"/>
                </a:lnTo>
                <a:lnTo>
                  <a:pt x="68620" y="20070"/>
                </a:lnTo>
                <a:lnTo>
                  <a:pt x="68610" y="20090"/>
                </a:lnTo>
                <a:lnTo>
                  <a:pt x="68600" y="20120"/>
                </a:lnTo>
                <a:lnTo>
                  <a:pt x="68600" y="20130"/>
                </a:lnTo>
                <a:lnTo>
                  <a:pt x="68590" y="20160"/>
                </a:lnTo>
                <a:lnTo>
                  <a:pt x="68580" y="20160"/>
                </a:lnTo>
                <a:lnTo>
                  <a:pt x="68570" y="20200"/>
                </a:lnTo>
                <a:lnTo>
                  <a:pt x="68560" y="20250"/>
                </a:lnTo>
                <a:lnTo>
                  <a:pt x="68540" y="20280"/>
                </a:lnTo>
                <a:lnTo>
                  <a:pt x="68510" y="20340"/>
                </a:lnTo>
                <a:lnTo>
                  <a:pt x="68490" y="20370"/>
                </a:lnTo>
                <a:lnTo>
                  <a:pt x="68480" y="20390"/>
                </a:lnTo>
                <a:lnTo>
                  <a:pt x="68450" y="20440"/>
                </a:lnTo>
                <a:lnTo>
                  <a:pt x="68420" y="20500"/>
                </a:lnTo>
                <a:lnTo>
                  <a:pt x="68400" y="20540"/>
                </a:lnTo>
                <a:lnTo>
                  <a:pt x="68360" y="20500"/>
                </a:lnTo>
                <a:lnTo>
                  <a:pt x="68280" y="20420"/>
                </a:lnTo>
                <a:lnTo>
                  <a:pt x="68270" y="20420"/>
                </a:lnTo>
                <a:lnTo>
                  <a:pt x="68260" y="20420"/>
                </a:lnTo>
                <a:lnTo>
                  <a:pt x="68230" y="20420"/>
                </a:lnTo>
                <a:lnTo>
                  <a:pt x="68210" y="20430"/>
                </a:lnTo>
                <a:lnTo>
                  <a:pt x="68150" y="20430"/>
                </a:lnTo>
                <a:lnTo>
                  <a:pt x="68070" y="20440"/>
                </a:lnTo>
                <a:lnTo>
                  <a:pt x="67990" y="20460"/>
                </a:lnTo>
                <a:lnTo>
                  <a:pt x="67950" y="20460"/>
                </a:lnTo>
                <a:lnTo>
                  <a:pt x="67880" y="20470"/>
                </a:lnTo>
                <a:lnTo>
                  <a:pt x="67830" y="20460"/>
                </a:lnTo>
                <a:lnTo>
                  <a:pt x="67800" y="20470"/>
                </a:lnTo>
                <a:lnTo>
                  <a:pt x="67780" y="20490"/>
                </a:lnTo>
                <a:lnTo>
                  <a:pt x="67740" y="20510"/>
                </a:lnTo>
                <a:lnTo>
                  <a:pt x="67710" y="20530"/>
                </a:lnTo>
                <a:lnTo>
                  <a:pt x="67670" y="20550"/>
                </a:lnTo>
                <a:lnTo>
                  <a:pt x="67670" y="20570"/>
                </a:lnTo>
                <a:lnTo>
                  <a:pt x="67650" y="20600"/>
                </a:lnTo>
                <a:lnTo>
                  <a:pt x="67640" y="20620"/>
                </a:lnTo>
                <a:lnTo>
                  <a:pt x="67620" y="20680"/>
                </a:lnTo>
                <a:lnTo>
                  <a:pt x="67540" y="20550"/>
                </a:lnTo>
                <a:lnTo>
                  <a:pt x="67520" y="20510"/>
                </a:lnTo>
                <a:lnTo>
                  <a:pt x="67520" y="20500"/>
                </a:lnTo>
                <a:lnTo>
                  <a:pt x="67500" y="20510"/>
                </a:lnTo>
                <a:lnTo>
                  <a:pt x="67490" y="20520"/>
                </a:lnTo>
                <a:lnTo>
                  <a:pt x="67460" y="20540"/>
                </a:lnTo>
                <a:lnTo>
                  <a:pt x="67440" y="20550"/>
                </a:lnTo>
                <a:lnTo>
                  <a:pt x="67380" y="20590"/>
                </a:lnTo>
                <a:lnTo>
                  <a:pt x="67360" y="20600"/>
                </a:lnTo>
                <a:lnTo>
                  <a:pt x="67320" y="20630"/>
                </a:lnTo>
                <a:lnTo>
                  <a:pt x="67330" y="20650"/>
                </a:lnTo>
                <a:lnTo>
                  <a:pt x="67340" y="20690"/>
                </a:lnTo>
                <a:lnTo>
                  <a:pt x="67320" y="20690"/>
                </a:lnTo>
                <a:lnTo>
                  <a:pt x="67330" y="20730"/>
                </a:lnTo>
                <a:lnTo>
                  <a:pt x="67310" y="20810"/>
                </a:lnTo>
                <a:lnTo>
                  <a:pt x="67300" y="20810"/>
                </a:lnTo>
                <a:lnTo>
                  <a:pt x="67300" y="20820"/>
                </a:lnTo>
                <a:lnTo>
                  <a:pt x="67290" y="20840"/>
                </a:lnTo>
                <a:lnTo>
                  <a:pt x="67300" y="20840"/>
                </a:lnTo>
                <a:lnTo>
                  <a:pt x="67310" y="20850"/>
                </a:lnTo>
                <a:lnTo>
                  <a:pt x="67320" y="20860"/>
                </a:lnTo>
                <a:lnTo>
                  <a:pt x="67330" y="20860"/>
                </a:lnTo>
                <a:lnTo>
                  <a:pt x="67340" y="20870"/>
                </a:lnTo>
                <a:lnTo>
                  <a:pt x="67290" y="20910"/>
                </a:lnTo>
                <a:lnTo>
                  <a:pt x="67290" y="20900"/>
                </a:lnTo>
                <a:lnTo>
                  <a:pt x="67290" y="20890"/>
                </a:lnTo>
                <a:lnTo>
                  <a:pt x="67250" y="20920"/>
                </a:lnTo>
                <a:lnTo>
                  <a:pt x="67250" y="20930"/>
                </a:lnTo>
                <a:lnTo>
                  <a:pt x="67250" y="20940"/>
                </a:lnTo>
                <a:lnTo>
                  <a:pt x="67260" y="20940"/>
                </a:lnTo>
                <a:lnTo>
                  <a:pt x="67260" y="20950"/>
                </a:lnTo>
                <a:lnTo>
                  <a:pt x="67260" y="20960"/>
                </a:lnTo>
                <a:lnTo>
                  <a:pt x="67270" y="20960"/>
                </a:lnTo>
                <a:lnTo>
                  <a:pt x="67280" y="20960"/>
                </a:lnTo>
                <a:lnTo>
                  <a:pt x="67280" y="20970"/>
                </a:lnTo>
                <a:lnTo>
                  <a:pt x="67280" y="20980"/>
                </a:lnTo>
                <a:lnTo>
                  <a:pt x="67290" y="20980"/>
                </a:lnTo>
                <a:lnTo>
                  <a:pt x="67290" y="20990"/>
                </a:lnTo>
                <a:lnTo>
                  <a:pt x="67300" y="20990"/>
                </a:lnTo>
                <a:lnTo>
                  <a:pt x="67300" y="21000"/>
                </a:lnTo>
                <a:lnTo>
                  <a:pt x="67300" y="21010"/>
                </a:lnTo>
                <a:lnTo>
                  <a:pt x="67310" y="21010"/>
                </a:lnTo>
                <a:lnTo>
                  <a:pt x="67300" y="21010"/>
                </a:lnTo>
                <a:lnTo>
                  <a:pt x="67300" y="21020"/>
                </a:lnTo>
                <a:lnTo>
                  <a:pt x="67300" y="21030"/>
                </a:lnTo>
                <a:lnTo>
                  <a:pt x="67310" y="21030"/>
                </a:lnTo>
                <a:lnTo>
                  <a:pt x="67310" y="21040"/>
                </a:lnTo>
                <a:lnTo>
                  <a:pt x="67310" y="21050"/>
                </a:lnTo>
                <a:lnTo>
                  <a:pt x="67320" y="21050"/>
                </a:lnTo>
                <a:lnTo>
                  <a:pt x="67320" y="21060"/>
                </a:lnTo>
                <a:lnTo>
                  <a:pt x="67330" y="21060"/>
                </a:lnTo>
                <a:lnTo>
                  <a:pt x="67330" y="21050"/>
                </a:lnTo>
                <a:lnTo>
                  <a:pt x="67330" y="21040"/>
                </a:lnTo>
                <a:lnTo>
                  <a:pt x="67330" y="21050"/>
                </a:lnTo>
                <a:lnTo>
                  <a:pt x="67330" y="21060"/>
                </a:lnTo>
                <a:lnTo>
                  <a:pt x="67340" y="21060"/>
                </a:lnTo>
                <a:lnTo>
                  <a:pt x="67330" y="21060"/>
                </a:lnTo>
                <a:lnTo>
                  <a:pt x="67320" y="21060"/>
                </a:lnTo>
                <a:lnTo>
                  <a:pt x="67320" y="21070"/>
                </a:lnTo>
                <a:lnTo>
                  <a:pt x="67320" y="21080"/>
                </a:lnTo>
                <a:lnTo>
                  <a:pt x="67320" y="21090"/>
                </a:lnTo>
                <a:lnTo>
                  <a:pt x="67310" y="21100"/>
                </a:lnTo>
                <a:lnTo>
                  <a:pt x="67310" y="21110"/>
                </a:lnTo>
                <a:lnTo>
                  <a:pt x="67320" y="21110"/>
                </a:lnTo>
                <a:lnTo>
                  <a:pt x="67320" y="21120"/>
                </a:lnTo>
                <a:lnTo>
                  <a:pt x="67320" y="21110"/>
                </a:lnTo>
                <a:lnTo>
                  <a:pt x="67330" y="21110"/>
                </a:lnTo>
                <a:lnTo>
                  <a:pt x="67330" y="21120"/>
                </a:lnTo>
                <a:lnTo>
                  <a:pt x="67320" y="21120"/>
                </a:lnTo>
                <a:lnTo>
                  <a:pt x="67310" y="21120"/>
                </a:lnTo>
                <a:lnTo>
                  <a:pt x="67320" y="21130"/>
                </a:lnTo>
                <a:lnTo>
                  <a:pt x="67320" y="21120"/>
                </a:lnTo>
                <a:lnTo>
                  <a:pt x="67320" y="21130"/>
                </a:lnTo>
                <a:lnTo>
                  <a:pt x="67320" y="21190"/>
                </a:lnTo>
                <a:lnTo>
                  <a:pt x="67320" y="21230"/>
                </a:lnTo>
                <a:lnTo>
                  <a:pt x="67280" y="21270"/>
                </a:lnTo>
                <a:lnTo>
                  <a:pt x="67250" y="21300"/>
                </a:lnTo>
                <a:lnTo>
                  <a:pt x="67200" y="21310"/>
                </a:lnTo>
                <a:lnTo>
                  <a:pt x="67130" y="21340"/>
                </a:lnTo>
                <a:lnTo>
                  <a:pt x="67120" y="21340"/>
                </a:lnTo>
                <a:lnTo>
                  <a:pt x="67130" y="21370"/>
                </a:lnTo>
                <a:lnTo>
                  <a:pt x="67190" y="21570"/>
                </a:lnTo>
                <a:lnTo>
                  <a:pt x="67200" y="21600"/>
                </a:lnTo>
                <a:lnTo>
                  <a:pt x="67250" y="21620"/>
                </a:lnTo>
                <a:lnTo>
                  <a:pt x="67240" y="21670"/>
                </a:lnTo>
                <a:lnTo>
                  <a:pt x="67240" y="21680"/>
                </a:lnTo>
                <a:lnTo>
                  <a:pt x="67240" y="21700"/>
                </a:lnTo>
                <a:lnTo>
                  <a:pt x="67240" y="21710"/>
                </a:lnTo>
                <a:lnTo>
                  <a:pt x="67240" y="21730"/>
                </a:lnTo>
                <a:lnTo>
                  <a:pt x="67250" y="21740"/>
                </a:lnTo>
                <a:lnTo>
                  <a:pt x="67250" y="21760"/>
                </a:lnTo>
                <a:lnTo>
                  <a:pt x="67250" y="21770"/>
                </a:lnTo>
                <a:lnTo>
                  <a:pt x="67250" y="21790"/>
                </a:lnTo>
                <a:lnTo>
                  <a:pt x="67260" y="21840"/>
                </a:lnTo>
                <a:lnTo>
                  <a:pt x="67270" y="21870"/>
                </a:lnTo>
                <a:lnTo>
                  <a:pt x="67260" y="21900"/>
                </a:lnTo>
                <a:lnTo>
                  <a:pt x="67260" y="21930"/>
                </a:lnTo>
                <a:lnTo>
                  <a:pt x="67260" y="21950"/>
                </a:lnTo>
                <a:lnTo>
                  <a:pt x="67230" y="21950"/>
                </a:lnTo>
                <a:lnTo>
                  <a:pt x="67180" y="21950"/>
                </a:lnTo>
                <a:lnTo>
                  <a:pt x="67170" y="21950"/>
                </a:lnTo>
                <a:lnTo>
                  <a:pt x="67140" y="21950"/>
                </a:lnTo>
                <a:lnTo>
                  <a:pt x="67090" y="21950"/>
                </a:lnTo>
                <a:lnTo>
                  <a:pt x="67090" y="21940"/>
                </a:lnTo>
                <a:lnTo>
                  <a:pt x="67040" y="21950"/>
                </a:lnTo>
                <a:lnTo>
                  <a:pt x="67020" y="21950"/>
                </a:lnTo>
                <a:lnTo>
                  <a:pt x="67000" y="21950"/>
                </a:lnTo>
                <a:lnTo>
                  <a:pt x="66950" y="21960"/>
                </a:lnTo>
                <a:lnTo>
                  <a:pt x="66880" y="21970"/>
                </a:lnTo>
                <a:lnTo>
                  <a:pt x="66870" y="21970"/>
                </a:lnTo>
                <a:lnTo>
                  <a:pt x="66860" y="21970"/>
                </a:lnTo>
                <a:lnTo>
                  <a:pt x="66850" y="21980"/>
                </a:lnTo>
                <a:lnTo>
                  <a:pt x="66810" y="21980"/>
                </a:lnTo>
                <a:lnTo>
                  <a:pt x="66740" y="22000"/>
                </a:lnTo>
                <a:lnTo>
                  <a:pt x="66700" y="21990"/>
                </a:lnTo>
                <a:lnTo>
                  <a:pt x="66670" y="21980"/>
                </a:lnTo>
                <a:lnTo>
                  <a:pt x="66660" y="21980"/>
                </a:lnTo>
                <a:lnTo>
                  <a:pt x="66640" y="21990"/>
                </a:lnTo>
                <a:lnTo>
                  <a:pt x="66630" y="22000"/>
                </a:lnTo>
                <a:lnTo>
                  <a:pt x="66600" y="22020"/>
                </a:lnTo>
                <a:lnTo>
                  <a:pt x="66600" y="22030"/>
                </a:lnTo>
                <a:lnTo>
                  <a:pt x="66590" y="22040"/>
                </a:lnTo>
                <a:lnTo>
                  <a:pt x="66550" y="22070"/>
                </a:lnTo>
                <a:lnTo>
                  <a:pt x="66540" y="22070"/>
                </a:lnTo>
                <a:lnTo>
                  <a:pt x="66540" y="22080"/>
                </a:lnTo>
                <a:lnTo>
                  <a:pt x="66500" y="22110"/>
                </a:lnTo>
                <a:lnTo>
                  <a:pt x="66490" y="22130"/>
                </a:lnTo>
                <a:lnTo>
                  <a:pt x="66470" y="22180"/>
                </a:lnTo>
                <a:lnTo>
                  <a:pt x="66470" y="22190"/>
                </a:lnTo>
                <a:lnTo>
                  <a:pt x="66470" y="22200"/>
                </a:lnTo>
                <a:lnTo>
                  <a:pt x="66460" y="22220"/>
                </a:lnTo>
                <a:lnTo>
                  <a:pt x="66450" y="22240"/>
                </a:lnTo>
                <a:lnTo>
                  <a:pt x="66440" y="22270"/>
                </a:lnTo>
                <a:lnTo>
                  <a:pt x="66430" y="22310"/>
                </a:lnTo>
                <a:lnTo>
                  <a:pt x="66420" y="22320"/>
                </a:lnTo>
                <a:lnTo>
                  <a:pt x="66420" y="22330"/>
                </a:lnTo>
                <a:lnTo>
                  <a:pt x="66400" y="22350"/>
                </a:lnTo>
                <a:lnTo>
                  <a:pt x="66380" y="22360"/>
                </a:lnTo>
                <a:lnTo>
                  <a:pt x="66370" y="22370"/>
                </a:lnTo>
                <a:lnTo>
                  <a:pt x="66360" y="22390"/>
                </a:lnTo>
                <a:lnTo>
                  <a:pt x="66380" y="22450"/>
                </a:lnTo>
                <a:lnTo>
                  <a:pt x="66390" y="22460"/>
                </a:lnTo>
                <a:lnTo>
                  <a:pt x="66360" y="22480"/>
                </a:lnTo>
                <a:lnTo>
                  <a:pt x="66290" y="22530"/>
                </a:lnTo>
                <a:lnTo>
                  <a:pt x="66250" y="22560"/>
                </a:lnTo>
                <a:lnTo>
                  <a:pt x="66230" y="22530"/>
                </a:lnTo>
                <a:lnTo>
                  <a:pt x="66220" y="22520"/>
                </a:lnTo>
                <a:lnTo>
                  <a:pt x="66190" y="22530"/>
                </a:lnTo>
                <a:lnTo>
                  <a:pt x="66170" y="22550"/>
                </a:lnTo>
                <a:lnTo>
                  <a:pt x="66110" y="22630"/>
                </a:lnTo>
                <a:lnTo>
                  <a:pt x="66080" y="22680"/>
                </a:lnTo>
                <a:lnTo>
                  <a:pt x="66030" y="22730"/>
                </a:lnTo>
                <a:lnTo>
                  <a:pt x="66030" y="22740"/>
                </a:lnTo>
                <a:lnTo>
                  <a:pt x="66010" y="22750"/>
                </a:lnTo>
                <a:lnTo>
                  <a:pt x="65940" y="22780"/>
                </a:lnTo>
                <a:lnTo>
                  <a:pt x="65940" y="22820"/>
                </a:lnTo>
                <a:lnTo>
                  <a:pt x="65960" y="22840"/>
                </a:lnTo>
                <a:lnTo>
                  <a:pt x="65960" y="22850"/>
                </a:lnTo>
                <a:lnTo>
                  <a:pt x="65960" y="22880"/>
                </a:lnTo>
                <a:lnTo>
                  <a:pt x="65960" y="22910"/>
                </a:lnTo>
                <a:lnTo>
                  <a:pt x="65960" y="22960"/>
                </a:lnTo>
                <a:lnTo>
                  <a:pt x="65970" y="22990"/>
                </a:lnTo>
                <a:lnTo>
                  <a:pt x="65960" y="23010"/>
                </a:lnTo>
                <a:lnTo>
                  <a:pt x="65950" y="23050"/>
                </a:lnTo>
                <a:lnTo>
                  <a:pt x="65940" y="23060"/>
                </a:lnTo>
                <a:lnTo>
                  <a:pt x="65920" y="23120"/>
                </a:lnTo>
                <a:lnTo>
                  <a:pt x="65910" y="23170"/>
                </a:lnTo>
                <a:lnTo>
                  <a:pt x="65940" y="23200"/>
                </a:lnTo>
                <a:lnTo>
                  <a:pt x="65950" y="23210"/>
                </a:lnTo>
                <a:lnTo>
                  <a:pt x="65950" y="23220"/>
                </a:lnTo>
                <a:lnTo>
                  <a:pt x="65960" y="23230"/>
                </a:lnTo>
                <a:lnTo>
                  <a:pt x="65970" y="23230"/>
                </a:lnTo>
                <a:lnTo>
                  <a:pt x="65970" y="23250"/>
                </a:lnTo>
                <a:lnTo>
                  <a:pt x="65970" y="23260"/>
                </a:lnTo>
                <a:lnTo>
                  <a:pt x="65970" y="23280"/>
                </a:lnTo>
                <a:lnTo>
                  <a:pt x="65980" y="23300"/>
                </a:lnTo>
                <a:lnTo>
                  <a:pt x="65980" y="23310"/>
                </a:lnTo>
                <a:lnTo>
                  <a:pt x="65980" y="23340"/>
                </a:lnTo>
                <a:lnTo>
                  <a:pt x="65990" y="23380"/>
                </a:lnTo>
                <a:lnTo>
                  <a:pt x="66020" y="23440"/>
                </a:lnTo>
                <a:lnTo>
                  <a:pt x="66050" y="23500"/>
                </a:lnTo>
                <a:lnTo>
                  <a:pt x="66080" y="23560"/>
                </a:lnTo>
                <a:lnTo>
                  <a:pt x="66030" y="23570"/>
                </a:lnTo>
                <a:lnTo>
                  <a:pt x="66010" y="23580"/>
                </a:lnTo>
                <a:lnTo>
                  <a:pt x="65990" y="23580"/>
                </a:lnTo>
                <a:lnTo>
                  <a:pt x="65940" y="23590"/>
                </a:lnTo>
                <a:lnTo>
                  <a:pt x="65820" y="23620"/>
                </a:lnTo>
                <a:lnTo>
                  <a:pt x="65750" y="23680"/>
                </a:lnTo>
                <a:lnTo>
                  <a:pt x="65730" y="23710"/>
                </a:lnTo>
                <a:lnTo>
                  <a:pt x="65710" y="23740"/>
                </a:lnTo>
                <a:lnTo>
                  <a:pt x="65690" y="23810"/>
                </a:lnTo>
                <a:lnTo>
                  <a:pt x="65670" y="23800"/>
                </a:lnTo>
                <a:lnTo>
                  <a:pt x="65610" y="23760"/>
                </a:lnTo>
                <a:lnTo>
                  <a:pt x="65570" y="23730"/>
                </a:lnTo>
                <a:lnTo>
                  <a:pt x="65570" y="23720"/>
                </a:lnTo>
                <a:lnTo>
                  <a:pt x="65570" y="23710"/>
                </a:lnTo>
                <a:lnTo>
                  <a:pt x="65550" y="23710"/>
                </a:lnTo>
                <a:lnTo>
                  <a:pt x="65530" y="23710"/>
                </a:lnTo>
                <a:lnTo>
                  <a:pt x="65520" y="23710"/>
                </a:lnTo>
                <a:lnTo>
                  <a:pt x="65480" y="23710"/>
                </a:lnTo>
                <a:lnTo>
                  <a:pt x="65300" y="23710"/>
                </a:lnTo>
                <a:lnTo>
                  <a:pt x="65210" y="23710"/>
                </a:lnTo>
                <a:lnTo>
                  <a:pt x="65080" y="23690"/>
                </a:lnTo>
                <a:lnTo>
                  <a:pt x="65070" y="23690"/>
                </a:lnTo>
                <a:lnTo>
                  <a:pt x="65060" y="23690"/>
                </a:lnTo>
                <a:lnTo>
                  <a:pt x="65050" y="23690"/>
                </a:lnTo>
                <a:lnTo>
                  <a:pt x="65040" y="23700"/>
                </a:lnTo>
                <a:lnTo>
                  <a:pt x="65030" y="23700"/>
                </a:lnTo>
                <a:lnTo>
                  <a:pt x="65010" y="23700"/>
                </a:lnTo>
                <a:lnTo>
                  <a:pt x="64990" y="23710"/>
                </a:lnTo>
                <a:lnTo>
                  <a:pt x="64980" y="23720"/>
                </a:lnTo>
                <a:lnTo>
                  <a:pt x="64950" y="23730"/>
                </a:lnTo>
                <a:lnTo>
                  <a:pt x="64940" y="23730"/>
                </a:lnTo>
                <a:lnTo>
                  <a:pt x="64900" y="23750"/>
                </a:lnTo>
                <a:lnTo>
                  <a:pt x="64840" y="23780"/>
                </a:lnTo>
                <a:lnTo>
                  <a:pt x="64830" y="23790"/>
                </a:lnTo>
                <a:lnTo>
                  <a:pt x="64800" y="23810"/>
                </a:lnTo>
                <a:lnTo>
                  <a:pt x="64740" y="23870"/>
                </a:lnTo>
                <a:lnTo>
                  <a:pt x="64710" y="23890"/>
                </a:lnTo>
                <a:lnTo>
                  <a:pt x="64710" y="23900"/>
                </a:lnTo>
                <a:lnTo>
                  <a:pt x="64690" y="23910"/>
                </a:lnTo>
                <a:lnTo>
                  <a:pt x="64670" y="23920"/>
                </a:lnTo>
                <a:lnTo>
                  <a:pt x="64610" y="23990"/>
                </a:lnTo>
                <a:lnTo>
                  <a:pt x="64530" y="24070"/>
                </a:lnTo>
                <a:lnTo>
                  <a:pt x="64540" y="24100"/>
                </a:lnTo>
                <a:lnTo>
                  <a:pt x="64560" y="24160"/>
                </a:lnTo>
                <a:lnTo>
                  <a:pt x="64580" y="24210"/>
                </a:lnTo>
                <a:lnTo>
                  <a:pt x="64600" y="24250"/>
                </a:lnTo>
                <a:lnTo>
                  <a:pt x="64620" y="24310"/>
                </a:lnTo>
                <a:lnTo>
                  <a:pt x="64660" y="24400"/>
                </a:lnTo>
                <a:lnTo>
                  <a:pt x="64670" y="24420"/>
                </a:lnTo>
                <a:lnTo>
                  <a:pt x="64650" y="24420"/>
                </a:lnTo>
                <a:lnTo>
                  <a:pt x="64600" y="24430"/>
                </a:lnTo>
                <a:lnTo>
                  <a:pt x="64590" y="24430"/>
                </a:lnTo>
                <a:lnTo>
                  <a:pt x="64530" y="24440"/>
                </a:lnTo>
                <a:lnTo>
                  <a:pt x="64470" y="24460"/>
                </a:lnTo>
                <a:lnTo>
                  <a:pt x="64460" y="24470"/>
                </a:lnTo>
                <a:lnTo>
                  <a:pt x="64450" y="24470"/>
                </a:lnTo>
                <a:lnTo>
                  <a:pt x="64430" y="24470"/>
                </a:lnTo>
                <a:lnTo>
                  <a:pt x="64400" y="24480"/>
                </a:lnTo>
                <a:lnTo>
                  <a:pt x="64360" y="24490"/>
                </a:lnTo>
                <a:lnTo>
                  <a:pt x="64340" y="24500"/>
                </a:lnTo>
                <a:lnTo>
                  <a:pt x="64330" y="24510"/>
                </a:lnTo>
                <a:lnTo>
                  <a:pt x="64290" y="24520"/>
                </a:lnTo>
                <a:lnTo>
                  <a:pt x="64270" y="24530"/>
                </a:lnTo>
                <a:lnTo>
                  <a:pt x="64250" y="24530"/>
                </a:lnTo>
                <a:lnTo>
                  <a:pt x="64230" y="24540"/>
                </a:lnTo>
                <a:lnTo>
                  <a:pt x="64220" y="24550"/>
                </a:lnTo>
                <a:lnTo>
                  <a:pt x="64190" y="24520"/>
                </a:lnTo>
                <a:lnTo>
                  <a:pt x="64170" y="24510"/>
                </a:lnTo>
                <a:lnTo>
                  <a:pt x="64130" y="24460"/>
                </a:lnTo>
                <a:lnTo>
                  <a:pt x="64110" y="24450"/>
                </a:lnTo>
                <a:lnTo>
                  <a:pt x="64090" y="24430"/>
                </a:lnTo>
                <a:lnTo>
                  <a:pt x="64070" y="24410"/>
                </a:lnTo>
                <a:lnTo>
                  <a:pt x="64060" y="24390"/>
                </a:lnTo>
                <a:lnTo>
                  <a:pt x="64040" y="24360"/>
                </a:lnTo>
                <a:lnTo>
                  <a:pt x="64020" y="24340"/>
                </a:lnTo>
                <a:lnTo>
                  <a:pt x="63990" y="24300"/>
                </a:lnTo>
                <a:lnTo>
                  <a:pt x="63970" y="24260"/>
                </a:lnTo>
                <a:lnTo>
                  <a:pt x="63960" y="24250"/>
                </a:lnTo>
                <a:lnTo>
                  <a:pt x="63940" y="24220"/>
                </a:lnTo>
                <a:lnTo>
                  <a:pt x="63930" y="24220"/>
                </a:lnTo>
                <a:lnTo>
                  <a:pt x="63890" y="24190"/>
                </a:lnTo>
                <a:lnTo>
                  <a:pt x="63850" y="24170"/>
                </a:lnTo>
                <a:lnTo>
                  <a:pt x="63820" y="24150"/>
                </a:lnTo>
                <a:lnTo>
                  <a:pt x="63800" y="24140"/>
                </a:lnTo>
                <a:lnTo>
                  <a:pt x="63770" y="24110"/>
                </a:lnTo>
                <a:lnTo>
                  <a:pt x="63760" y="24090"/>
                </a:lnTo>
                <a:lnTo>
                  <a:pt x="63740" y="24070"/>
                </a:lnTo>
                <a:lnTo>
                  <a:pt x="63730" y="24080"/>
                </a:lnTo>
                <a:lnTo>
                  <a:pt x="63730" y="24100"/>
                </a:lnTo>
                <a:lnTo>
                  <a:pt x="63730" y="24110"/>
                </a:lnTo>
                <a:lnTo>
                  <a:pt x="63730" y="24120"/>
                </a:lnTo>
                <a:lnTo>
                  <a:pt x="63740" y="24130"/>
                </a:lnTo>
                <a:lnTo>
                  <a:pt x="63750" y="24130"/>
                </a:lnTo>
                <a:lnTo>
                  <a:pt x="63750" y="24140"/>
                </a:lnTo>
                <a:lnTo>
                  <a:pt x="63750" y="24150"/>
                </a:lnTo>
                <a:lnTo>
                  <a:pt x="63760" y="24150"/>
                </a:lnTo>
                <a:lnTo>
                  <a:pt x="63750" y="24150"/>
                </a:lnTo>
                <a:lnTo>
                  <a:pt x="63750" y="24160"/>
                </a:lnTo>
                <a:lnTo>
                  <a:pt x="63750" y="24190"/>
                </a:lnTo>
                <a:lnTo>
                  <a:pt x="63750" y="24200"/>
                </a:lnTo>
                <a:lnTo>
                  <a:pt x="63750" y="24210"/>
                </a:lnTo>
                <a:lnTo>
                  <a:pt x="63740" y="24210"/>
                </a:lnTo>
                <a:lnTo>
                  <a:pt x="63730" y="24230"/>
                </a:lnTo>
                <a:lnTo>
                  <a:pt x="63660" y="24310"/>
                </a:lnTo>
                <a:lnTo>
                  <a:pt x="63650" y="24320"/>
                </a:lnTo>
                <a:lnTo>
                  <a:pt x="63640" y="24330"/>
                </a:lnTo>
                <a:lnTo>
                  <a:pt x="63620" y="24340"/>
                </a:lnTo>
                <a:lnTo>
                  <a:pt x="63570" y="24370"/>
                </a:lnTo>
                <a:lnTo>
                  <a:pt x="63540" y="24380"/>
                </a:lnTo>
                <a:lnTo>
                  <a:pt x="63520" y="24390"/>
                </a:lnTo>
                <a:lnTo>
                  <a:pt x="63520" y="24380"/>
                </a:lnTo>
                <a:lnTo>
                  <a:pt x="63510" y="24360"/>
                </a:lnTo>
                <a:lnTo>
                  <a:pt x="63510" y="24350"/>
                </a:lnTo>
                <a:lnTo>
                  <a:pt x="63490" y="24320"/>
                </a:lnTo>
                <a:lnTo>
                  <a:pt x="63490" y="24310"/>
                </a:lnTo>
                <a:lnTo>
                  <a:pt x="63480" y="24310"/>
                </a:lnTo>
                <a:lnTo>
                  <a:pt x="63480" y="24300"/>
                </a:lnTo>
                <a:lnTo>
                  <a:pt x="63460" y="24290"/>
                </a:lnTo>
                <a:lnTo>
                  <a:pt x="63460" y="24280"/>
                </a:lnTo>
                <a:lnTo>
                  <a:pt x="63450" y="24280"/>
                </a:lnTo>
                <a:lnTo>
                  <a:pt x="63440" y="24270"/>
                </a:lnTo>
                <a:lnTo>
                  <a:pt x="63440" y="24260"/>
                </a:lnTo>
                <a:lnTo>
                  <a:pt x="63430" y="24250"/>
                </a:lnTo>
                <a:lnTo>
                  <a:pt x="63430" y="24240"/>
                </a:lnTo>
                <a:lnTo>
                  <a:pt x="63420" y="24230"/>
                </a:lnTo>
                <a:lnTo>
                  <a:pt x="63420" y="24220"/>
                </a:lnTo>
                <a:lnTo>
                  <a:pt x="63410" y="24200"/>
                </a:lnTo>
                <a:lnTo>
                  <a:pt x="63400" y="24180"/>
                </a:lnTo>
                <a:lnTo>
                  <a:pt x="63390" y="24160"/>
                </a:lnTo>
                <a:lnTo>
                  <a:pt x="63380" y="24130"/>
                </a:lnTo>
                <a:lnTo>
                  <a:pt x="63370" y="24130"/>
                </a:lnTo>
                <a:lnTo>
                  <a:pt x="63370" y="24120"/>
                </a:lnTo>
                <a:lnTo>
                  <a:pt x="63360" y="24120"/>
                </a:lnTo>
                <a:lnTo>
                  <a:pt x="63340" y="24100"/>
                </a:lnTo>
                <a:lnTo>
                  <a:pt x="63330" y="24150"/>
                </a:lnTo>
                <a:lnTo>
                  <a:pt x="63320" y="24170"/>
                </a:lnTo>
                <a:lnTo>
                  <a:pt x="63320" y="24180"/>
                </a:lnTo>
                <a:lnTo>
                  <a:pt x="63310" y="24190"/>
                </a:lnTo>
                <a:lnTo>
                  <a:pt x="63300" y="24200"/>
                </a:lnTo>
                <a:lnTo>
                  <a:pt x="63290" y="24230"/>
                </a:lnTo>
                <a:lnTo>
                  <a:pt x="63280" y="24260"/>
                </a:lnTo>
                <a:lnTo>
                  <a:pt x="63270" y="24270"/>
                </a:lnTo>
                <a:lnTo>
                  <a:pt x="63270" y="24280"/>
                </a:lnTo>
                <a:lnTo>
                  <a:pt x="63260" y="24280"/>
                </a:lnTo>
                <a:lnTo>
                  <a:pt x="63260" y="24290"/>
                </a:lnTo>
                <a:lnTo>
                  <a:pt x="63250" y="24300"/>
                </a:lnTo>
                <a:lnTo>
                  <a:pt x="63240" y="24310"/>
                </a:lnTo>
                <a:lnTo>
                  <a:pt x="63240" y="24320"/>
                </a:lnTo>
                <a:lnTo>
                  <a:pt x="63230" y="24330"/>
                </a:lnTo>
                <a:lnTo>
                  <a:pt x="63220" y="24330"/>
                </a:lnTo>
                <a:lnTo>
                  <a:pt x="63230" y="24330"/>
                </a:lnTo>
                <a:lnTo>
                  <a:pt x="63210" y="24350"/>
                </a:lnTo>
                <a:lnTo>
                  <a:pt x="63200" y="24310"/>
                </a:lnTo>
                <a:lnTo>
                  <a:pt x="63170" y="24250"/>
                </a:lnTo>
                <a:lnTo>
                  <a:pt x="63120" y="24170"/>
                </a:lnTo>
                <a:lnTo>
                  <a:pt x="63110" y="24160"/>
                </a:lnTo>
                <a:lnTo>
                  <a:pt x="63090" y="24120"/>
                </a:lnTo>
                <a:lnTo>
                  <a:pt x="63070" y="24080"/>
                </a:lnTo>
                <a:lnTo>
                  <a:pt x="63080" y="24070"/>
                </a:lnTo>
                <a:lnTo>
                  <a:pt x="63090" y="24060"/>
                </a:lnTo>
                <a:lnTo>
                  <a:pt x="63110" y="24030"/>
                </a:lnTo>
                <a:lnTo>
                  <a:pt x="63140" y="24000"/>
                </a:lnTo>
                <a:lnTo>
                  <a:pt x="63170" y="23960"/>
                </a:lnTo>
                <a:lnTo>
                  <a:pt x="63180" y="23950"/>
                </a:lnTo>
                <a:lnTo>
                  <a:pt x="63260" y="23860"/>
                </a:lnTo>
                <a:lnTo>
                  <a:pt x="63280" y="23840"/>
                </a:lnTo>
                <a:lnTo>
                  <a:pt x="63290" y="23820"/>
                </a:lnTo>
                <a:lnTo>
                  <a:pt x="63310" y="23800"/>
                </a:lnTo>
                <a:lnTo>
                  <a:pt x="63330" y="23780"/>
                </a:lnTo>
                <a:lnTo>
                  <a:pt x="63340" y="23770"/>
                </a:lnTo>
                <a:lnTo>
                  <a:pt x="63380" y="23720"/>
                </a:lnTo>
                <a:lnTo>
                  <a:pt x="63380" y="23690"/>
                </a:lnTo>
                <a:lnTo>
                  <a:pt x="63380" y="23670"/>
                </a:lnTo>
                <a:lnTo>
                  <a:pt x="63390" y="23660"/>
                </a:lnTo>
                <a:lnTo>
                  <a:pt x="63390" y="23570"/>
                </a:lnTo>
                <a:lnTo>
                  <a:pt x="63390" y="23500"/>
                </a:lnTo>
                <a:lnTo>
                  <a:pt x="63390" y="23480"/>
                </a:lnTo>
                <a:lnTo>
                  <a:pt x="63390" y="23460"/>
                </a:lnTo>
                <a:lnTo>
                  <a:pt x="63440" y="23460"/>
                </a:lnTo>
                <a:lnTo>
                  <a:pt x="63470" y="23440"/>
                </a:lnTo>
                <a:lnTo>
                  <a:pt x="63460" y="23390"/>
                </a:lnTo>
                <a:lnTo>
                  <a:pt x="63450" y="23350"/>
                </a:lnTo>
                <a:lnTo>
                  <a:pt x="63450" y="23300"/>
                </a:lnTo>
                <a:lnTo>
                  <a:pt x="63420" y="23260"/>
                </a:lnTo>
                <a:lnTo>
                  <a:pt x="63400" y="23260"/>
                </a:lnTo>
                <a:lnTo>
                  <a:pt x="63400" y="23220"/>
                </a:lnTo>
                <a:lnTo>
                  <a:pt x="63400" y="23150"/>
                </a:lnTo>
                <a:lnTo>
                  <a:pt x="63400" y="23100"/>
                </a:lnTo>
                <a:lnTo>
                  <a:pt x="63400" y="23060"/>
                </a:lnTo>
                <a:lnTo>
                  <a:pt x="63400" y="23040"/>
                </a:lnTo>
                <a:lnTo>
                  <a:pt x="63410" y="23050"/>
                </a:lnTo>
                <a:lnTo>
                  <a:pt x="63410" y="23060"/>
                </a:lnTo>
                <a:lnTo>
                  <a:pt x="63420" y="23070"/>
                </a:lnTo>
                <a:lnTo>
                  <a:pt x="63430" y="23080"/>
                </a:lnTo>
                <a:lnTo>
                  <a:pt x="63440" y="23070"/>
                </a:lnTo>
                <a:lnTo>
                  <a:pt x="63500" y="23000"/>
                </a:lnTo>
                <a:lnTo>
                  <a:pt x="63540" y="22960"/>
                </a:lnTo>
                <a:lnTo>
                  <a:pt x="63540" y="22950"/>
                </a:lnTo>
                <a:lnTo>
                  <a:pt x="63540" y="22880"/>
                </a:lnTo>
                <a:lnTo>
                  <a:pt x="63530" y="22830"/>
                </a:lnTo>
                <a:lnTo>
                  <a:pt x="63530" y="22750"/>
                </a:lnTo>
                <a:lnTo>
                  <a:pt x="63530" y="22730"/>
                </a:lnTo>
                <a:lnTo>
                  <a:pt x="63570" y="22710"/>
                </a:lnTo>
                <a:lnTo>
                  <a:pt x="63600" y="22700"/>
                </a:lnTo>
                <a:lnTo>
                  <a:pt x="63670" y="22610"/>
                </a:lnTo>
                <a:lnTo>
                  <a:pt x="63730" y="22540"/>
                </a:lnTo>
                <a:lnTo>
                  <a:pt x="63740" y="22530"/>
                </a:lnTo>
                <a:lnTo>
                  <a:pt x="63750" y="22530"/>
                </a:lnTo>
                <a:lnTo>
                  <a:pt x="63800" y="22540"/>
                </a:lnTo>
                <a:lnTo>
                  <a:pt x="63830" y="22550"/>
                </a:lnTo>
                <a:lnTo>
                  <a:pt x="63890" y="22560"/>
                </a:lnTo>
                <a:lnTo>
                  <a:pt x="63940" y="22570"/>
                </a:lnTo>
                <a:lnTo>
                  <a:pt x="63950" y="22570"/>
                </a:lnTo>
                <a:lnTo>
                  <a:pt x="63970" y="22560"/>
                </a:lnTo>
                <a:lnTo>
                  <a:pt x="63990" y="22550"/>
                </a:lnTo>
                <a:lnTo>
                  <a:pt x="63980" y="22530"/>
                </a:lnTo>
                <a:lnTo>
                  <a:pt x="63980" y="22510"/>
                </a:lnTo>
                <a:lnTo>
                  <a:pt x="63980" y="22480"/>
                </a:lnTo>
                <a:lnTo>
                  <a:pt x="63970" y="22420"/>
                </a:lnTo>
                <a:lnTo>
                  <a:pt x="63970" y="22410"/>
                </a:lnTo>
                <a:lnTo>
                  <a:pt x="63970" y="22390"/>
                </a:lnTo>
                <a:lnTo>
                  <a:pt x="63970" y="22370"/>
                </a:lnTo>
                <a:lnTo>
                  <a:pt x="63970" y="22360"/>
                </a:lnTo>
                <a:lnTo>
                  <a:pt x="63970" y="22350"/>
                </a:lnTo>
                <a:lnTo>
                  <a:pt x="63970" y="22340"/>
                </a:lnTo>
                <a:lnTo>
                  <a:pt x="63980" y="22330"/>
                </a:lnTo>
                <a:lnTo>
                  <a:pt x="63980" y="22320"/>
                </a:lnTo>
                <a:lnTo>
                  <a:pt x="63980" y="22310"/>
                </a:lnTo>
                <a:lnTo>
                  <a:pt x="63990" y="22290"/>
                </a:lnTo>
                <a:lnTo>
                  <a:pt x="64000" y="22280"/>
                </a:lnTo>
                <a:lnTo>
                  <a:pt x="64000" y="22270"/>
                </a:lnTo>
                <a:lnTo>
                  <a:pt x="64010" y="22250"/>
                </a:lnTo>
                <a:lnTo>
                  <a:pt x="64010" y="22240"/>
                </a:lnTo>
                <a:lnTo>
                  <a:pt x="64020" y="22240"/>
                </a:lnTo>
                <a:lnTo>
                  <a:pt x="64030" y="22220"/>
                </a:lnTo>
                <a:lnTo>
                  <a:pt x="64030" y="22200"/>
                </a:lnTo>
                <a:lnTo>
                  <a:pt x="64030" y="22180"/>
                </a:lnTo>
                <a:lnTo>
                  <a:pt x="64030" y="22170"/>
                </a:lnTo>
                <a:lnTo>
                  <a:pt x="64030" y="22160"/>
                </a:lnTo>
                <a:lnTo>
                  <a:pt x="64030" y="22150"/>
                </a:lnTo>
                <a:lnTo>
                  <a:pt x="64030" y="22140"/>
                </a:lnTo>
                <a:lnTo>
                  <a:pt x="64030" y="22130"/>
                </a:lnTo>
                <a:lnTo>
                  <a:pt x="64030" y="22120"/>
                </a:lnTo>
                <a:lnTo>
                  <a:pt x="64030" y="22100"/>
                </a:lnTo>
                <a:lnTo>
                  <a:pt x="64030" y="22080"/>
                </a:lnTo>
                <a:lnTo>
                  <a:pt x="64030" y="22070"/>
                </a:lnTo>
                <a:lnTo>
                  <a:pt x="64040" y="22050"/>
                </a:lnTo>
                <a:lnTo>
                  <a:pt x="64040" y="22030"/>
                </a:lnTo>
                <a:lnTo>
                  <a:pt x="64030" y="22010"/>
                </a:lnTo>
                <a:lnTo>
                  <a:pt x="64030" y="22000"/>
                </a:lnTo>
                <a:lnTo>
                  <a:pt x="64020" y="21990"/>
                </a:lnTo>
                <a:lnTo>
                  <a:pt x="64030" y="21970"/>
                </a:lnTo>
                <a:lnTo>
                  <a:pt x="64050" y="21940"/>
                </a:lnTo>
                <a:lnTo>
                  <a:pt x="64060" y="21930"/>
                </a:lnTo>
                <a:lnTo>
                  <a:pt x="64080" y="21900"/>
                </a:lnTo>
                <a:lnTo>
                  <a:pt x="64090" y="21880"/>
                </a:lnTo>
                <a:lnTo>
                  <a:pt x="64090" y="21870"/>
                </a:lnTo>
                <a:lnTo>
                  <a:pt x="64100" y="21860"/>
                </a:lnTo>
                <a:lnTo>
                  <a:pt x="64100" y="21850"/>
                </a:lnTo>
                <a:lnTo>
                  <a:pt x="64110" y="21830"/>
                </a:lnTo>
                <a:lnTo>
                  <a:pt x="64120" y="21810"/>
                </a:lnTo>
                <a:lnTo>
                  <a:pt x="64130" y="21790"/>
                </a:lnTo>
                <a:lnTo>
                  <a:pt x="64140" y="21760"/>
                </a:lnTo>
                <a:lnTo>
                  <a:pt x="64150" y="21740"/>
                </a:lnTo>
                <a:lnTo>
                  <a:pt x="64160" y="21710"/>
                </a:lnTo>
                <a:lnTo>
                  <a:pt x="64170" y="21700"/>
                </a:lnTo>
                <a:lnTo>
                  <a:pt x="64220" y="21690"/>
                </a:lnTo>
                <a:lnTo>
                  <a:pt x="64230" y="21690"/>
                </a:lnTo>
                <a:lnTo>
                  <a:pt x="64260" y="21680"/>
                </a:lnTo>
                <a:lnTo>
                  <a:pt x="64270" y="21680"/>
                </a:lnTo>
                <a:lnTo>
                  <a:pt x="64290" y="21680"/>
                </a:lnTo>
                <a:lnTo>
                  <a:pt x="64300" y="21670"/>
                </a:lnTo>
                <a:lnTo>
                  <a:pt x="64320" y="21670"/>
                </a:lnTo>
                <a:lnTo>
                  <a:pt x="64330" y="21670"/>
                </a:lnTo>
                <a:lnTo>
                  <a:pt x="64350" y="21670"/>
                </a:lnTo>
                <a:lnTo>
                  <a:pt x="64430" y="21660"/>
                </a:lnTo>
                <a:lnTo>
                  <a:pt x="64450" y="21640"/>
                </a:lnTo>
                <a:lnTo>
                  <a:pt x="64460" y="21560"/>
                </a:lnTo>
                <a:lnTo>
                  <a:pt x="64470" y="21550"/>
                </a:lnTo>
                <a:lnTo>
                  <a:pt x="64480" y="21540"/>
                </a:lnTo>
                <a:lnTo>
                  <a:pt x="64510" y="21490"/>
                </a:lnTo>
                <a:lnTo>
                  <a:pt x="64520" y="21450"/>
                </a:lnTo>
                <a:lnTo>
                  <a:pt x="64520" y="21410"/>
                </a:lnTo>
                <a:lnTo>
                  <a:pt x="64520" y="21390"/>
                </a:lnTo>
                <a:lnTo>
                  <a:pt x="64510" y="21370"/>
                </a:lnTo>
                <a:lnTo>
                  <a:pt x="64500" y="21350"/>
                </a:lnTo>
                <a:lnTo>
                  <a:pt x="64490" y="21330"/>
                </a:lnTo>
                <a:lnTo>
                  <a:pt x="64480" y="21310"/>
                </a:lnTo>
                <a:lnTo>
                  <a:pt x="64480" y="21280"/>
                </a:lnTo>
                <a:lnTo>
                  <a:pt x="64470" y="21260"/>
                </a:lnTo>
                <a:lnTo>
                  <a:pt x="64470" y="21240"/>
                </a:lnTo>
                <a:lnTo>
                  <a:pt x="64460" y="21220"/>
                </a:lnTo>
                <a:lnTo>
                  <a:pt x="64450" y="21200"/>
                </a:lnTo>
                <a:lnTo>
                  <a:pt x="64450" y="21170"/>
                </a:lnTo>
                <a:lnTo>
                  <a:pt x="64450" y="21110"/>
                </a:lnTo>
                <a:lnTo>
                  <a:pt x="64450" y="21090"/>
                </a:lnTo>
                <a:lnTo>
                  <a:pt x="64440" y="21070"/>
                </a:lnTo>
                <a:lnTo>
                  <a:pt x="64440" y="21050"/>
                </a:lnTo>
                <a:lnTo>
                  <a:pt x="64430" y="21030"/>
                </a:lnTo>
                <a:lnTo>
                  <a:pt x="64430" y="21020"/>
                </a:lnTo>
                <a:lnTo>
                  <a:pt x="64420" y="20960"/>
                </a:lnTo>
                <a:lnTo>
                  <a:pt x="64420" y="20950"/>
                </a:lnTo>
                <a:lnTo>
                  <a:pt x="64410" y="20920"/>
                </a:lnTo>
                <a:lnTo>
                  <a:pt x="64390" y="20870"/>
                </a:lnTo>
                <a:lnTo>
                  <a:pt x="64380" y="20840"/>
                </a:lnTo>
                <a:lnTo>
                  <a:pt x="64380" y="20820"/>
                </a:lnTo>
                <a:lnTo>
                  <a:pt x="64330" y="20850"/>
                </a:lnTo>
                <a:lnTo>
                  <a:pt x="64320" y="20860"/>
                </a:lnTo>
                <a:lnTo>
                  <a:pt x="64270" y="20770"/>
                </a:lnTo>
                <a:lnTo>
                  <a:pt x="64230" y="20730"/>
                </a:lnTo>
                <a:lnTo>
                  <a:pt x="64180" y="20760"/>
                </a:lnTo>
                <a:lnTo>
                  <a:pt x="64150" y="20790"/>
                </a:lnTo>
                <a:lnTo>
                  <a:pt x="64110" y="20840"/>
                </a:lnTo>
                <a:lnTo>
                  <a:pt x="64100" y="20850"/>
                </a:lnTo>
                <a:lnTo>
                  <a:pt x="64040" y="20900"/>
                </a:lnTo>
                <a:lnTo>
                  <a:pt x="64020" y="20920"/>
                </a:lnTo>
                <a:lnTo>
                  <a:pt x="64000" y="20910"/>
                </a:lnTo>
                <a:lnTo>
                  <a:pt x="63990" y="20920"/>
                </a:lnTo>
                <a:lnTo>
                  <a:pt x="63970" y="20950"/>
                </a:lnTo>
                <a:lnTo>
                  <a:pt x="63960" y="20940"/>
                </a:lnTo>
                <a:lnTo>
                  <a:pt x="63950" y="20930"/>
                </a:lnTo>
                <a:lnTo>
                  <a:pt x="63940" y="20910"/>
                </a:lnTo>
                <a:lnTo>
                  <a:pt x="63930" y="20900"/>
                </a:lnTo>
                <a:lnTo>
                  <a:pt x="63910" y="20870"/>
                </a:lnTo>
                <a:lnTo>
                  <a:pt x="63890" y="20830"/>
                </a:lnTo>
                <a:lnTo>
                  <a:pt x="63860" y="20800"/>
                </a:lnTo>
                <a:lnTo>
                  <a:pt x="63830" y="20780"/>
                </a:lnTo>
                <a:lnTo>
                  <a:pt x="63800" y="20750"/>
                </a:lnTo>
                <a:lnTo>
                  <a:pt x="63770" y="20760"/>
                </a:lnTo>
                <a:lnTo>
                  <a:pt x="63740" y="20770"/>
                </a:lnTo>
                <a:lnTo>
                  <a:pt x="63740" y="20760"/>
                </a:lnTo>
                <a:lnTo>
                  <a:pt x="63720" y="20730"/>
                </a:lnTo>
                <a:lnTo>
                  <a:pt x="63700" y="20700"/>
                </a:lnTo>
                <a:lnTo>
                  <a:pt x="63680" y="20720"/>
                </a:lnTo>
                <a:lnTo>
                  <a:pt x="63670" y="20720"/>
                </a:lnTo>
                <a:lnTo>
                  <a:pt x="63660" y="20730"/>
                </a:lnTo>
                <a:lnTo>
                  <a:pt x="63610" y="20720"/>
                </a:lnTo>
                <a:lnTo>
                  <a:pt x="63610" y="20680"/>
                </a:lnTo>
                <a:lnTo>
                  <a:pt x="63560" y="20680"/>
                </a:lnTo>
                <a:lnTo>
                  <a:pt x="63550" y="20680"/>
                </a:lnTo>
                <a:lnTo>
                  <a:pt x="63490" y="20690"/>
                </a:lnTo>
                <a:lnTo>
                  <a:pt x="63450" y="20700"/>
                </a:lnTo>
                <a:lnTo>
                  <a:pt x="63430" y="20710"/>
                </a:lnTo>
                <a:lnTo>
                  <a:pt x="63390" y="20620"/>
                </a:lnTo>
                <a:lnTo>
                  <a:pt x="63380" y="20620"/>
                </a:lnTo>
                <a:lnTo>
                  <a:pt x="63430" y="20560"/>
                </a:lnTo>
                <a:lnTo>
                  <a:pt x="63490" y="20530"/>
                </a:lnTo>
                <a:lnTo>
                  <a:pt x="63560" y="20490"/>
                </a:lnTo>
                <a:lnTo>
                  <a:pt x="63520" y="20430"/>
                </a:lnTo>
                <a:lnTo>
                  <a:pt x="63470" y="20400"/>
                </a:lnTo>
                <a:lnTo>
                  <a:pt x="63480" y="20390"/>
                </a:lnTo>
                <a:lnTo>
                  <a:pt x="63470" y="20370"/>
                </a:lnTo>
                <a:lnTo>
                  <a:pt x="63460" y="20350"/>
                </a:lnTo>
                <a:lnTo>
                  <a:pt x="63460" y="20340"/>
                </a:lnTo>
                <a:lnTo>
                  <a:pt x="63420" y="20360"/>
                </a:lnTo>
                <a:lnTo>
                  <a:pt x="63390" y="20380"/>
                </a:lnTo>
                <a:lnTo>
                  <a:pt x="63350" y="20410"/>
                </a:lnTo>
                <a:lnTo>
                  <a:pt x="63340" y="20410"/>
                </a:lnTo>
                <a:lnTo>
                  <a:pt x="63330" y="20420"/>
                </a:lnTo>
                <a:lnTo>
                  <a:pt x="63290" y="20440"/>
                </a:lnTo>
                <a:lnTo>
                  <a:pt x="63260" y="20460"/>
                </a:lnTo>
                <a:lnTo>
                  <a:pt x="63260" y="20470"/>
                </a:lnTo>
                <a:lnTo>
                  <a:pt x="63290" y="20540"/>
                </a:lnTo>
                <a:lnTo>
                  <a:pt x="63280" y="20570"/>
                </a:lnTo>
                <a:lnTo>
                  <a:pt x="63260" y="20590"/>
                </a:lnTo>
                <a:lnTo>
                  <a:pt x="63220" y="20670"/>
                </a:lnTo>
                <a:lnTo>
                  <a:pt x="63200" y="20670"/>
                </a:lnTo>
                <a:lnTo>
                  <a:pt x="63180" y="20670"/>
                </a:lnTo>
                <a:lnTo>
                  <a:pt x="63150" y="20670"/>
                </a:lnTo>
                <a:lnTo>
                  <a:pt x="63110" y="20660"/>
                </a:lnTo>
                <a:lnTo>
                  <a:pt x="63050" y="20650"/>
                </a:lnTo>
                <a:lnTo>
                  <a:pt x="63040" y="20650"/>
                </a:lnTo>
                <a:lnTo>
                  <a:pt x="63000" y="20640"/>
                </a:lnTo>
                <a:lnTo>
                  <a:pt x="62960" y="20560"/>
                </a:lnTo>
                <a:lnTo>
                  <a:pt x="62870" y="20530"/>
                </a:lnTo>
                <a:lnTo>
                  <a:pt x="62820" y="20520"/>
                </a:lnTo>
                <a:lnTo>
                  <a:pt x="62780" y="20510"/>
                </a:lnTo>
                <a:lnTo>
                  <a:pt x="62780" y="20520"/>
                </a:lnTo>
                <a:lnTo>
                  <a:pt x="62790" y="20530"/>
                </a:lnTo>
                <a:lnTo>
                  <a:pt x="62790" y="20540"/>
                </a:lnTo>
                <a:lnTo>
                  <a:pt x="62790" y="20550"/>
                </a:lnTo>
                <a:lnTo>
                  <a:pt x="62780" y="20550"/>
                </a:lnTo>
                <a:lnTo>
                  <a:pt x="62750" y="20570"/>
                </a:lnTo>
                <a:lnTo>
                  <a:pt x="62690" y="20610"/>
                </a:lnTo>
                <a:lnTo>
                  <a:pt x="62680" y="20610"/>
                </a:lnTo>
                <a:lnTo>
                  <a:pt x="62610" y="20580"/>
                </a:lnTo>
                <a:lnTo>
                  <a:pt x="62550" y="20610"/>
                </a:lnTo>
                <a:lnTo>
                  <a:pt x="62520" y="20500"/>
                </a:lnTo>
                <a:lnTo>
                  <a:pt x="62500" y="20500"/>
                </a:lnTo>
                <a:lnTo>
                  <a:pt x="62480" y="20490"/>
                </a:lnTo>
                <a:lnTo>
                  <a:pt x="62440" y="20470"/>
                </a:lnTo>
                <a:lnTo>
                  <a:pt x="62390" y="20440"/>
                </a:lnTo>
                <a:lnTo>
                  <a:pt x="62380" y="20430"/>
                </a:lnTo>
                <a:lnTo>
                  <a:pt x="62330" y="20400"/>
                </a:lnTo>
                <a:lnTo>
                  <a:pt x="62310" y="20390"/>
                </a:lnTo>
                <a:lnTo>
                  <a:pt x="62260" y="20360"/>
                </a:lnTo>
                <a:lnTo>
                  <a:pt x="62250" y="20360"/>
                </a:lnTo>
                <a:lnTo>
                  <a:pt x="62240" y="20350"/>
                </a:lnTo>
                <a:lnTo>
                  <a:pt x="62240" y="20360"/>
                </a:lnTo>
                <a:lnTo>
                  <a:pt x="62230" y="20360"/>
                </a:lnTo>
                <a:lnTo>
                  <a:pt x="62230" y="20350"/>
                </a:lnTo>
                <a:lnTo>
                  <a:pt x="62220" y="20350"/>
                </a:lnTo>
                <a:lnTo>
                  <a:pt x="62210" y="20350"/>
                </a:lnTo>
                <a:lnTo>
                  <a:pt x="62210" y="20330"/>
                </a:lnTo>
                <a:lnTo>
                  <a:pt x="62190" y="20330"/>
                </a:lnTo>
                <a:lnTo>
                  <a:pt x="62180" y="20320"/>
                </a:lnTo>
                <a:lnTo>
                  <a:pt x="62170" y="20320"/>
                </a:lnTo>
                <a:lnTo>
                  <a:pt x="62160" y="20320"/>
                </a:lnTo>
                <a:lnTo>
                  <a:pt x="62150" y="20310"/>
                </a:lnTo>
                <a:lnTo>
                  <a:pt x="62140" y="20300"/>
                </a:lnTo>
                <a:lnTo>
                  <a:pt x="62130" y="20290"/>
                </a:lnTo>
                <a:lnTo>
                  <a:pt x="62130" y="20280"/>
                </a:lnTo>
                <a:lnTo>
                  <a:pt x="62130" y="20270"/>
                </a:lnTo>
                <a:lnTo>
                  <a:pt x="62130" y="20260"/>
                </a:lnTo>
                <a:lnTo>
                  <a:pt x="62120" y="20260"/>
                </a:lnTo>
                <a:lnTo>
                  <a:pt x="62120" y="20250"/>
                </a:lnTo>
                <a:lnTo>
                  <a:pt x="62110" y="20240"/>
                </a:lnTo>
                <a:lnTo>
                  <a:pt x="62100" y="20230"/>
                </a:lnTo>
                <a:lnTo>
                  <a:pt x="62090" y="20220"/>
                </a:lnTo>
                <a:lnTo>
                  <a:pt x="62080" y="20220"/>
                </a:lnTo>
                <a:lnTo>
                  <a:pt x="62080" y="20210"/>
                </a:lnTo>
                <a:lnTo>
                  <a:pt x="62080" y="20200"/>
                </a:lnTo>
                <a:lnTo>
                  <a:pt x="62080" y="20190"/>
                </a:lnTo>
                <a:lnTo>
                  <a:pt x="62080" y="20180"/>
                </a:lnTo>
                <a:lnTo>
                  <a:pt x="62080" y="20170"/>
                </a:lnTo>
                <a:lnTo>
                  <a:pt x="62070" y="20170"/>
                </a:lnTo>
                <a:lnTo>
                  <a:pt x="62070" y="20160"/>
                </a:lnTo>
                <a:lnTo>
                  <a:pt x="62070" y="20150"/>
                </a:lnTo>
                <a:lnTo>
                  <a:pt x="62070" y="20140"/>
                </a:lnTo>
                <a:lnTo>
                  <a:pt x="62070" y="20130"/>
                </a:lnTo>
                <a:lnTo>
                  <a:pt x="62070" y="20120"/>
                </a:lnTo>
                <a:lnTo>
                  <a:pt x="62060" y="20110"/>
                </a:lnTo>
                <a:lnTo>
                  <a:pt x="62060" y="20100"/>
                </a:lnTo>
                <a:lnTo>
                  <a:pt x="62050" y="20110"/>
                </a:lnTo>
                <a:lnTo>
                  <a:pt x="61990" y="20150"/>
                </a:lnTo>
                <a:lnTo>
                  <a:pt x="61980" y="20160"/>
                </a:lnTo>
                <a:lnTo>
                  <a:pt x="61980" y="20200"/>
                </a:lnTo>
                <a:lnTo>
                  <a:pt x="61950" y="20230"/>
                </a:lnTo>
                <a:lnTo>
                  <a:pt x="61910" y="20260"/>
                </a:lnTo>
                <a:lnTo>
                  <a:pt x="61910" y="20270"/>
                </a:lnTo>
                <a:lnTo>
                  <a:pt x="61880" y="20300"/>
                </a:lnTo>
                <a:lnTo>
                  <a:pt x="61850" y="20330"/>
                </a:lnTo>
                <a:lnTo>
                  <a:pt x="61840" y="20330"/>
                </a:lnTo>
                <a:lnTo>
                  <a:pt x="61840" y="20340"/>
                </a:lnTo>
                <a:lnTo>
                  <a:pt x="61830" y="20340"/>
                </a:lnTo>
                <a:lnTo>
                  <a:pt x="61820" y="20340"/>
                </a:lnTo>
                <a:lnTo>
                  <a:pt x="61800" y="20360"/>
                </a:lnTo>
                <a:lnTo>
                  <a:pt x="61780" y="20370"/>
                </a:lnTo>
                <a:lnTo>
                  <a:pt x="61770" y="20380"/>
                </a:lnTo>
                <a:lnTo>
                  <a:pt x="61760" y="20380"/>
                </a:lnTo>
                <a:lnTo>
                  <a:pt x="61750" y="20390"/>
                </a:lnTo>
                <a:lnTo>
                  <a:pt x="61740" y="20390"/>
                </a:lnTo>
                <a:lnTo>
                  <a:pt x="61730" y="20400"/>
                </a:lnTo>
                <a:lnTo>
                  <a:pt x="61710" y="20410"/>
                </a:lnTo>
                <a:lnTo>
                  <a:pt x="61710" y="20420"/>
                </a:lnTo>
                <a:lnTo>
                  <a:pt x="61700" y="20420"/>
                </a:lnTo>
                <a:lnTo>
                  <a:pt x="61690" y="20420"/>
                </a:lnTo>
                <a:lnTo>
                  <a:pt x="61680" y="20430"/>
                </a:lnTo>
                <a:lnTo>
                  <a:pt x="61680" y="20440"/>
                </a:lnTo>
                <a:lnTo>
                  <a:pt x="61670" y="20440"/>
                </a:lnTo>
                <a:lnTo>
                  <a:pt x="61660" y="20440"/>
                </a:lnTo>
                <a:lnTo>
                  <a:pt x="61660" y="20450"/>
                </a:lnTo>
                <a:lnTo>
                  <a:pt x="61650" y="20450"/>
                </a:lnTo>
                <a:lnTo>
                  <a:pt x="61640" y="20450"/>
                </a:lnTo>
                <a:lnTo>
                  <a:pt x="61640" y="20460"/>
                </a:lnTo>
                <a:lnTo>
                  <a:pt x="61630" y="20460"/>
                </a:lnTo>
                <a:lnTo>
                  <a:pt x="61630" y="20470"/>
                </a:lnTo>
                <a:lnTo>
                  <a:pt x="61620" y="20470"/>
                </a:lnTo>
                <a:lnTo>
                  <a:pt x="61610" y="20460"/>
                </a:lnTo>
                <a:lnTo>
                  <a:pt x="61600" y="20460"/>
                </a:lnTo>
                <a:lnTo>
                  <a:pt x="61590" y="20460"/>
                </a:lnTo>
                <a:lnTo>
                  <a:pt x="61580" y="20460"/>
                </a:lnTo>
                <a:lnTo>
                  <a:pt x="61570" y="20450"/>
                </a:lnTo>
                <a:lnTo>
                  <a:pt x="61560" y="20450"/>
                </a:lnTo>
                <a:lnTo>
                  <a:pt x="61540" y="20450"/>
                </a:lnTo>
                <a:lnTo>
                  <a:pt x="61530" y="20440"/>
                </a:lnTo>
                <a:lnTo>
                  <a:pt x="61490" y="20400"/>
                </a:lnTo>
                <a:lnTo>
                  <a:pt x="61460" y="20420"/>
                </a:lnTo>
                <a:lnTo>
                  <a:pt x="61410" y="20440"/>
                </a:lnTo>
                <a:lnTo>
                  <a:pt x="61400" y="20430"/>
                </a:lnTo>
                <a:lnTo>
                  <a:pt x="61400" y="20420"/>
                </a:lnTo>
                <a:lnTo>
                  <a:pt x="61390" y="20410"/>
                </a:lnTo>
                <a:lnTo>
                  <a:pt x="61380" y="20400"/>
                </a:lnTo>
                <a:lnTo>
                  <a:pt x="61360" y="20340"/>
                </a:lnTo>
                <a:lnTo>
                  <a:pt x="61350" y="20320"/>
                </a:lnTo>
                <a:lnTo>
                  <a:pt x="61340" y="20310"/>
                </a:lnTo>
                <a:lnTo>
                  <a:pt x="61340" y="20300"/>
                </a:lnTo>
                <a:lnTo>
                  <a:pt x="61330" y="20290"/>
                </a:lnTo>
                <a:lnTo>
                  <a:pt x="61330" y="20280"/>
                </a:lnTo>
                <a:lnTo>
                  <a:pt x="61320" y="20270"/>
                </a:lnTo>
                <a:lnTo>
                  <a:pt x="61320" y="20260"/>
                </a:lnTo>
                <a:lnTo>
                  <a:pt x="61320" y="20250"/>
                </a:lnTo>
                <a:lnTo>
                  <a:pt x="61340" y="20240"/>
                </a:lnTo>
                <a:lnTo>
                  <a:pt x="61350" y="20240"/>
                </a:lnTo>
                <a:lnTo>
                  <a:pt x="61350" y="20230"/>
                </a:lnTo>
                <a:lnTo>
                  <a:pt x="61370" y="20220"/>
                </a:lnTo>
                <a:lnTo>
                  <a:pt x="61370" y="20190"/>
                </a:lnTo>
                <a:lnTo>
                  <a:pt x="61370" y="20180"/>
                </a:lnTo>
                <a:lnTo>
                  <a:pt x="61370" y="20130"/>
                </a:lnTo>
                <a:lnTo>
                  <a:pt x="61340" y="20040"/>
                </a:lnTo>
                <a:lnTo>
                  <a:pt x="61330" y="20000"/>
                </a:lnTo>
                <a:lnTo>
                  <a:pt x="61320" y="19960"/>
                </a:lnTo>
                <a:lnTo>
                  <a:pt x="61300" y="19870"/>
                </a:lnTo>
                <a:lnTo>
                  <a:pt x="61290" y="19870"/>
                </a:lnTo>
                <a:lnTo>
                  <a:pt x="61260" y="19890"/>
                </a:lnTo>
                <a:lnTo>
                  <a:pt x="61230" y="19860"/>
                </a:lnTo>
                <a:lnTo>
                  <a:pt x="61180" y="19830"/>
                </a:lnTo>
                <a:lnTo>
                  <a:pt x="61110" y="19780"/>
                </a:lnTo>
                <a:lnTo>
                  <a:pt x="61100" y="19770"/>
                </a:lnTo>
                <a:lnTo>
                  <a:pt x="61050" y="19740"/>
                </a:lnTo>
                <a:lnTo>
                  <a:pt x="61000" y="19710"/>
                </a:lnTo>
                <a:lnTo>
                  <a:pt x="60980" y="19720"/>
                </a:lnTo>
                <a:lnTo>
                  <a:pt x="60980" y="19710"/>
                </a:lnTo>
                <a:lnTo>
                  <a:pt x="60940" y="19640"/>
                </a:lnTo>
                <a:lnTo>
                  <a:pt x="60930" y="19650"/>
                </a:lnTo>
                <a:lnTo>
                  <a:pt x="60890" y="19680"/>
                </a:lnTo>
                <a:lnTo>
                  <a:pt x="60850" y="19700"/>
                </a:lnTo>
                <a:lnTo>
                  <a:pt x="60810" y="19730"/>
                </a:lnTo>
                <a:lnTo>
                  <a:pt x="60810" y="19740"/>
                </a:lnTo>
                <a:lnTo>
                  <a:pt x="60780" y="19770"/>
                </a:lnTo>
                <a:lnTo>
                  <a:pt x="60750" y="19790"/>
                </a:lnTo>
                <a:lnTo>
                  <a:pt x="60710" y="19820"/>
                </a:lnTo>
                <a:lnTo>
                  <a:pt x="60690" y="19850"/>
                </a:lnTo>
                <a:lnTo>
                  <a:pt x="60630" y="19890"/>
                </a:lnTo>
                <a:lnTo>
                  <a:pt x="60580" y="19930"/>
                </a:lnTo>
                <a:lnTo>
                  <a:pt x="60540" y="19960"/>
                </a:lnTo>
                <a:lnTo>
                  <a:pt x="60500" y="19990"/>
                </a:lnTo>
                <a:lnTo>
                  <a:pt x="60480" y="20000"/>
                </a:lnTo>
                <a:lnTo>
                  <a:pt x="60470" y="20000"/>
                </a:lnTo>
                <a:lnTo>
                  <a:pt x="60460" y="20000"/>
                </a:lnTo>
                <a:lnTo>
                  <a:pt x="60440" y="20010"/>
                </a:lnTo>
                <a:lnTo>
                  <a:pt x="60410" y="20030"/>
                </a:lnTo>
                <a:lnTo>
                  <a:pt x="60350" y="20060"/>
                </a:lnTo>
                <a:lnTo>
                  <a:pt x="60330" y="20070"/>
                </a:lnTo>
                <a:lnTo>
                  <a:pt x="60320" y="20070"/>
                </a:lnTo>
                <a:lnTo>
                  <a:pt x="60320" y="20080"/>
                </a:lnTo>
                <a:lnTo>
                  <a:pt x="60310" y="20080"/>
                </a:lnTo>
                <a:lnTo>
                  <a:pt x="60300" y="20070"/>
                </a:lnTo>
                <a:lnTo>
                  <a:pt x="60280" y="20060"/>
                </a:lnTo>
                <a:lnTo>
                  <a:pt x="60280" y="20050"/>
                </a:lnTo>
                <a:lnTo>
                  <a:pt x="60270" y="20050"/>
                </a:lnTo>
                <a:lnTo>
                  <a:pt x="60260" y="20050"/>
                </a:lnTo>
                <a:lnTo>
                  <a:pt x="60220" y="20030"/>
                </a:lnTo>
                <a:lnTo>
                  <a:pt x="60210" y="20030"/>
                </a:lnTo>
                <a:lnTo>
                  <a:pt x="60190" y="20030"/>
                </a:lnTo>
                <a:lnTo>
                  <a:pt x="60160" y="20030"/>
                </a:lnTo>
                <a:lnTo>
                  <a:pt x="60110" y="20040"/>
                </a:lnTo>
                <a:lnTo>
                  <a:pt x="60090" y="20040"/>
                </a:lnTo>
                <a:lnTo>
                  <a:pt x="60080" y="20040"/>
                </a:lnTo>
                <a:lnTo>
                  <a:pt x="60070" y="20040"/>
                </a:lnTo>
                <a:lnTo>
                  <a:pt x="60040" y="20040"/>
                </a:lnTo>
                <a:lnTo>
                  <a:pt x="60030" y="20040"/>
                </a:lnTo>
                <a:lnTo>
                  <a:pt x="60010" y="20050"/>
                </a:lnTo>
                <a:lnTo>
                  <a:pt x="59980" y="20110"/>
                </a:lnTo>
                <a:lnTo>
                  <a:pt x="59960" y="20130"/>
                </a:lnTo>
                <a:lnTo>
                  <a:pt x="59930" y="20150"/>
                </a:lnTo>
                <a:lnTo>
                  <a:pt x="59960" y="20190"/>
                </a:lnTo>
                <a:lnTo>
                  <a:pt x="59970" y="20220"/>
                </a:lnTo>
                <a:lnTo>
                  <a:pt x="59970" y="20260"/>
                </a:lnTo>
                <a:lnTo>
                  <a:pt x="59970" y="20300"/>
                </a:lnTo>
                <a:lnTo>
                  <a:pt x="59970" y="20310"/>
                </a:lnTo>
                <a:lnTo>
                  <a:pt x="60060" y="20330"/>
                </a:lnTo>
                <a:lnTo>
                  <a:pt x="60080" y="20340"/>
                </a:lnTo>
                <a:lnTo>
                  <a:pt x="60120" y="20350"/>
                </a:lnTo>
                <a:lnTo>
                  <a:pt x="60130" y="20370"/>
                </a:lnTo>
                <a:lnTo>
                  <a:pt x="60140" y="20390"/>
                </a:lnTo>
                <a:lnTo>
                  <a:pt x="60080" y="20400"/>
                </a:lnTo>
                <a:lnTo>
                  <a:pt x="60050" y="20400"/>
                </a:lnTo>
                <a:lnTo>
                  <a:pt x="59920" y="20400"/>
                </a:lnTo>
                <a:lnTo>
                  <a:pt x="59900" y="20400"/>
                </a:lnTo>
                <a:lnTo>
                  <a:pt x="59860" y="20410"/>
                </a:lnTo>
                <a:lnTo>
                  <a:pt x="59820" y="20410"/>
                </a:lnTo>
                <a:lnTo>
                  <a:pt x="59810" y="20410"/>
                </a:lnTo>
                <a:lnTo>
                  <a:pt x="59790" y="20410"/>
                </a:lnTo>
                <a:lnTo>
                  <a:pt x="59770" y="20410"/>
                </a:lnTo>
                <a:lnTo>
                  <a:pt x="59740" y="20410"/>
                </a:lnTo>
                <a:lnTo>
                  <a:pt x="59720" y="20410"/>
                </a:lnTo>
                <a:lnTo>
                  <a:pt x="59570" y="20420"/>
                </a:lnTo>
                <a:lnTo>
                  <a:pt x="59550" y="20400"/>
                </a:lnTo>
                <a:lnTo>
                  <a:pt x="59530" y="20390"/>
                </a:lnTo>
                <a:lnTo>
                  <a:pt x="59520" y="20390"/>
                </a:lnTo>
                <a:lnTo>
                  <a:pt x="59380" y="20390"/>
                </a:lnTo>
                <a:lnTo>
                  <a:pt x="59340" y="20390"/>
                </a:lnTo>
                <a:lnTo>
                  <a:pt x="59320" y="20390"/>
                </a:lnTo>
                <a:lnTo>
                  <a:pt x="59290" y="20390"/>
                </a:lnTo>
                <a:lnTo>
                  <a:pt x="59290" y="20380"/>
                </a:lnTo>
                <a:lnTo>
                  <a:pt x="59270" y="20380"/>
                </a:lnTo>
                <a:lnTo>
                  <a:pt x="59270" y="20370"/>
                </a:lnTo>
                <a:lnTo>
                  <a:pt x="59260" y="20360"/>
                </a:lnTo>
                <a:lnTo>
                  <a:pt x="59260" y="20350"/>
                </a:lnTo>
                <a:lnTo>
                  <a:pt x="59250" y="20350"/>
                </a:lnTo>
                <a:lnTo>
                  <a:pt x="59240" y="20340"/>
                </a:lnTo>
                <a:lnTo>
                  <a:pt x="59230" y="20330"/>
                </a:lnTo>
                <a:lnTo>
                  <a:pt x="59220" y="20330"/>
                </a:lnTo>
                <a:lnTo>
                  <a:pt x="59200" y="20310"/>
                </a:lnTo>
                <a:lnTo>
                  <a:pt x="59180" y="20280"/>
                </a:lnTo>
                <a:lnTo>
                  <a:pt x="59180" y="20270"/>
                </a:lnTo>
                <a:lnTo>
                  <a:pt x="59150" y="20240"/>
                </a:lnTo>
                <a:lnTo>
                  <a:pt x="59130" y="20220"/>
                </a:lnTo>
                <a:lnTo>
                  <a:pt x="59120" y="20210"/>
                </a:lnTo>
                <a:lnTo>
                  <a:pt x="59120" y="20200"/>
                </a:lnTo>
                <a:lnTo>
                  <a:pt x="59100" y="20190"/>
                </a:lnTo>
                <a:lnTo>
                  <a:pt x="59100" y="20180"/>
                </a:lnTo>
                <a:lnTo>
                  <a:pt x="59090" y="20170"/>
                </a:lnTo>
                <a:lnTo>
                  <a:pt x="59080" y="20160"/>
                </a:lnTo>
                <a:lnTo>
                  <a:pt x="59090" y="20160"/>
                </a:lnTo>
                <a:lnTo>
                  <a:pt x="59090" y="20150"/>
                </a:lnTo>
                <a:lnTo>
                  <a:pt x="59120" y="20140"/>
                </a:lnTo>
                <a:lnTo>
                  <a:pt x="59150" y="20120"/>
                </a:lnTo>
                <a:lnTo>
                  <a:pt x="59150" y="20110"/>
                </a:lnTo>
                <a:lnTo>
                  <a:pt x="59160" y="20090"/>
                </a:lnTo>
                <a:lnTo>
                  <a:pt x="59170" y="20080"/>
                </a:lnTo>
                <a:lnTo>
                  <a:pt x="59170" y="20070"/>
                </a:lnTo>
                <a:lnTo>
                  <a:pt x="59170" y="20060"/>
                </a:lnTo>
                <a:lnTo>
                  <a:pt x="59160" y="20060"/>
                </a:lnTo>
                <a:lnTo>
                  <a:pt x="59140" y="20040"/>
                </a:lnTo>
                <a:lnTo>
                  <a:pt x="59130" y="20040"/>
                </a:lnTo>
                <a:lnTo>
                  <a:pt x="59110" y="20040"/>
                </a:lnTo>
                <a:lnTo>
                  <a:pt x="59070" y="20030"/>
                </a:lnTo>
                <a:lnTo>
                  <a:pt x="58980" y="19990"/>
                </a:lnTo>
                <a:lnTo>
                  <a:pt x="58960" y="19980"/>
                </a:lnTo>
                <a:lnTo>
                  <a:pt x="59010" y="19930"/>
                </a:lnTo>
                <a:lnTo>
                  <a:pt x="59040" y="19910"/>
                </a:lnTo>
                <a:lnTo>
                  <a:pt x="59070" y="19890"/>
                </a:lnTo>
                <a:lnTo>
                  <a:pt x="59140" y="19810"/>
                </a:lnTo>
                <a:lnTo>
                  <a:pt x="59160" y="19800"/>
                </a:lnTo>
                <a:lnTo>
                  <a:pt x="59170" y="19790"/>
                </a:lnTo>
                <a:lnTo>
                  <a:pt x="59190" y="19770"/>
                </a:lnTo>
                <a:lnTo>
                  <a:pt x="59210" y="19750"/>
                </a:lnTo>
                <a:lnTo>
                  <a:pt x="59190" y="19730"/>
                </a:lnTo>
                <a:lnTo>
                  <a:pt x="59170" y="19730"/>
                </a:lnTo>
                <a:lnTo>
                  <a:pt x="59130" y="19730"/>
                </a:lnTo>
                <a:lnTo>
                  <a:pt x="59100" y="19720"/>
                </a:lnTo>
                <a:lnTo>
                  <a:pt x="59070" y="19720"/>
                </a:lnTo>
                <a:lnTo>
                  <a:pt x="58960" y="19690"/>
                </a:lnTo>
                <a:lnTo>
                  <a:pt x="58940" y="19690"/>
                </a:lnTo>
                <a:lnTo>
                  <a:pt x="58900" y="19690"/>
                </a:lnTo>
                <a:lnTo>
                  <a:pt x="58850" y="19690"/>
                </a:lnTo>
                <a:lnTo>
                  <a:pt x="58800" y="19690"/>
                </a:lnTo>
                <a:lnTo>
                  <a:pt x="58770" y="19650"/>
                </a:lnTo>
                <a:lnTo>
                  <a:pt x="58770" y="19640"/>
                </a:lnTo>
                <a:lnTo>
                  <a:pt x="58760" y="19650"/>
                </a:lnTo>
                <a:lnTo>
                  <a:pt x="58720" y="19610"/>
                </a:lnTo>
                <a:lnTo>
                  <a:pt x="58680" y="19580"/>
                </a:lnTo>
                <a:lnTo>
                  <a:pt x="58630" y="19530"/>
                </a:lnTo>
                <a:lnTo>
                  <a:pt x="58600" y="19500"/>
                </a:lnTo>
                <a:lnTo>
                  <a:pt x="58580" y="19490"/>
                </a:lnTo>
                <a:lnTo>
                  <a:pt x="58580" y="19480"/>
                </a:lnTo>
                <a:lnTo>
                  <a:pt x="58570" y="19480"/>
                </a:lnTo>
                <a:lnTo>
                  <a:pt x="58550" y="19460"/>
                </a:lnTo>
                <a:lnTo>
                  <a:pt x="58490" y="19410"/>
                </a:lnTo>
                <a:lnTo>
                  <a:pt x="58480" y="19400"/>
                </a:lnTo>
                <a:lnTo>
                  <a:pt x="58460" y="19380"/>
                </a:lnTo>
                <a:lnTo>
                  <a:pt x="58440" y="19360"/>
                </a:lnTo>
                <a:lnTo>
                  <a:pt x="58380" y="19290"/>
                </a:lnTo>
                <a:lnTo>
                  <a:pt x="58360" y="19260"/>
                </a:lnTo>
                <a:lnTo>
                  <a:pt x="58280" y="19170"/>
                </a:lnTo>
                <a:lnTo>
                  <a:pt x="58180" y="19070"/>
                </a:lnTo>
                <a:lnTo>
                  <a:pt x="58180" y="19060"/>
                </a:lnTo>
                <a:lnTo>
                  <a:pt x="58080" y="18970"/>
                </a:lnTo>
                <a:lnTo>
                  <a:pt x="58080" y="18960"/>
                </a:lnTo>
                <a:lnTo>
                  <a:pt x="58020" y="18900"/>
                </a:lnTo>
                <a:lnTo>
                  <a:pt x="57960" y="18820"/>
                </a:lnTo>
                <a:lnTo>
                  <a:pt x="57950" y="18810"/>
                </a:lnTo>
                <a:lnTo>
                  <a:pt x="57840" y="18740"/>
                </a:lnTo>
                <a:lnTo>
                  <a:pt x="57750" y="18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