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Tallinn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Tallinn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46680" y="13490"/>
                </a:moveTo>
                <a:lnTo>
                  <a:pt x="46690" y="13490"/>
                </a:lnTo>
                <a:lnTo>
                  <a:pt x="46690" y="13500"/>
                </a:lnTo>
                <a:lnTo>
                  <a:pt x="46690" y="13490"/>
                </a:lnTo>
                <a:lnTo>
                  <a:pt x="46700" y="13490"/>
                </a:lnTo>
                <a:lnTo>
                  <a:pt x="46700" y="13500"/>
                </a:lnTo>
                <a:lnTo>
                  <a:pt x="46690" y="13500"/>
                </a:lnTo>
                <a:lnTo>
                  <a:pt x="46680" y="13500"/>
                </a:lnTo>
                <a:lnTo>
                  <a:pt x="46680" y="13490"/>
                </a:lnTo>
                <a:lnTo>
                  <a:pt x="46670" y="13490"/>
                </a:lnTo>
                <a:lnTo>
                  <a:pt x="46680" y="13490"/>
                </a:lnTo>
                <a:close/>
                <a:moveTo>
                  <a:pt x="45390" y="13380"/>
                </a:moveTo>
                <a:lnTo>
                  <a:pt x="45380" y="13380"/>
                </a:lnTo>
                <a:lnTo>
                  <a:pt x="45360" y="13360"/>
                </a:lnTo>
                <a:lnTo>
                  <a:pt x="45390" y="13380"/>
                </a:lnTo>
                <a:close/>
                <a:moveTo>
                  <a:pt x="46450" y="13360"/>
                </a:moveTo>
                <a:lnTo>
                  <a:pt x="46440" y="13360"/>
                </a:lnTo>
                <a:lnTo>
                  <a:pt x="46430" y="13360"/>
                </a:lnTo>
                <a:lnTo>
                  <a:pt x="46420" y="13350"/>
                </a:lnTo>
                <a:lnTo>
                  <a:pt x="46430" y="13350"/>
                </a:lnTo>
                <a:lnTo>
                  <a:pt x="46440" y="13360"/>
                </a:lnTo>
                <a:lnTo>
                  <a:pt x="46450" y="13360"/>
                </a:lnTo>
                <a:close/>
                <a:moveTo>
                  <a:pt x="46350" y="13320"/>
                </a:moveTo>
                <a:lnTo>
                  <a:pt x="46350" y="13330"/>
                </a:lnTo>
                <a:lnTo>
                  <a:pt x="46360" y="13330"/>
                </a:lnTo>
                <a:lnTo>
                  <a:pt x="46380" y="13340"/>
                </a:lnTo>
                <a:lnTo>
                  <a:pt x="46390" y="13350"/>
                </a:lnTo>
                <a:lnTo>
                  <a:pt x="46380" y="13350"/>
                </a:lnTo>
                <a:lnTo>
                  <a:pt x="46370" y="13340"/>
                </a:lnTo>
                <a:lnTo>
                  <a:pt x="46350" y="13330"/>
                </a:lnTo>
                <a:lnTo>
                  <a:pt x="46350" y="13320"/>
                </a:lnTo>
                <a:close/>
                <a:moveTo>
                  <a:pt x="46300" y="13300"/>
                </a:moveTo>
                <a:lnTo>
                  <a:pt x="46310" y="13300"/>
                </a:lnTo>
                <a:lnTo>
                  <a:pt x="46320" y="13300"/>
                </a:lnTo>
                <a:lnTo>
                  <a:pt x="46320" y="13310"/>
                </a:lnTo>
                <a:lnTo>
                  <a:pt x="46340" y="13320"/>
                </a:lnTo>
                <a:lnTo>
                  <a:pt x="46330" y="13320"/>
                </a:lnTo>
                <a:lnTo>
                  <a:pt x="46310" y="13300"/>
                </a:lnTo>
                <a:lnTo>
                  <a:pt x="46300" y="13300"/>
                </a:lnTo>
                <a:lnTo>
                  <a:pt x="46300" y="13290"/>
                </a:lnTo>
                <a:lnTo>
                  <a:pt x="46300" y="13300"/>
                </a:lnTo>
                <a:close/>
                <a:moveTo>
                  <a:pt x="44320" y="13210"/>
                </a:moveTo>
                <a:lnTo>
                  <a:pt x="44320" y="13200"/>
                </a:lnTo>
                <a:lnTo>
                  <a:pt x="44320" y="13190"/>
                </a:lnTo>
                <a:lnTo>
                  <a:pt x="44310" y="13190"/>
                </a:lnTo>
                <a:lnTo>
                  <a:pt x="44310" y="13180"/>
                </a:lnTo>
                <a:lnTo>
                  <a:pt x="44320" y="13180"/>
                </a:lnTo>
                <a:lnTo>
                  <a:pt x="44320" y="13190"/>
                </a:lnTo>
                <a:lnTo>
                  <a:pt x="44330" y="13190"/>
                </a:lnTo>
                <a:lnTo>
                  <a:pt x="44320" y="13190"/>
                </a:lnTo>
                <a:lnTo>
                  <a:pt x="44320" y="13200"/>
                </a:lnTo>
                <a:lnTo>
                  <a:pt x="44320" y="13210"/>
                </a:lnTo>
                <a:close/>
                <a:moveTo>
                  <a:pt x="44180" y="13130"/>
                </a:moveTo>
                <a:lnTo>
                  <a:pt x="44190" y="13130"/>
                </a:lnTo>
                <a:lnTo>
                  <a:pt x="44190" y="13140"/>
                </a:lnTo>
                <a:lnTo>
                  <a:pt x="44200" y="13140"/>
                </a:lnTo>
                <a:lnTo>
                  <a:pt x="44200" y="13150"/>
                </a:lnTo>
                <a:lnTo>
                  <a:pt x="44210" y="13150"/>
                </a:lnTo>
                <a:lnTo>
                  <a:pt x="44210" y="13160"/>
                </a:lnTo>
                <a:lnTo>
                  <a:pt x="44210" y="13170"/>
                </a:lnTo>
                <a:lnTo>
                  <a:pt x="44210" y="13160"/>
                </a:lnTo>
                <a:lnTo>
                  <a:pt x="44200" y="13160"/>
                </a:lnTo>
                <a:lnTo>
                  <a:pt x="44200" y="13150"/>
                </a:lnTo>
                <a:lnTo>
                  <a:pt x="44190" y="13150"/>
                </a:lnTo>
                <a:lnTo>
                  <a:pt x="44190" y="13140"/>
                </a:lnTo>
                <a:lnTo>
                  <a:pt x="44180" y="13130"/>
                </a:lnTo>
                <a:lnTo>
                  <a:pt x="44170" y="13130"/>
                </a:lnTo>
                <a:lnTo>
                  <a:pt x="44160" y="13130"/>
                </a:lnTo>
                <a:lnTo>
                  <a:pt x="44150" y="13120"/>
                </a:lnTo>
                <a:lnTo>
                  <a:pt x="44150" y="13110"/>
                </a:lnTo>
                <a:lnTo>
                  <a:pt x="44160" y="13110"/>
                </a:lnTo>
                <a:lnTo>
                  <a:pt x="44170" y="13110"/>
                </a:lnTo>
                <a:lnTo>
                  <a:pt x="44170" y="13120"/>
                </a:lnTo>
                <a:lnTo>
                  <a:pt x="44180" y="13120"/>
                </a:lnTo>
                <a:lnTo>
                  <a:pt x="44170" y="13120"/>
                </a:lnTo>
                <a:lnTo>
                  <a:pt x="44180" y="13130"/>
                </a:lnTo>
                <a:close/>
                <a:moveTo>
                  <a:pt x="47070" y="9590"/>
                </a:moveTo>
                <a:lnTo>
                  <a:pt x="47080" y="9590"/>
                </a:lnTo>
                <a:lnTo>
                  <a:pt x="47090" y="9590"/>
                </a:lnTo>
                <a:lnTo>
                  <a:pt x="47090" y="9600"/>
                </a:lnTo>
                <a:lnTo>
                  <a:pt x="47100" y="9600"/>
                </a:lnTo>
                <a:lnTo>
                  <a:pt x="47110" y="9600"/>
                </a:lnTo>
                <a:lnTo>
                  <a:pt x="47110" y="9590"/>
                </a:lnTo>
                <a:lnTo>
                  <a:pt x="47110" y="9600"/>
                </a:lnTo>
                <a:lnTo>
                  <a:pt x="47120" y="9600"/>
                </a:lnTo>
                <a:lnTo>
                  <a:pt x="47130" y="9600"/>
                </a:lnTo>
                <a:lnTo>
                  <a:pt x="47130" y="9610"/>
                </a:lnTo>
                <a:lnTo>
                  <a:pt x="47120" y="9610"/>
                </a:lnTo>
                <a:lnTo>
                  <a:pt x="47120" y="9620"/>
                </a:lnTo>
                <a:lnTo>
                  <a:pt x="47110" y="9620"/>
                </a:lnTo>
                <a:lnTo>
                  <a:pt x="47110" y="9630"/>
                </a:lnTo>
                <a:lnTo>
                  <a:pt x="47100" y="9630"/>
                </a:lnTo>
                <a:lnTo>
                  <a:pt x="47100" y="9640"/>
                </a:lnTo>
                <a:lnTo>
                  <a:pt x="47100" y="9650"/>
                </a:lnTo>
                <a:lnTo>
                  <a:pt x="47110" y="9650"/>
                </a:lnTo>
                <a:lnTo>
                  <a:pt x="47110" y="9640"/>
                </a:lnTo>
                <a:lnTo>
                  <a:pt x="47110" y="9650"/>
                </a:lnTo>
                <a:lnTo>
                  <a:pt x="47120" y="9650"/>
                </a:lnTo>
                <a:lnTo>
                  <a:pt x="47130" y="9650"/>
                </a:lnTo>
                <a:lnTo>
                  <a:pt x="47130" y="9660"/>
                </a:lnTo>
                <a:lnTo>
                  <a:pt x="47120" y="9660"/>
                </a:lnTo>
                <a:lnTo>
                  <a:pt x="47130" y="9660"/>
                </a:lnTo>
                <a:lnTo>
                  <a:pt x="47130" y="9670"/>
                </a:lnTo>
                <a:lnTo>
                  <a:pt x="47130" y="9680"/>
                </a:lnTo>
                <a:lnTo>
                  <a:pt x="47140" y="9690"/>
                </a:lnTo>
                <a:lnTo>
                  <a:pt x="47140" y="9700"/>
                </a:lnTo>
                <a:lnTo>
                  <a:pt x="47150" y="9700"/>
                </a:lnTo>
                <a:lnTo>
                  <a:pt x="47150" y="9710"/>
                </a:lnTo>
                <a:lnTo>
                  <a:pt x="47160" y="9710"/>
                </a:lnTo>
                <a:lnTo>
                  <a:pt x="47160" y="9720"/>
                </a:lnTo>
                <a:lnTo>
                  <a:pt x="47170" y="9730"/>
                </a:lnTo>
                <a:lnTo>
                  <a:pt x="47170" y="9740"/>
                </a:lnTo>
                <a:lnTo>
                  <a:pt x="47180" y="9740"/>
                </a:lnTo>
                <a:lnTo>
                  <a:pt x="47170" y="9740"/>
                </a:lnTo>
                <a:lnTo>
                  <a:pt x="47170" y="9750"/>
                </a:lnTo>
                <a:lnTo>
                  <a:pt x="47160" y="9760"/>
                </a:lnTo>
                <a:lnTo>
                  <a:pt x="47170" y="9760"/>
                </a:lnTo>
                <a:lnTo>
                  <a:pt x="47170" y="9770"/>
                </a:lnTo>
                <a:lnTo>
                  <a:pt x="47160" y="9770"/>
                </a:lnTo>
                <a:lnTo>
                  <a:pt x="47160" y="9780"/>
                </a:lnTo>
                <a:lnTo>
                  <a:pt x="47160" y="9790"/>
                </a:lnTo>
                <a:lnTo>
                  <a:pt x="47150" y="9790"/>
                </a:lnTo>
                <a:lnTo>
                  <a:pt x="47150" y="9800"/>
                </a:lnTo>
                <a:lnTo>
                  <a:pt x="47140" y="9800"/>
                </a:lnTo>
                <a:lnTo>
                  <a:pt x="47140" y="9810"/>
                </a:lnTo>
                <a:lnTo>
                  <a:pt x="47140" y="9800"/>
                </a:lnTo>
                <a:lnTo>
                  <a:pt x="47130" y="9800"/>
                </a:lnTo>
                <a:lnTo>
                  <a:pt x="47120" y="9800"/>
                </a:lnTo>
                <a:lnTo>
                  <a:pt x="47110" y="9810"/>
                </a:lnTo>
                <a:lnTo>
                  <a:pt x="47100" y="9820"/>
                </a:lnTo>
                <a:lnTo>
                  <a:pt x="47090" y="9820"/>
                </a:lnTo>
                <a:lnTo>
                  <a:pt x="47090" y="9830"/>
                </a:lnTo>
                <a:lnTo>
                  <a:pt x="47080" y="9830"/>
                </a:lnTo>
                <a:lnTo>
                  <a:pt x="47080" y="9840"/>
                </a:lnTo>
                <a:lnTo>
                  <a:pt x="47070" y="9840"/>
                </a:lnTo>
                <a:lnTo>
                  <a:pt x="47060" y="9850"/>
                </a:lnTo>
                <a:lnTo>
                  <a:pt x="47050" y="9850"/>
                </a:lnTo>
                <a:lnTo>
                  <a:pt x="47050" y="9860"/>
                </a:lnTo>
                <a:lnTo>
                  <a:pt x="47040" y="9860"/>
                </a:lnTo>
                <a:lnTo>
                  <a:pt x="47040" y="9870"/>
                </a:lnTo>
                <a:lnTo>
                  <a:pt x="47040" y="9880"/>
                </a:lnTo>
                <a:lnTo>
                  <a:pt x="47030" y="9880"/>
                </a:lnTo>
                <a:lnTo>
                  <a:pt x="47030" y="9890"/>
                </a:lnTo>
                <a:lnTo>
                  <a:pt x="47030" y="9900"/>
                </a:lnTo>
                <a:lnTo>
                  <a:pt x="47030" y="9910"/>
                </a:lnTo>
                <a:lnTo>
                  <a:pt x="47020" y="9920"/>
                </a:lnTo>
                <a:lnTo>
                  <a:pt x="47010" y="9920"/>
                </a:lnTo>
                <a:lnTo>
                  <a:pt x="47010" y="9930"/>
                </a:lnTo>
                <a:lnTo>
                  <a:pt x="47000" y="9930"/>
                </a:lnTo>
                <a:lnTo>
                  <a:pt x="47000" y="9940"/>
                </a:lnTo>
                <a:lnTo>
                  <a:pt x="46990" y="9940"/>
                </a:lnTo>
                <a:lnTo>
                  <a:pt x="46990" y="9950"/>
                </a:lnTo>
                <a:lnTo>
                  <a:pt x="46980" y="9950"/>
                </a:lnTo>
                <a:lnTo>
                  <a:pt x="46980" y="9960"/>
                </a:lnTo>
                <a:lnTo>
                  <a:pt x="46970" y="9970"/>
                </a:lnTo>
                <a:lnTo>
                  <a:pt x="46970" y="9980"/>
                </a:lnTo>
                <a:lnTo>
                  <a:pt x="46960" y="9980"/>
                </a:lnTo>
                <a:lnTo>
                  <a:pt x="46960" y="9990"/>
                </a:lnTo>
                <a:lnTo>
                  <a:pt x="46950" y="10000"/>
                </a:lnTo>
                <a:lnTo>
                  <a:pt x="46950" y="10010"/>
                </a:lnTo>
                <a:lnTo>
                  <a:pt x="46940" y="10010"/>
                </a:lnTo>
                <a:lnTo>
                  <a:pt x="46930" y="10010"/>
                </a:lnTo>
                <a:lnTo>
                  <a:pt x="46930" y="10020"/>
                </a:lnTo>
                <a:lnTo>
                  <a:pt x="46920" y="10020"/>
                </a:lnTo>
                <a:lnTo>
                  <a:pt x="46910" y="10020"/>
                </a:lnTo>
                <a:lnTo>
                  <a:pt x="46910" y="10030"/>
                </a:lnTo>
                <a:lnTo>
                  <a:pt x="46900" y="10030"/>
                </a:lnTo>
                <a:lnTo>
                  <a:pt x="46890" y="10040"/>
                </a:lnTo>
                <a:lnTo>
                  <a:pt x="46880" y="10040"/>
                </a:lnTo>
                <a:lnTo>
                  <a:pt x="46880" y="10050"/>
                </a:lnTo>
                <a:lnTo>
                  <a:pt x="46870" y="10050"/>
                </a:lnTo>
                <a:lnTo>
                  <a:pt x="46870" y="10060"/>
                </a:lnTo>
                <a:lnTo>
                  <a:pt x="46860" y="10060"/>
                </a:lnTo>
                <a:lnTo>
                  <a:pt x="46860" y="10070"/>
                </a:lnTo>
                <a:lnTo>
                  <a:pt x="46850" y="10070"/>
                </a:lnTo>
                <a:lnTo>
                  <a:pt x="46850" y="10080"/>
                </a:lnTo>
                <a:lnTo>
                  <a:pt x="46850" y="10090"/>
                </a:lnTo>
                <a:lnTo>
                  <a:pt x="46850" y="10100"/>
                </a:lnTo>
                <a:lnTo>
                  <a:pt x="46840" y="10100"/>
                </a:lnTo>
                <a:lnTo>
                  <a:pt x="46830" y="10100"/>
                </a:lnTo>
                <a:lnTo>
                  <a:pt x="46830" y="10110"/>
                </a:lnTo>
                <a:lnTo>
                  <a:pt x="46820" y="10110"/>
                </a:lnTo>
                <a:lnTo>
                  <a:pt x="46820" y="10100"/>
                </a:lnTo>
                <a:lnTo>
                  <a:pt x="46810" y="10100"/>
                </a:lnTo>
                <a:lnTo>
                  <a:pt x="46800" y="10100"/>
                </a:lnTo>
                <a:lnTo>
                  <a:pt x="46790" y="10110"/>
                </a:lnTo>
                <a:lnTo>
                  <a:pt x="46780" y="10110"/>
                </a:lnTo>
                <a:lnTo>
                  <a:pt x="46770" y="10110"/>
                </a:lnTo>
                <a:lnTo>
                  <a:pt x="46770" y="10120"/>
                </a:lnTo>
                <a:lnTo>
                  <a:pt x="46760" y="10120"/>
                </a:lnTo>
                <a:lnTo>
                  <a:pt x="46770" y="10130"/>
                </a:lnTo>
                <a:lnTo>
                  <a:pt x="46760" y="10130"/>
                </a:lnTo>
                <a:lnTo>
                  <a:pt x="46770" y="10140"/>
                </a:lnTo>
                <a:lnTo>
                  <a:pt x="46770" y="10150"/>
                </a:lnTo>
                <a:lnTo>
                  <a:pt x="46770" y="10160"/>
                </a:lnTo>
                <a:lnTo>
                  <a:pt x="46770" y="10150"/>
                </a:lnTo>
                <a:lnTo>
                  <a:pt x="46760" y="10140"/>
                </a:lnTo>
                <a:lnTo>
                  <a:pt x="46750" y="10140"/>
                </a:lnTo>
                <a:lnTo>
                  <a:pt x="46750" y="10130"/>
                </a:lnTo>
                <a:lnTo>
                  <a:pt x="46740" y="10130"/>
                </a:lnTo>
                <a:lnTo>
                  <a:pt x="46740" y="10120"/>
                </a:lnTo>
                <a:lnTo>
                  <a:pt x="46730" y="10120"/>
                </a:lnTo>
                <a:lnTo>
                  <a:pt x="46720" y="10110"/>
                </a:lnTo>
                <a:lnTo>
                  <a:pt x="46710" y="10110"/>
                </a:lnTo>
                <a:lnTo>
                  <a:pt x="46710" y="10100"/>
                </a:lnTo>
                <a:lnTo>
                  <a:pt x="46700" y="10100"/>
                </a:lnTo>
                <a:lnTo>
                  <a:pt x="46690" y="10100"/>
                </a:lnTo>
                <a:lnTo>
                  <a:pt x="46680" y="10110"/>
                </a:lnTo>
                <a:lnTo>
                  <a:pt x="46680" y="10100"/>
                </a:lnTo>
                <a:lnTo>
                  <a:pt x="46670" y="10100"/>
                </a:lnTo>
                <a:lnTo>
                  <a:pt x="46660" y="10100"/>
                </a:lnTo>
                <a:lnTo>
                  <a:pt x="46650" y="10090"/>
                </a:lnTo>
                <a:lnTo>
                  <a:pt x="46640" y="10090"/>
                </a:lnTo>
                <a:lnTo>
                  <a:pt x="46630" y="10090"/>
                </a:lnTo>
                <a:lnTo>
                  <a:pt x="46620" y="10100"/>
                </a:lnTo>
                <a:lnTo>
                  <a:pt x="46620" y="10090"/>
                </a:lnTo>
                <a:lnTo>
                  <a:pt x="46620" y="10080"/>
                </a:lnTo>
                <a:lnTo>
                  <a:pt x="46620" y="10070"/>
                </a:lnTo>
                <a:lnTo>
                  <a:pt x="46610" y="10070"/>
                </a:lnTo>
                <a:lnTo>
                  <a:pt x="46610" y="10060"/>
                </a:lnTo>
                <a:lnTo>
                  <a:pt x="46610" y="10050"/>
                </a:lnTo>
                <a:lnTo>
                  <a:pt x="46600" y="10050"/>
                </a:lnTo>
                <a:lnTo>
                  <a:pt x="46600" y="10040"/>
                </a:lnTo>
                <a:lnTo>
                  <a:pt x="46590" y="10030"/>
                </a:lnTo>
                <a:lnTo>
                  <a:pt x="46590" y="10020"/>
                </a:lnTo>
                <a:lnTo>
                  <a:pt x="46580" y="10020"/>
                </a:lnTo>
                <a:lnTo>
                  <a:pt x="46580" y="10010"/>
                </a:lnTo>
                <a:lnTo>
                  <a:pt x="46570" y="10000"/>
                </a:lnTo>
                <a:lnTo>
                  <a:pt x="46570" y="9990"/>
                </a:lnTo>
                <a:lnTo>
                  <a:pt x="46560" y="9990"/>
                </a:lnTo>
                <a:lnTo>
                  <a:pt x="46560" y="9980"/>
                </a:lnTo>
                <a:lnTo>
                  <a:pt x="46560" y="9970"/>
                </a:lnTo>
                <a:lnTo>
                  <a:pt x="46560" y="9960"/>
                </a:lnTo>
                <a:lnTo>
                  <a:pt x="46550" y="9960"/>
                </a:lnTo>
                <a:lnTo>
                  <a:pt x="46550" y="9950"/>
                </a:lnTo>
                <a:lnTo>
                  <a:pt x="46540" y="9950"/>
                </a:lnTo>
                <a:lnTo>
                  <a:pt x="46540" y="9940"/>
                </a:lnTo>
                <a:lnTo>
                  <a:pt x="46530" y="9940"/>
                </a:lnTo>
                <a:lnTo>
                  <a:pt x="46520" y="9930"/>
                </a:lnTo>
                <a:lnTo>
                  <a:pt x="46510" y="9930"/>
                </a:lnTo>
                <a:lnTo>
                  <a:pt x="46510" y="9920"/>
                </a:lnTo>
                <a:lnTo>
                  <a:pt x="46500" y="9920"/>
                </a:lnTo>
                <a:lnTo>
                  <a:pt x="46500" y="9910"/>
                </a:lnTo>
                <a:lnTo>
                  <a:pt x="46490" y="9910"/>
                </a:lnTo>
                <a:lnTo>
                  <a:pt x="46500" y="9910"/>
                </a:lnTo>
                <a:lnTo>
                  <a:pt x="46490" y="9910"/>
                </a:lnTo>
                <a:lnTo>
                  <a:pt x="46490" y="9900"/>
                </a:lnTo>
                <a:lnTo>
                  <a:pt x="46490" y="9890"/>
                </a:lnTo>
                <a:lnTo>
                  <a:pt x="46490" y="9880"/>
                </a:lnTo>
                <a:lnTo>
                  <a:pt x="46500" y="9880"/>
                </a:lnTo>
                <a:lnTo>
                  <a:pt x="46500" y="9870"/>
                </a:lnTo>
                <a:lnTo>
                  <a:pt x="46510" y="9860"/>
                </a:lnTo>
                <a:lnTo>
                  <a:pt x="46510" y="9850"/>
                </a:lnTo>
                <a:lnTo>
                  <a:pt x="46510" y="9840"/>
                </a:lnTo>
                <a:lnTo>
                  <a:pt x="46520" y="9840"/>
                </a:lnTo>
                <a:lnTo>
                  <a:pt x="46520" y="9830"/>
                </a:lnTo>
                <a:lnTo>
                  <a:pt x="46520" y="9820"/>
                </a:lnTo>
                <a:lnTo>
                  <a:pt x="46520" y="9810"/>
                </a:lnTo>
                <a:lnTo>
                  <a:pt x="46510" y="9800"/>
                </a:lnTo>
                <a:lnTo>
                  <a:pt x="46520" y="9800"/>
                </a:lnTo>
                <a:lnTo>
                  <a:pt x="46520" y="9790"/>
                </a:lnTo>
                <a:lnTo>
                  <a:pt x="46530" y="9790"/>
                </a:lnTo>
                <a:lnTo>
                  <a:pt x="46530" y="9780"/>
                </a:lnTo>
                <a:lnTo>
                  <a:pt x="46530" y="9770"/>
                </a:lnTo>
                <a:lnTo>
                  <a:pt x="46530" y="9760"/>
                </a:lnTo>
                <a:lnTo>
                  <a:pt x="46520" y="9760"/>
                </a:lnTo>
                <a:lnTo>
                  <a:pt x="46530" y="9760"/>
                </a:lnTo>
                <a:lnTo>
                  <a:pt x="46540" y="9760"/>
                </a:lnTo>
                <a:lnTo>
                  <a:pt x="46540" y="9750"/>
                </a:lnTo>
                <a:lnTo>
                  <a:pt x="46550" y="9750"/>
                </a:lnTo>
                <a:lnTo>
                  <a:pt x="46560" y="9750"/>
                </a:lnTo>
                <a:lnTo>
                  <a:pt x="46560" y="9740"/>
                </a:lnTo>
                <a:lnTo>
                  <a:pt x="46570" y="9740"/>
                </a:lnTo>
                <a:lnTo>
                  <a:pt x="46580" y="9740"/>
                </a:lnTo>
                <a:lnTo>
                  <a:pt x="46590" y="9740"/>
                </a:lnTo>
                <a:lnTo>
                  <a:pt x="46600" y="9740"/>
                </a:lnTo>
                <a:lnTo>
                  <a:pt x="46610" y="9740"/>
                </a:lnTo>
                <a:lnTo>
                  <a:pt x="46610" y="9750"/>
                </a:lnTo>
                <a:lnTo>
                  <a:pt x="46620" y="9750"/>
                </a:lnTo>
                <a:lnTo>
                  <a:pt x="46620" y="9740"/>
                </a:lnTo>
                <a:lnTo>
                  <a:pt x="46630" y="9740"/>
                </a:lnTo>
                <a:lnTo>
                  <a:pt x="46640" y="9740"/>
                </a:lnTo>
                <a:lnTo>
                  <a:pt x="46650" y="9740"/>
                </a:lnTo>
                <a:lnTo>
                  <a:pt x="46660" y="9730"/>
                </a:lnTo>
                <a:lnTo>
                  <a:pt x="46670" y="9730"/>
                </a:lnTo>
                <a:lnTo>
                  <a:pt x="46680" y="9730"/>
                </a:lnTo>
                <a:lnTo>
                  <a:pt x="46680" y="9720"/>
                </a:lnTo>
                <a:lnTo>
                  <a:pt x="46690" y="9720"/>
                </a:lnTo>
                <a:lnTo>
                  <a:pt x="46690" y="9710"/>
                </a:lnTo>
                <a:lnTo>
                  <a:pt x="46700" y="9710"/>
                </a:lnTo>
                <a:lnTo>
                  <a:pt x="46710" y="9700"/>
                </a:lnTo>
                <a:lnTo>
                  <a:pt x="46720" y="9690"/>
                </a:lnTo>
                <a:lnTo>
                  <a:pt x="46730" y="9680"/>
                </a:lnTo>
                <a:lnTo>
                  <a:pt x="46740" y="9670"/>
                </a:lnTo>
                <a:lnTo>
                  <a:pt x="46740" y="9660"/>
                </a:lnTo>
                <a:lnTo>
                  <a:pt x="46740" y="9670"/>
                </a:lnTo>
                <a:lnTo>
                  <a:pt x="46750" y="9670"/>
                </a:lnTo>
                <a:lnTo>
                  <a:pt x="46760" y="9670"/>
                </a:lnTo>
                <a:lnTo>
                  <a:pt x="46770" y="9670"/>
                </a:lnTo>
                <a:lnTo>
                  <a:pt x="46780" y="9670"/>
                </a:lnTo>
                <a:lnTo>
                  <a:pt x="46790" y="9670"/>
                </a:lnTo>
                <a:lnTo>
                  <a:pt x="46800" y="9670"/>
                </a:lnTo>
                <a:lnTo>
                  <a:pt x="46800" y="9660"/>
                </a:lnTo>
                <a:lnTo>
                  <a:pt x="46810" y="9660"/>
                </a:lnTo>
                <a:lnTo>
                  <a:pt x="46820" y="9660"/>
                </a:lnTo>
                <a:lnTo>
                  <a:pt x="46830" y="9660"/>
                </a:lnTo>
                <a:lnTo>
                  <a:pt x="46830" y="9650"/>
                </a:lnTo>
                <a:lnTo>
                  <a:pt x="46840" y="9650"/>
                </a:lnTo>
                <a:lnTo>
                  <a:pt x="46840" y="9640"/>
                </a:lnTo>
                <a:lnTo>
                  <a:pt x="46850" y="9640"/>
                </a:lnTo>
                <a:lnTo>
                  <a:pt x="46850" y="9630"/>
                </a:lnTo>
                <a:lnTo>
                  <a:pt x="46850" y="9620"/>
                </a:lnTo>
                <a:lnTo>
                  <a:pt x="46850" y="9630"/>
                </a:lnTo>
                <a:lnTo>
                  <a:pt x="46860" y="9630"/>
                </a:lnTo>
                <a:lnTo>
                  <a:pt x="46860" y="9640"/>
                </a:lnTo>
                <a:lnTo>
                  <a:pt x="46860" y="9650"/>
                </a:lnTo>
                <a:lnTo>
                  <a:pt x="46870" y="9660"/>
                </a:lnTo>
                <a:lnTo>
                  <a:pt x="46870" y="9670"/>
                </a:lnTo>
                <a:lnTo>
                  <a:pt x="46880" y="9670"/>
                </a:lnTo>
                <a:lnTo>
                  <a:pt x="46890" y="9670"/>
                </a:lnTo>
                <a:lnTo>
                  <a:pt x="46900" y="9670"/>
                </a:lnTo>
                <a:lnTo>
                  <a:pt x="46900" y="9680"/>
                </a:lnTo>
                <a:lnTo>
                  <a:pt x="46910" y="9690"/>
                </a:lnTo>
                <a:lnTo>
                  <a:pt x="46900" y="9690"/>
                </a:lnTo>
                <a:lnTo>
                  <a:pt x="46900" y="9700"/>
                </a:lnTo>
                <a:lnTo>
                  <a:pt x="46900" y="9710"/>
                </a:lnTo>
                <a:lnTo>
                  <a:pt x="46910" y="9710"/>
                </a:lnTo>
                <a:lnTo>
                  <a:pt x="46910" y="9720"/>
                </a:lnTo>
                <a:lnTo>
                  <a:pt x="46920" y="9720"/>
                </a:lnTo>
                <a:lnTo>
                  <a:pt x="46930" y="9720"/>
                </a:lnTo>
                <a:lnTo>
                  <a:pt x="46930" y="9730"/>
                </a:lnTo>
                <a:lnTo>
                  <a:pt x="46940" y="9730"/>
                </a:lnTo>
                <a:lnTo>
                  <a:pt x="46940" y="9740"/>
                </a:lnTo>
                <a:lnTo>
                  <a:pt x="46950" y="9740"/>
                </a:lnTo>
                <a:lnTo>
                  <a:pt x="46960" y="9740"/>
                </a:lnTo>
                <a:lnTo>
                  <a:pt x="46960" y="9750"/>
                </a:lnTo>
                <a:lnTo>
                  <a:pt x="46960" y="9760"/>
                </a:lnTo>
                <a:lnTo>
                  <a:pt x="46960" y="9770"/>
                </a:lnTo>
                <a:lnTo>
                  <a:pt x="46970" y="9770"/>
                </a:lnTo>
                <a:lnTo>
                  <a:pt x="46970" y="9780"/>
                </a:lnTo>
                <a:lnTo>
                  <a:pt x="46980" y="9780"/>
                </a:lnTo>
                <a:lnTo>
                  <a:pt x="46980" y="9790"/>
                </a:lnTo>
                <a:lnTo>
                  <a:pt x="46990" y="9790"/>
                </a:lnTo>
                <a:lnTo>
                  <a:pt x="47000" y="9790"/>
                </a:lnTo>
                <a:lnTo>
                  <a:pt x="47010" y="9790"/>
                </a:lnTo>
                <a:lnTo>
                  <a:pt x="47020" y="9790"/>
                </a:lnTo>
                <a:lnTo>
                  <a:pt x="47030" y="9790"/>
                </a:lnTo>
                <a:lnTo>
                  <a:pt x="47040" y="9790"/>
                </a:lnTo>
                <a:lnTo>
                  <a:pt x="47040" y="9780"/>
                </a:lnTo>
                <a:lnTo>
                  <a:pt x="47040" y="9770"/>
                </a:lnTo>
                <a:lnTo>
                  <a:pt x="47050" y="9770"/>
                </a:lnTo>
                <a:lnTo>
                  <a:pt x="47050" y="9760"/>
                </a:lnTo>
                <a:lnTo>
                  <a:pt x="47060" y="9760"/>
                </a:lnTo>
                <a:lnTo>
                  <a:pt x="47070" y="9760"/>
                </a:lnTo>
                <a:lnTo>
                  <a:pt x="47070" y="9750"/>
                </a:lnTo>
                <a:lnTo>
                  <a:pt x="47080" y="9750"/>
                </a:lnTo>
                <a:lnTo>
                  <a:pt x="47080" y="9740"/>
                </a:lnTo>
                <a:lnTo>
                  <a:pt x="47080" y="9730"/>
                </a:lnTo>
                <a:lnTo>
                  <a:pt x="47090" y="9730"/>
                </a:lnTo>
                <a:lnTo>
                  <a:pt x="47090" y="9720"/>
                </a:lnTo>
                <a:lnTo>
                  <a:pt x="47090" y="9710"/>
                </a:lnTo>
                <a:lnTo>
                  <a:pt x="47090" y="9700"/>
                </a:lnTo>
                <a:lnTo>
                  <a:pt x="47090" y="9690"/>
                </a:lnTo>
                <a:lnTo>
                  <a:pt x="47090" y="9680"/>
                </a:lnTo>
                <a:lnTo>
                  <a:pt x="47090" y="9670"/>
                </a:lnTo>
                <a:lnTo>
                  <a:pt x="47090" y="9660"/>
                </a:lnTo>
                <a:lnTo>
                  <a:pt x="47090" y="9650"/>
                </a:lnTo>
                <a:lnTo>
                  <a:pt x="47080" y="9650"/>
                </a:lnTo>
                <a:lnTo>
                  <a:pt x="47080" y="9640"/>
                </a:lnTo>
                <a:lnTo>
                  <a:pt x="47080" y="9630"/>
                </a:lnTo>
                <a:lnTo>
                  <a:pt x="47080" y="9620"/>
                </a:lnTo>
                <a:lnTo>
                  <a:pt x="47080" y="9610"/>
                </a:lnTo>
                <a:lnTo>
                  <a:pt x="47070" y="9610"/>
                </a:lnTo>
                <a:lnTo>
                  <a:pt x="47070" y="9600"/>
                </a:lnTo>
                <a:lnTo>
                  <a:pt x="47060" y="9600"/>
                </a:lnTo>
                <a:lnTo>
                  <a:pt x="47060" y="9590"/>
                </a:lnTo>
                <a:lnTo>
                  <a:pt x="47070" y="9590"/>
                </a:lnTo>
                <a:close/>
                <a:moveTo>
                  <a:pt x="43840" y="13830"/>
                </a:moveTo>
                <a:lnTo>
                  <a:pt x="43850" y="13830"/>
                </a:lnTo>
                <a:lnTo>
                  <a:pt x="43860" y="13830"/>
                </a:lnTo>
                <a:lnTo>
                  <a:pt x="43870" y="13820"/>
                </a:lnTo>
                <a:lnTo>
                  <a:pt x="43880" y="13820"/>
                </a:lnTo>
                <a:lnTo>
                  <a:pt x="43890" y="13820"/>
                </a:lnTo>
                <a:lnTo>
                  <a:pt x="43890" y="13810"/>
                </a:lnTo>
                <a:lnTo>
                  <a:pt x="43890" y="13820"/>
                </a:lnTo>
                <a:lnTo>
                  <a:pt x="43900" y="13810"/>
                </a:lnTo>
                <a:lnTo>
                  <a:pt x="43900" y="13820"/>
                </a:lnTo>
                <a:lnTo>
                  <a:pt x="43910" y="13820"/>
                </a:lnTo>
                <a:lnTo>
                  <a:pt x="43910" y="13810"/>
                </a:lnTo>
                <a:lnTo>
                  <a:pt x="43910" y="13820"/>
                </a:lnTo>
                <a:lnTo>
                  <a:pt x="43920" y="13810"/>
                </a:lnTo>
                <a:lnTo>
                  <a:pt x="43930" y="13810"/>
                </a:lnTo>
                <a:lnTo>
                  <a:pt x="43940" y="13810"/>
                </a:lnTo>
                <a:lnTo>
                  <a:pt x="43940" y="13800"/>
                </a:lnTo>
                <a:lnTo>
                  <a:pt x="43950" y="13800"/>
                </a:lnTo>
                <a:lnTo>
                  <a:pt x="43950" y="13790"/>
                </a:lnTo>
                <a:lnTo>
                  <a:pt x="43960" y="13790"/>
                </a:lnTo>
                <a:lnTo>
                  <a:pt x="43960" y="13780"/>
                </a:lnTo>
                <a:lnTo>
                  <a:pt x="43970" y="13780"/>
                </a:lnTo>
                <a:lnTo>
                  <a:pt x="43980" y="13780"/>
                </a:lnTo>
                <a:lnTo>
                  <a:pt x="43980" y="13770"/>
                </a:lnTo>
                <a:lnTo>
                  <a:pt x="43990" y="13770"/>
                </a:lnTo>
                <a:lnTo>
                  <a:pt x="44000" y="13770"/>
                </a:lnTo>
                <a:lnTo>
                  <a:pt x="44000" y="13760"/>
                </a:lnTo>
                <a:lnTo>
                  <a:pt x="44010" y="13760"/>
                </a:lnTo>
                <a:lnTo>
                  <a:pt x="44010" y="13750"/>
                </a:lnTo>
                <a:lnTo>
                  <a:pt x="44020" y="13750"/>
                </a:lnTo>
                <a:lnTo>
                  <a:pt x="44020" y="13760"/>
                </a:lnTo>
                <a:lnTo>
                  <a:pt x="44020" y="13770"/>
                </a:lnTo>
                <a:lnTo>
                  <a:pt x="44030" y="13770"/>
                </a:lnTo>
                <a:lnTo>
                  <a:pt x="44030" y="13760"/>
                </a:lnTo>
                <a:lnTo>
                  <a:pt x="44040" y="13760"/>
                </a:lnTo>
                <a:lnTo>
                  <a:pt x="44040" y="13750"/>
                </a:lnTo>
                <a:lnTo>
                  <a:pt x="44050" y="13750"/>
                </a:lnTo>
                <a:lnTo>
                  <a:pt x="44050" y="13740"/>
                </a:lnTo>
                <a:lnTo>
                  <a:pt x="44050" y="13730"/>
                </a:lnTo>
                <a:lnTo>
                  <a:pt x="44060" y="13730"/>
                </a:lnTo>
                <a:lnTo>
                  <a:pt x="44060" y="13720"/>
                </a:lnTo>
                <a:lnTo>
                  <a:pt x="44070" y="13720"/>
                </a:lnTo>
                <a:lnTo>
                  <a:pt x="44070" y="13710"/>
                </a:lnTo>
                <a:lnTo>
                  <a:pt x="44080" y="13710"/>
                </a:lnTo>
                <a:lnTo>
                  <a:pt x="44080" y="13700"/>
                </a:lnTo>
                <a:lnTo>
                  <a:pt x="44090" y="13700"/>
                </a:lnTo>
                <a:lnTo>
                  <a:pt x="44090" y="13690"/>
                </a:lnTo>
                <a:lnTo>
                  <a:pt x="44090" y="13680"/>
                </a:lnTo>
                <a:lnTo>
                  <a:pt x="44100" y="13680"/>
                </a:lnTo>
                <a:lnTo>
                  <a:pt x="44100" y="13670"/>
                </a:lnTo>
                <a:lnTo>
                  <a:pt x="44110" y="13670"/>
                </a:lnTo>
                <a:lnTo>
                  <a:pt x="44110" y="13660"/>
                </a:lnTo>
                <a:lnTo>
                  <a:pt x="44120" y="13660"/>
                </a:lnTo>
                <a:lnTo>
                  <a:pt x="44130" y="13650"/>
                </a:lnTo>
                <a:lnTo>
                  <a:pt x="44120" y="13650"/>
                </a:lnTo>
                <a:lnTo>
                  <a:pt x="44120" y="13640"/>
                </a:lnTo>
                <a:lnTo>
                  <a:pt x="44130" y="13640"/>
                </a:lnTo>
                <a:lnTo>
                  <a:pt x="44130" y="13630"/>
                </a:lnTo>
                <a:lnTo>
                  <a:pt x="44140" y="13630"/>
                </a:lnTo>
                <a:lnTo>
                  <a:pt x="44130" y="13630"/>
                </a:lnTo>
                <a:lnTo>
                  <a:pt x="44140" y="13630"/>
                </a:lnTo>
                <a:lnTo>
                  <a:pt x="44140" y="13620"/>
                </a:lnTo>
                <a:lnTo>
                  <a:pt x="44150" y="13620"/>
                </a:lnTo>
                <a:lnTo>
                  <a:pt x="44150" y="13610"/>
                </a:lnTo>
                <a:lnTo>
                  <a:pt x="44150" y="13620"/>
                </a:lnTo>
                <a:lnTo>
                  <a:pt x="44160" y="13620"/>
                </a:lnTo>
                <a:lnTo>
                  <a:pt x="44160" y="13610"/>
                </a:lnTo>
                <a:lnTo>
                  <a:pt x="44160" y="13600"/>
                </a:lnTo>
                <a:lnTo>
                  <a:pt x="44170" y="13600"/>
                </a:lnTo>
                <a:lnTo>
                  <a:pt x="44170" y="13590"/>
                </a:lnTo>
                <a:lnTo>
                  <a:pt x="44160" y="13590"/>
                </a:lnTo>
                <a:lnTo>
                  <a:pt x="44170" y="13580"/>
                </a:lnTo>
                <a:lnTo>
                  <a:pt x="44170" y="13570"/>
                </a:lnTo>
                <a:lnTo>
                  <a:pt x="44180" y="13570"/>
                </a:lnTo>
                <a:lnTo>
                  <a:pt x="44180" y="13560"/>
                </a:lnTo>
                <a:lnTo>
                  <a:pt x="44180" y="13550"/>
                </a:lnTo>
                <a:lnTo>
                  <a:pt x="44190" y="13550"/>
                </a:lnTo>
                <a:lnTo>
                  <a:pt x="44190" y="13540"/>
                </a:lnTo>
                <a:lnTo>
                  <a:pt x="44200" y="13520"/>
                </a:lnTo>
                <a:lnTo>
                  <a:pt x="44200" y="13510"/>
                </a:lnTo>
                <a:lnTo>
                  <a:pt x="44200" y="13490"/>
                </a:lnTo>
                <a:lnTo>
                  <a:pt x="44200" y="13480"/>
                </a:lnTo>
                <a:lnTo>
                  <a:pt x="44200" y="13470"/>
                </a:lnTo>
                <a:lnTo>
                  <a:pt x="44200" y="13460"/>
                </a:lnTo>
                <a:lnTo>
                  <a:pt x="44200" y="13450"/>
                </a:lnTo>
                <a:lnTo>
                  <a:pt x="44200" y="13440"/>
                </a:lnTo>
                <a:lnTo>
                  <a:pt x="44190" y="13440"/>
                </a:lnTo>
                <a:lnTo>
                  <a:pt x="44190" y="13430"/>
                </a:lnTo>
                <a:lnTo>
                  <a:pt x="44190" y="13420"/>
                </a:lnTo>
                <a:lnTo>
                  <a:pt x="44180" y="13420"/>
                </a:lnTo>
                <a:lnTo>
                  <a:pt x="44180" y="13410"/>
                </a:lnTo>
                <a:lnTo>
                  <a:pt x="44170" y="13410"/>
                </a:lnTo>
                <a:lnTo>
                  <a:pt x="44170" y="13400"/>
                </a:lnTo>
                <a:lnTo>
                  <a:pt x="44170" y="13390"/>
                </a:lnTo>
                <a:lnTo>
                  <a:pt x="44160" y="13390"/>
                </a:lnTo>
                <a:lnTo>
                  <a:pt x="44160" y="13380"/>
                </a:lnTo>
                <a:lnTo>
                  <a:pt x="44160" y="13370"/>
                </a:lnTo>
                <a:lnTo>
                  <a:pt x="44160" y="13360"/>
                </a:lnTo>
                <a:lnTo>
                  <a:pt x="44160" y="13350"/>
                </a:lnTo>
                <a:lnTo>
                  <a:pt x="44150" y="13350"/>
                </a:lnTo>
                <a:lnTo>
                  <a:pt x="44150" y="13340"/>
                </a:lnTo>
                <a:lnTo>
                  <a:pt x="44150" y="13330"/>
                </a:lnTo>
                <a:lnTo>
                  <a:pt x="44140" y="13330"/>
                </a:lnTo>
                <a:lnTo>
                  <a:pt x="44140" y="13320"/>
                </a:lnTo>
                <a:lnTo>
                  <a:pt x="44140" y="13310"/>
                </a:lnTo>
                <a:lnTo>
                  <a:pt x="44130" y="13310"/>
                </a:lnTo>
                <a:lnTo>
                  <a:pt x="44130" y="13300"/>
                </a:lnTo>
                <a:lnTo>
                  <a:pt x="44130" y="13290"/>
                </a:lnTo>
                <a:lnTo>
                  <a:pt x="44130" y="13280"/>
                </a:lnTo>
                <a:lnTo>
                  <a:pt x="44120" y="13270"/>
                </a:lnTo>
                <a:lnTo>
                  <a:pt x="44120" y="13260"/>
                </a:lnTo>
                <a:lnTo>
                  <a:pt x="44120" y="13250"/>
                </a:lnTo>
                <a:lnTo>
                  <a:pt x="44120" y="13240"/>
                </a:lnTo>
                <a:lnTo>
                  <a:pt x="44120" y="13230"/>
                </a:lnTo>
                <a:lnTo>
                  <a:pt x="44120" y="13220"/>
                </a:lnTo>
                <a:lnTo>
                  <a:pt x="44120" y="13210"/>
                </a:lnTo>
                <a:lnTo>
                  <a:pt x="44130" y="13200"/>
                </a:lnTo>
                <a:lnTo>
                  <a:pt x="44140" y="13200"/>
                </a:lnTo>
                <a:lnTo>
                  <a:pt x="44140" y="13190"/>
                </a:lnTo>
                <a:lnTo>
                  <a:pt x="44150" y="13190"/>
                </a:lnTo>
                <a:lnTo>
                  <a:pt x="44160" y="13190"/>
                </a:lnTo>
                <a:lnTo>
                  <a:pt x="44170" y="13190"/>
                </a:lnTo>
                <a:lnTo>
                  <a:pt x="44180" y="13190"/>
                </a:lnTo>
                <a:lnTo>
                  <a:pt x="44190" y="13190"/>
                </a:lnTo>
                <a:lnTo>
                  <a:pt x="44190" y="13200"/>
                </a:lnTo>
                <a:lnTo>
                  <a:pt x="44200" y="13200"/>
                </a:lnTo>
                <a:lnTo>
                  <a:pt x="44200" y="13210"/>
                </a:lnTo>
                <a:lnTo>
                  <a:pt x="44200" y="13220"/>
                </a:lnTo>
                <a:lnTo>
                  <a:pt x="44200" y="13230"/>
                </a:lnTo>
                <a:lnTo>
                  <a:pt x="44210" y="13230"/>
                </a:lnTo>
                <a:lnTo>
                  <a:pt x="44210" y="13240"/>
                </a:lnTo>
                <a:lnTo>
                  <a:pt x="44220" y="13240"/>
                </a:lnTo>
                <a:lnTo>
                  <a:pt x="44240" y="13250"/>
                </a:lnTo>
                <a:lnTo>
                  <a:pt x="44250" y="13250"/>
                </a:lnTo>
                <a:lnTo>
                  <a:pt x="44250" y="13260"/>
                </a:lnTo>
                <a:lnTo>
                  <a:pt x="44260" y="13260"/>
                </a:lnTo>
                <a:lnTo>
                  <a:pt x="44270" y="13260"/>
                </a:lnTo>
                <a:lnTo>
                  <a:pt x="44280" y="13260"/>
                </a:lnTo>
                <a:lnTo>
                  <a:pt x="44290" y="13260"/>
                </a:lnTo>
                <a:lnTo>
                  <a:pt x="44300" y="13270"/>
                </a:lnTo>
                <a:lnTo>
                  <a:pt x="44310" y="13270"/>
                </a:lnTo>
                <a:lnTo>
                  <a:pt x="44320" y="13270"/>
                </a:lnTo>
                <a:lnTo>
                  <a:pt x="44330" y="13270"/>
                </a:lnTo>
                <a:lnTo>
                  <a:pt x="44330" y="13280"/>
                </a:lnTo>
                <a:lnTo>
                  <a:pt x="44340" y="13280"/>
                </a:lnTo>
                <a:lnTo>
                  <a:pt x="44350" y="13280"/>
                </a:lnTo>
                <a:lnTo>
                  <a:pt x="44350" y="13290"/>
                </a:lnTo>
                <a:lnTo>
                  <a:pt x="44360" y="13290"/>
                </a:lnTo>
                <a:lnTo>
                  <a:pt x="44360" y="13300"/>
                </a:lnTo>
                <a:lnTo>
                  <a:pt x="44360" y="13310"/>
                </a:lnTo>
                <a:lnTo>
                  <a:pt x="44360" y="13320"/>
                </a:lnTo>
                <a:lnTo>
                  <a:pt x="44360" y="13330"/>
                </a:lnTo>
                <a:lnTo>
                  <a:pt x="44360" y="13340"/>
                </a:lnTo>
                <a:lnTo>
                  <a:pt x="44370" y="13340"/>
                </a:lnTo>
                <a:lnTo>
                  <a:pt x="44370" y="13350"/>
                </a:lnTo>
                <a:lnTo>
                  <a:pt x="44380" y="13350"/>
                </a:lnTo>
                <a:lnTo>
                  <a:pt x="44380" y="13360"/>
                </a:lnTo>
                <a:lnTo>
                  <a:pt x="44390" y="13360"/>
                </a:lnTo>
                <a:lnTo>
                  <a:pt x="44400" y="13370"/>
                </a:lnTo>
                <a:lnTo>
                  <a:pt x="44410" y="13380"/>
                </a:lnTo>
                <a:lnTo>
                  <a:pt x="44420" y="13390"/>
                </a:lnTo>
                <a:lnTo>
                  <a:pt x="44420" y="13400"/>
                </a:lnTo>
                <a:lnTo>
                  <a:pt x="44430" y="13400"/>
                </a:lnTo>
                <a:lnTo>
                  <a:pt x="44440" y="13410"/>
                </a:lnTo>
                <a:lnTo>
                  <a:pt x="44440" y="13420"/>
                </a:lnTo>
                <a:lnTo>
                  <a:pt x="44450" y="13420"/>
                </a:lnTo>
                <a:lnTo>
                  <a:pt x="44450" y="13430"/>
                </a:lnTo>
                <a:lnTo>
                  <a:pt x="44440" y="13430"/>
                </a:lnTo>
                <a:lnTo>
                  <a:pt x="44450" y="13430"/>
                </a:lnTo>
                <a:lnTo>
                  <a:pt x="44450" y="13440"/>
                </a:lnTo>
                <a:lnTo>
                  <a:pt x="44460" y="13440"/>
                </a:lnTo>
                <a:lnTo>
                  <a:pt x="44460" y="13450"/>
                </a:lnTo>
                <a:lnTo>
                  <a:pt x="44470" y="13450"/>
                </a:lnTo>
                <a:lnTo>
                  <a:pt x="44470" y="13460"/>
                </a:lnTo>
                <a:lnTo>
                  <a:pt x="44480" y="13460"/>
                </a:lnTo>
                <a:lnTo>
                  <a:pt x="44490" y="13460"/>
                </a:lnTo>
                <a:lnTo>
                  <a:pt x="44490" y="13470"/>
                </a:lnTo>
                <a:lnTo>
                  <a:pt x="44500" y="13470"/>
                </a:lnTo>
                <a:lnTo>
                  <a:pt x="44510" y="13470"/>
                </a:lnTo>
                <a:lnTo>
                  <a:pt x="44520" y="13470"/>
                </a:lnTo>
                <a:lnTo>
                  <a:pt x="44520" y="13480"/>
                </a:lnTo>
                <a:lnTo>
                  <a:pt x="44530" y="13480"/>
                </a:lnTo>
                <a:lnTo>
                  <a:pt x="44540" y="13480"/>
                </a:lnTo>
                <a:lnTo>
                  <a:pt x="44550" y="13480"/>
                </a:lnTo>
                <a:lnTo>
                  <a:pt x="44560" y="13470"/>
                </a:lnTo>
                <a:lnTo>
                  <a:pt x="44590" y="13430"/>
                </a:lnTo>
                <a:lnTo>
                  <a:pt x="44600" y="13430"/>
                </a:lnTo>
                <a:lnTo>
                  <a:pt x="44660" y="13470"/>
                </a:lnTo>
                <a:lnTo>
                  <a:pt x="44660" y="13480"/>
                </a:lnTo>
                <a:lnTo>
                  <a:pt x="44610" y="13440"/>
                </a:lnTo>
                <a:lnTo>
                  <a:pt x="44600" y="13440"/>
                </a:lnTo>
                <a:lnTo>
                  <a:pt x="44600" y="13430"/>
                </a:lnTo>
                <a:lnTo>
                  <a:pt x="44590" y="13430"/>
                </a:lnTo>
                <a:lnTo>
                  <a:pt x="44570" y="13470"/>
                </a:lnTo>
                <a:lnTo>
                  <a:pt x="44580" y="13480"/>
                </a:lnTo>
                <a:lnTo>
                  <a:pt x="44590" y="13490"/>
                </a:lnTo>
                <a:lnTo>
                  <a:pt x="44600" y="13490"/>
                </a:lnTo>
                <a:lnTo>
                  <a:pt x="44610" y="13500"/>
                </a:lnTo>
                <a:lnTo>
                  <a:pt x="44610" y="13490"/>
                </a:lnTo>
                <a:lnTo>
                  <a:pt x="44620" y="13500"/>
                </a:lnTo>
                <a:lnTo>
                  <a:pt x="44630" y="13480"/>
                </a:lnTo>
                <a:lnTo>
                  <a:pt x="44630" y="13490"/>
                </a:lnTo>
                <a:lnTo>
                  <a:pt x="44640" y="13490"/>
                </a:lnTo>
                <a:lnTo>
                  <a:pt x="44630" y="13490"/>
                </a:lnTo>
                <a:lnTo>
                  <a:pt x="44640" y="13500"/>
                </a:lnTo>
                <a:lnTo>
                  <a:pt x="44640" y="13490"/>
                </a:lnTo>
                <a:lnTo>
                  <a:pt x="44650" y="13490"/>
                </a:lnTo>
                <a:lnTo>
                  <a:pt x="44640" y="13500"/>
                </a:lnTo>
                <a:lnTo>
                  <a:pt x="44640" y="13510"/>
                </a:lnTo>
                <a:lnTo>
                  <a:pt x="44630" y="13530"/>
                </a:lnTo>
                <a:lnTo>
                  <a:pt x="44630" y="13540"/>
                </a:lnTo>
                <a:lnTo>
                  <a:pt x="44650" y="13550"/>
                </a:lnTo>
                <a:lnTo>
                  <a:pt x="44650" y="13560"/>
                </a:lnTo>
                <a:lnTo>
                  <a:pt x="44660" y="13570"/>
                </a:lnTo>
                <a:lnTo>
                  <a:pt x="44670" y="13570"/>
                </a:lnTo>
                <a:lnTo>
                  <a:pt x="44680" y="13580"/>
                </a:lnTo>
                <a:lnTo>
                  <a:pt x="44690" y="13580"/>
                </a:lnTo>
                <a:lnTo>
                  <a:pt x="44700" y="13580"/>
                </a:lnTo>
                <a:lnTo>
                  <a:pt x="44710" y="13580"/>
                </a:lnTo>
                <a:lnTo>
                  <a:pt x="44710" y="13590"/>
                </a:lnTo>
                <a:lnTo>
                  <a:pt x="44720" y="13590"/>
                </a:lnTo>
                <a:lnTo>
                  <a:pt x="44730" y="13590"/>
                </a:lnTo>
                <a:lnTo>
                  <a:pt x="44730" y="13600"/>
                </a:lnTo>
                <a:lnTo>
                  <a:pt x="44740" y="13600"/>
                </a:lnTo>
                <a:lnTo>
                  <a:pt x="44750" y="13600"/>
                </a:lnTo>
                <a:lnTo>
                  <a:pt x="44750" y="13610"/>
                </a:lnTo>
                <a:lnTo>
                  <a:pt x="44760" y="13610"/>
                </a:lnTo>
                <a:lnTo>
                  <a:pt x="44770" y="13610"/>
                </a:lnTo>
                <a:lnTo>
                  <a:pt x="44760" y="13610"/>
                </a:lnTo>
                <a:lnTo>
                  <a:pt x="44770" y="13610"/>
                </a:lnTo>
                <a:lnTo>
                  <a:pt x="44770" y="13620"/>
                </a:lnTo>
                <a:lnTo>
                  <a:pt x="44770" y="13630"/>
                </a:lnTo>
                <a:lnTo>
                  <a:pt x="44780" y="13630"/>
                </a:lnTo>
                <a:lnTo>
                  <a:pt x="44780" y="13640"/>
                </a:lnTo>
                <a:lnTo>
                  <a:pt x="44790" y="13640"/>
                </a:lnTo>
                <a:lnTo>
                  <a:pt x="44800" y="13650"/>
                </a:lnTo>
                <a:lnTo>
                  <a:pt x="44810" y="13650"/>
                </a:lnTo>
                <a:lnTo>
                  <a:pt x="44810" y="13660"/>
                </a:lnTo>
                <a:lnTo>
                  <a:pt x="44820" y="13660"/>
                </a:lnTo>
                <a:lnTo>
                  <a:pt x="44830" y="13670"/>
                </a:lnTo>
                <a:lnTo>
                  <a:pt x="44840" y="13670"/>
                </a:lnTo>
                <a:lnTo>
                  <a:pt x="44840" y="13680"/>
                </a:lnTo>
                <a:lnTo>
                  <a:pt x="44850" y="13680"/>
                </a:lnTo>
                <a:lnTo>
                  <a:pt x="44860" y="13680"/>
                </a:lnTo>
                <a:lnTo>
                  <a:pt x="44860" y="13690"/>
                </a:lnTo>
                <a:lnTo>
                  <a:pt x="44860" y="13700"/>
                </a:lnTo>
                <a:lnTo>
                  <a:pt x="44870" y="13700"/>
                </a:lnTo>
                <a:lnTo>
                  <a:pt x="44870" y="13710"/>
                </a:lnTo>
                <a:lnTo>
                  <a:pt x="44880" y="13710"/>
                </a:lnTo>
                <a:lnTo>
                  <a:pt x="44890" y="13710"/>
                </a:lnTo>
                <a:lnTo>
                  <a:pt x="44890" y="13720"/>
                </a:lnTo>
                <a:lnTo>
                  <a:pt x="44900" y="13720"/>
                </a:lnTo>
                <a:lnTo>
                  <a:pt x="44900" y="13730"/>
                </a:lnTo>
                <a:lnTo>
                  <a:pt x="44910" y="13730"/>
                </a:lnTo>
                <a:lnTo>
                  <a:pt x="44910" y="13740"/>
                </a:lnTo>
                <a:lnTo>
                  <a:pt x="44920" y="13740"/>
                </a:lnTo>
                <a:lnTo>
                  <a:pt x="44920" y="13750"/>
                </a:lnTo>
                <a:lnTo>
                  <a:pt x="44930" y="13750"/>
                </a:lnTo>
                <a:lnTo>
                  <a:pt x="44930" y="13760"/>
                </a:lnTo>
                <a:lnTo>
                  <a:pt x="44940" y="13760"/>
                </a:lnTo>
                <a:lnTo>
                  <a:pt x="44950" y="13770"/>
                </a:lnTo>
                <a:lnTo>
                  <a:pt x="44960" y="13770"/>
                </a:lnTo>
                <a:lnTo>
                  <a:pt x="44960" y="13780"/>
                </a:lnTo>
                <a:lnTo>
                  <a:pt x="44970" y="13780"/>
                </a:lnTo>
                <a:lnTo>
                  <a:pt x="44980" y="13790"/>
                </a:lnTo>
                <a:lnTo>
                  <a:pt x="44980" y="13800"/>
                </a:lnTo>
                <a:lnTo>
                  <a:pt x="44990" y="13800"/>
                </a:lnTo>
                <a:lnTo>
                  <a:pt x="45000" y="13810"/>
                </a:lnTo>
                <a:lnTo>
                  <a:pt x="45010" y="13810"/>
                </a:lnTo>
                <a:lnTo>
                  <a:pt x="45010" y="13820"/>
                </a:lnTo>
                <a:lnTo>
                  <a:pt x="45020" y="13820"/>
                </a:lnTo>
                <a:lnTo>
                  <a:pt x="45020" y="13830"/>
                </a:lnTo>
                <a:lnTo>
                  <a:pt x="45020" y="13840"/>
                </a:lnTo>
                <a:lnTo>
                  <a:pt x="45030" y="13840"/>
                </a:lnTo>
                <a:lnTo>
                  <a:pt x="45030" y="13850"/>
                </a:lnTo>
                <a:lnTo>
                  <a:pt x="45040" y="13850"/>
                </a:lnTo>
                <a:lnTo>
                  <a:pt x="45050" y="13850"/>
                </a:lnTo>
                <a:lnTo>
                  <a:pt x="45060" y="13850"/>
                </a:lnTo>
                <a:lnTo>
                  <a:pt x="45060" y="13860"/>
                </a:lnTo>
                <a:lnTo>
                  <a:pt x="45070" y="13860"/>
                </a:lnTo>
                <a:lnTo>
                  <a:pt x="45080" y="13860"/>
                </a:lnTo>
                <a:lnTo>
                  <a:pt x="45090" y="13860"/>
                </a:lnTo>
                <a:lnTo>
                  <a:pt x="45090" y="13870"/>
                </a:lnTo>
                <a:lnTo>
                  <a:pt x="45100" y="13870"/>
                </a:lnTo>
                <a:lnTo>
                  <a:pt x="45110" y="13870"/>
                </a:lnTo>
                <a:lnTo>
                  <a:pt x="45110" y="13880"/>
                </a:lnTo>
                <a:lnTo>
                  <a:pt x="45120" y="13880"/>
                </a:lnTo>
                <a:lnTo>
                  <a:pt x="45120" y="13890"/>
                </a:lnTo>
                <a:lnTo>
                  <a:pt x="45130" y="13890"/>
                </a:lnTo>
                <a:lnTo>
                  <a:pt x="45140" y="13890"/>
                </a:lnTo>
                <a:lnTo>
                  <a:pt x="45140" y="13900"/>
                </a:lnTo>
                <a:lnTo>
                  <a:pt x="45150" y="13900"/>
                </a:lnTo>
                <a:lnTo>
                  <a:pt x="45150" y="13910"/>
                </a:lnTo>
                <a:lnTo>
                  <a:pt x="45150" y="13920"/>
                </a:lnTo>
                <a:lnTo>
                  <a:pt x="45170" y="13920"/>
                </a:lnTo>
                <a:lnTo>
                  <a:pt x="45180" y="13920"/>
                </a:lnTo>
                <a:lnTo>
                  <a:pt x="45180" y="13930"/>
                </a:lnTo>
                <a:lnTo>
                  <a:pt x="45190" y="13930"/>
                </a:lnTo>
                <a:lnTo>
                  <a:pt x="45200" y="13930"/>
                </a:lnTo>
                <a:lnTo>
                  <a:pt x="45200" y="13940"/>
                </a:lnTo>
                <a:lnTo>
                  <a:pt x="45210" y="13940"/>
                </a:lnTo>
                <a:lnTo>
                  <a:pt x="45210" y="13950"/>
                </a:lnTo>
                <a:lnTo>
                  <a:pt x="45220" y="13950"/>
                </a:lnTo>
                <a:lnTo>
                  <a:pt x="45220" y="13960"/>
                </a:lnTo>
                <a:lnTo>
                  <a:pt x="45220" y="13970"/>
                </a:lnTo>
                <a:lnTo>
                  <a:pt x="45230" y="13970"/>
                </a:lnTo>
                <a:lnTo>
                  <a:pt x="45240" y="13970"/>
                </a:lnTo>
                <a:lnTo>
                  <a:pt x="45240" y="13980"/>
                </a:lnTo>
                <a:lnTo>
                  <a:pt x="45250" y="13980"/>
                </a:lnTo>
                <a:lnTo>
                  <a:pt x="45250" y="13990"/>
                </a:lnTo>
                <a:lnTo>
                  <a:pt x="45250" y="14000"/>
                </a:lnTo>
                <a:lnTo>
                  <a:pt x="45260" y="14000"/>
                </a:lnTo>
                <a:lnTo>
                  <a:pt x="45260" y="14010"/>
                </a:lnTo>
                <a:lnTo>
                  <a:pt x="45270" y="14020"/>
                </a:lnTo>
                <a:lnTo>
                  <a:pt x="45270" y="14030"/>
                </a:lnTo>
                <a:lnTo>
                  <a:pt x="45280" y="14030"/>
                </a:lnTo>
                <a:lnTo>
                  <a:pt x="45280" y="14040"/>
                </a:lnTo>
                <a:lnTo>
                  <a:pt x="45290" y="14040"/>
                </a:lnTo>
                <a:lnTo>
                  <a:pt x="45290" y="14050"/>
                </a:lnTo>
                <a:lnTo>
                  <a:pt x="45290" y="14060"/>
                </a:lnTo>
                <a:lnTo>
                  <a:pt x="45300" y="14070"/>
                </a:lnTo>
                <a:lnTo>
                  <a:pt x="45300" y="14080"/>
                </a:lnTo>
                <a:lnTo>
                  <a:pt x="45310" y="14080"/>
                </a:lnTo>
                <a:lnTo>
                  <a:pt x="45320" y="14080"/>
                </a:lnTo>
                <a:lnTo>
                  <a:pt x="45320" y="14090"/>
                </a:lnTo>
                <a:lnTo>
                  <a:pt x="45330" y="14090"/>
                </a:lnTo>
                <a:lnTo>
                  <a:pt x="45340" y="14090"/>
                </a:lnTo>
                <a:lnTo>
                  <a:pt x="45340" y="14080"/>
                </a:lnTo>
                <a:lnTo>
                  <a:pt x="45350" y="14080"/>
                </a:lnTo>
                <a:lnTo>
                  <a:pt x="45360" y="14080"/>
                </a:lnTo>
                <a:lnTo>
                  <a:pt x="45360" y="14070"/>
                </a:lnTo>
                <a:lnTo>
                  <a:pt x="45370" y="14070"/>
                </a:lnTo>
                <a:lnTo>
                  <a:pt x="45380" y="14070"/>
                </a:lnTo>
                <a:lnTo>
                  <a:pt x="45390" y="14070"/>
                </a:lnTo>
                <a:lnTo>
                  <a:pt x="45390" y="14080"/>
                </a:lnTo>
                <a:lnTo>
                  <a:pt x="45400" y="14080"/>
                </a:lnTo>
                <a:lnTo>
                  <a:pt x="45410" y="14080"/>
                </a:lnTo>
                <a:lnTo>
                  <a:pt x="45410" y="14090"/>
                </a:lnTo>
                <a:lnTo>
                  <a:pt x="45420" y="14090"/>
                </a:lnTo>
                <a:lnTo>
                  <a:pt x="45420" y="14100"/>
                </a:lnTo>
                <a:lnTo>
                  <a:pt x="45430" y="14100"/>
                </a:lnTo>
                <a:lnTo>
                  <a:pt x="45440" y="14100"/>
                </a:lnTo>
                <a:lnTo>
                  <a:pt x="45440" y="14110"/>
                </a:lnTo>
                <a:lnTo>
                  <a:pt x="45450" y="14110"/>
                </a:lnTo>
                <a:lnTo>
                  <a:pt x="45450" y="14100"/>
                </a:lnTo>
                <a:lnTo>
                  <a:pt x="45460" y="14100"/>
                </a:lnTo>
                <a:lnTo>
                  <a:pt x="45460" y="14090"/>
                </a:lnTo>
                <a:lnTo>
                  <a:pt x="45450" y="14090"/>
                </a:lnTo>
                <a:lnTo>
                  <a:pt x="45450" y="14080"/>
                </a:lnTo>
                <a:lnTo>
                  <a:pt x="45450" y="14070"/>
                </a:lnTo>
                <a:lnTo>
                  <a:pt x="45440" y="14070"/>
                </a:lnTo>
                <a:lnTo>
                  <a:pt x="45440" y="14060"/>
                </a:lnTo>
                <a:lnTo>
                  <a:pt x="45450" y="14060"/>
                </a:lnTo>
                <a:lnTo>
                  <a:pt x="45450" y="14050"/>
                </a:lnTo>
                <a:lnTo>
                  <a:pt x="45460" y="14050"/>
                </a:lnTo>
                <a:lnTo>
                  <a:pt x="45470" y="14050"/>
                </a:lnTo>
                <a:lnTo>
                  <a:pt x="45480" y="14050"/>
                </a:lnTo>
                <a:lnTo>
                  <a:pt x="45480" y="14040"/>
                </a:lnTo>
                <a:lnTo>
                  <a:pt x="45490" y="14040"/>
                </a:lnTo>
                <a:lnTo>
                  <a:pt x="45500" y="14030"/>
                </a:lnTo>
                <a:lnTo>
                  <a:pt x="45510" y="14030"/>
                </a:lnTo>
                <a:lnTo>
                  <a:pt x="45520" y="14030"/>
                </a:lnTo>
                <a:lnTo>
                  <a:pt x="45520" y="14020"/>
                </a:lnTo>
                <a:lnTo>
                  <a:pt x="45520" y="14030"/>
                </a:lnTo>
                <a:lnTo>
                  <a:pt x="45530" y="14030"/>
                </a:lnTo>
                <a:lnTo>
                  <a:pt x="45530" y="14020"/>
                </a:lnTo>
                <a:lnTo>
                  <a:pt x="45540" y="14020"/>
                </a:lnTo>
                <a:lnTo>
                  <a:pt x="45540" y="14010"/>
                </a:lnTo>
                <a:lnTo>
                  <a:pt x="45550" y="14010"/>
                </a:lnTo>
                <a:lnTo>
                  <a:pt x="45560" y="14010"/>
                </a:lnTo>
                <a:lnTo>
                  <a:pt x="45560" y="14000"/>
                </a:lnTo>
                <a:lnTo>
                  <a:pt x="45570" y="14000"/>
                </a:lnTo>
                <a:lnTo>
                  <a:pt x="45580" y="14000"/>
                </a:lnTo>
                <a:lnTo>
                  <a:pt x="45580" y="13990"/>
                </a:lnTo>
                <a:lnTo>
                  <a:pt x="45590" y="13990"/>
                </a:lnTo>
                <a:lnTo>
                  <a:pt x="45590" y="13980"/>
                </a:lnTo>
                <a:lnTo>
                  <a:pt x="45600" y="13980"/>
                </a:lnTo>
                <a:lnTo>
                  <a:pt x="45600" y="13970"/>
                </a:lnTo>
                <a:lnTo>
                  <a:pt x="45600" y="13960"/>
                </a:lnTo>
                <a:lnTo>
                  <a:pt x="45610" y="13950"/>
                </a:lnTo>
                <a:lnTo>
                  <a:pt x="45620" y="13950"/>
                </a:lnTo>
                <a:lnTo>
                  <a:pt x="45630" y="13950"/>
                </a:lnTo>
                <a:lnTo>
                  <a:pt x="45630" y="13940"/>
                </a:lnTo>
                <a:lnTo>
                  <a:pt x="45630" y="13950"/>
                </a:lnTo>
                <a:lnTo>
                  <a:pt x="45640" y="13950"/>
                </a:lnTo>
                <a:lnTo>
                  <a:pt x="45640" y="13960"/>
                </a:lnTo>
                <a:lnTo>
                  <a:pt x="45650" y="13960"/>
                </a:lnTo>
                <a:lnTo>
                  <a:pt x="45640" y="13950"/>
                </a:lnTo>
                <a:lnTo>
                  <a:pt x="45640" y="13940"/>
                </a:lnTo>
                <a:lnTo>
                  <a:pt x="45640" y="13930"/>
                </a:lnTo>
                <a:lnTo>
                  <a:pt x="45640" y="13920"/>
                </a:lnTo>
                <a:lnTo>
                  <a:pt x="45650" y="13920"/>
                </a:lnTo>
                <a:lnTo>
                  <a:pt x="45650" y="13910"/>
                </a:lnTo>
                <a:lnTo>
                  <a:pt x="45660" y="13910"/>
                </a:lnTo>
                <a:lnTo>
                  <a:pt x="45660" y="13900"/>
                </a:lnTo>
                <a:lnTo>
                  <a:pt x="45650" y="13900"/>
                </a:lnTo>
                <a:lnTo>
                  <a:pt x="45660" y="13900"/>
                </a:lnTo>
                <a:lnTo>
                  <a:pt x="45660" y="13890"/>
                </a:lnTo>
                <a:lnTo>
                  <a:pt x="45670" y="13890"/>
                </a:lnTo>
                <a:lnTo>
                  <a:pt x="45670" y="13880"/>
                </a:lnTo>
                <a:lnTo>
                  <a:pt x="45680" y="13880"/>
                </a:lnTo>
                <a:lnTo>
                  <a:pt x="45680" y="13860"/>
                </a:lnTo>
                <a:lnTo>
                  <a:pt x="45690" y="13850"/>
                </a:lnTo>
                <a:lnTo>
                  <a:pt x="45690" y="13840"/>
                </a:lnTo>
                <a:lnTo>
                  <a:pt x="45700" y="13820"/>
                </a:lnTo>
                <a:lnTo>
                  <a:pt x="45700" y="13810"/>
                </a:lnTo>
                <a:lnTo>
                  <a:pt x="45700" y="13800"/>
                </a:lnTo>
                <a:lnTo>
                  <a:pt x="45700" y="13790"/>
                </a:lnTo>
                <a:lnTo>
                  <a:pt x="45710" y="13780"/>
                </a:lnTo>
                <a:lnTo>
                  <a:pt x="45710" y="13760"/>
                </a:lnTo>
                <a:lnTo>
                  <a:pt x="45710" y="13750"/>
                </a:lnTo>
                <a:lnTo>
                  <a:pt x="45720" y="13750"/>
                </a:lnTo>
                <a:lnTo>
                  <a:pt x="45720" y="13740"/>
                </a:lnTo>
                <a:lnTo>
                  <a:pt x="45720" y="13730"/>
                </a:lnTo>
                <a:lnTo>
                  <a:pt x="45720" y="13720"/>
                </a:lnTo>
                <a:lnTo>
                  <a:pt x="45730" y="13710"/>
                </a:lnTo>
                <a:lnTo>
                  <a:pt x="45730" y="13700"/>
                </a:lnTo>
                <a:lnTo>
                  <a:pt x="45730" y="13690"/>
                </a:lnTo>
                <a:lnTo>
                  <a:pt x="45730" y="13680"/>
                </a:lnTo>
                <a:lnTo>
                  <a:pt x="45730" y="13670"/>
                </a:lnTo>
                <a:lnTo>
                  <a:pt x="45730" y="13660"/>
                </a:lnTo>
                <a:lnTo>
                  <a:pt x="45730" y="13650"/>
                </a:lnTo>
                <a:lnTo>
                  <a:pt x="45730" y="13640"/>
                </a:lnTo>
                <a:lnTo>
                  <a:pt x="45730" y="13630"/>
                </a:lnTo>
                <a:lnTo>
                  <a:pt x="45730" y="13620"/>
                </a:lnTo>
                <a:lnTo>
                  <a:pt x="45730" y="13610"/>
                </a:lnTo>
                <a:lnTo>
                  <a:pt x="45730" y="13600"/>
                </a:lnTo>
                <a:lnTo>
                  <a:pt x="45730" y="13590"/>
                </a:lnTo>
                <a:lnTo>
                  <a:pt x="45730" y="13580"/>
                </a:lnTo>
                <a:lnTo>
                  <a:pt x="45720" y="13570"/>
                </a:lnTo>
                <a:lnTo>
                  <a:pt x="45720" y="13560"/>
                </a:lnTo>
                <a:lnTo>
                  <a:pt x="45720" y="13550"/>
                </a:lnTo>
                <a:lnTo>
                  <a:pt x="45720" y="13540"/>
                </a:lnTo>
                <a:lnTo>
                  <a:pt x="45710" y="13530"/>
                </a:lnTo>
                <a:lnTo>
                  <a:pt x="45700" y="13530"/>
                </a:lnTo>
                <a:lnTo>
                  <a:pt x="45700" y="13520"/>
                </a:lnTo>
                <a:lnTo>
                  <a:pt x="45690" y="13520"/>
                </a:lnTo>
                <a:lnTo>
                  <a:pt x="45680" y="13510"/>
                </a:lnTo>
                <a:lnTo>
                  <a:pt x="45670" y="13510"/>
                </a:lnTo>
                <a:lnTo>
                  <a:pt x="45660" y="13510"/>
                </a:lnTo>
                <a:lnTo>
                  <a:pt x="45650" y="13510"/>
                </a:lnTo>
                <a:lnTo>
                  <a:pt x="45640" y="13510"/>
                </a:lnTo>
                <a:lnTo>
                  <a:pt x="45630" y="13510"/>
                </a:lnTo>
                <a:lnTo>
                  <a:pt x="45620" y="13510"/>
                </a:lnTo>
                <a:lnTo>
                  <a:pt x="45620" y="13520"/>
                </a:lnTo>
                <a:lnTo>
                  <a:pt x="45610" y="13520"/>
                </a:lnTo>
                <a:lnTo>
                  <a:pt x="45600" y="13520"/>
                </a:lnTo>
                <a:lnTo>
                  <a:pt x="45600" y="13510"/>
                </a:lnTo>
                <a:lnTo>
                  <a:pt x="45590" y="13510"/>
                </a:lnTo>
                <a:lnTo>
                  <a:pt x="45580" y="13520"/>
                </a:lnTo>
                <a:lnTo>
                  <a:pt x="45570" y="13510"/>
                </a:lnTo>
                <a:lnTo>
                  <a:pt x="45580" y="13490"/>
                </a:lnTo>
                <a:lnTo>
                  <a:pt x="45570" y="13500"/>
                </a:lnTo>
                <a:lnTo>
                  <a:pt x="45550" y="13480"/>
                </a:lnTo>
                <a:lnTo>
                  <a:pt x="45560" y="13470"/>
                </a:lnTo>
                <a:lnTo>
                  <a:pt x="45550" y="13460"/>
                </a:lnTo>
                <a:lnTo>
                  <a:pt x="45540" y="13470"/>
                </a:lnTo>
                <a:lnTo>
                  <a:pt x="45530" y="13460"/>
                </a:lnTo>
                <a:lnTo>
                  <a:pt x="45520" y="13480"/>
                </a:lnTo>
                <a:lnTo>
                  <a:pt x="45530" y="13490"/>
                </a:lnTo>
                <a:lnTo>
                  <a:pt x="45530" y="13520"/>
                </a:lnTo>
                <a:lnTo>
                  <a:pt x="45520" y="13500"/>
                </a:lnTo>
                <a:lnTo>
                  <a:pt x="45520" y="13490"/>
                </a:lnTo>
                <a:lnTo>
                  <a:pt x="45520" y="13480"/>
                </a:lnTo>
                <a:lnTo>
                  <a:pt x="45510" y="13470"/>
                </a:lnTo>
                <a:lnTo>
                  <a:pt x="45510" y="13460"/>
                </a:lnTo>
                <a:lnTo>
                  <a:pt x="45510" y="13450"/>
                </a:lnTo>
                <a:lnTo>
                  <a:pt x="45510" y="13440"/>
                </a:lnTo>
                <a:lnTo>
                  <a:pt x="45520" y="13430"/>
                </a:lnTo>
                <a:lnTo>
                  <a:pt x="45520" y="13420"/>
                </a:lnTo>
                <a:lnTo>
                  <a:pt x="45520" y="13410"/>
                </a:lnTo>
                <a:lnTo>
                  <a:pt x="45510" y="13410"/>
                </a:lnTo>
                <a:lnTo>
                  <a:pt x="45510" y="13400"/>
                </a:lnTo>
                <a:lnTo>
                  <a:pt x="45500" y="13400"/>
                </a:lnTo>
                <a:lnTo>
                  <a:pt x="45500" y="13390"/>
                </a:lnTo>
                <a:lnTo>
                  <a:pt x="45470" y="13360"/>
                </a:lnTo>
                <a:lnTo>
                  <a:pt x="45410" y="13400"/>
                </a:lnTo>
                <a:lnTo>
                  <a:pt x="45410" y="13410"/>
                </a:lnTo>
                <a:lnTo>
                  <a:pt x="45430" y="13440"/>
                </a:lnTo>
                <a:lnTo>
                  <a:pt x="45430" y="13450"/>
                </a:lnTo>
                <a:lnTo>
                  <a:pt x="45430" y="13440"/>
                </a:lnTo>
                <a:lnTo>
                  <a:pt x="45420" y="13440"/>
                </a:lnTo>
                <a:lnTo>
                  <a:pt x="45410" y="13430"/>
                </a:lnTo>
                <a:lnTo>
                  <a:pt x="45410" y="13410"/>
                </a:lnTo>
                <a:lnTo>
                  <a:pt x="45410" y="13400"/>
                </a:lnTo>
                <a:lnTo>
                  <a:pt x="45400" y="13400"/>
                </a:lnTo>
                <a:lnTo>
                  <a:pt x="45390" y="13390"/>
                </a:lnTo>
                <a:lnTo>
                  <a:pt x="45400" y="13390"/>
                </a:lnTo>
                <a:lnTo>
                  <a:pt x="45410" y="13400"/>
                </a:lnTo>
                <a:lnTo>
                  <a:pt x="45410" y="13390"/>
                </a:lnTo>
                <a:lnTo>
                  <a:pt x="45420" y="13390"/>
                </a:lnTo>
                <a:lnTo>
                  <a:pt x="45430" y="13380"/>
                </a:lnTo>
                <a:lnTo>
                  <a:pt x="45440" y="13370"/>
                </a:lnTo>
                <a:lnTo>
                  <a:pt x="45450" y="13370"/>
                </a:lnTo>
                <a:lnTo>
                  <a:pt x="45460" y="13360"/>
                </a:lnTo>
                <a:lnTo>
                  <a:pt x="45460" y="13350"/>
                </a:lnTo>
                <a:lnTo>
                  <a:pt x="45450" y="13340"/>
                </a:lnTo>
                <a:lnTo>
                  <a:pt x="45450" y="13330"/>
                </a:lnTo>
                <a:lnTo>
                  <a:pt x="45440" y="13310"/>
                </a:lnTo>
                <a:lnTo>
                  <a:pt x="45420" y="13320"/>
                </a:lnTo>
                <a:lnTo>
                  <a:pt x="45410" y="13330"/>
                </a:lnTo>
                <a:lnTo>
                  <a:pt x="45390" y="13340"/>
                </a:lnTo>
                <a:lnTo>
                  <a:pt x="45390" y="13330"/>
                </a:lnTo>
                <a:lnTo>
                  <a:pt x="45400" y="13320"/>
                </a:lnTo>
                <a:lnTo>
                  <a:pt x="45420" y="13310"/>
                </a:lnTo>
                <a:lnTo>
                  <a:pt x="45430" y="13300"/>
                </a:lnTo>
                <a:lnTo>
                  <a:pt x="45420" y="13290"/>
                </a:lnTo>
                <a:lnTo>
                  <a:pt x="45420" y="13280"/>
                </a:lnTo>
                <a:lnTo>
                  <a:pt x="45410" y="13270"/>
                </a:lnTo>
                <a:lnTo>
                  <a:pt x="45400" y="13270"/>
                </a:lnTo>
                <a:lnTo>
                  <a:pt x="45400" y="13260"/>
                </a:lnTo>
                <a:lnTo>
                  <a:pt x="45390" y="13260"/>
                </a:lnTo>
                <a:lnTo>
                  <a:pt x="45380" y="13250"/>
                </a:lnTo>
                <a:lnTo>
                  <a:pt x="45380" y="13260"/>
                </a:lnTo>
                <a:lnTo>
                  <a:pt x="45330" y="13220"/>
                </a:lnTo>
                <a:lnTo>
                  <a:pt x="45300" y="13200"/>
                </a:lnTo>
                <a:lnTo>
                  <a:pt x="45280" y="13190"/>
                </a:lnTo>
                <a:lnTo>
                  <a:pt x="45280" y="13210"/>
                </a:lnTo>
                <a:lnTo>
                  <a:pt x="45270" y="13220"/>
                </a:lnTo>
                <a:lnTo>
                  <a:pt x="45250" y="13250"/>
                </a:lnTo>
                <a:lnTo>
                  <a:pt x="45260" y="13250"/>
                </a:lnTo>
                <a:lnTo>
                  <a:pt x="45280" y="13280"/>
                </a:lnTo>
                <a:lnTo>
                  <a:pt x="45330" y="13320"/>
                </a:lnTo>
                <a:lnTo>
                  <a:pt x="45340" y="13330"/>
                </a:lnTo>
                <a:lnTo>
                  <a:pt x="45340" y="13340"/>
                </a:lnTo>
                <a:lnTo>
                  <a:pt x="45290" y="13290"/>
                </a:lnTo>
                <a:lnTo>
                  <a:pt x="45270" y="13270"/>
                </a:lnTo>
                <a:lnTo>
                  <a:pt x="45260" y="13250"/>
                </a:lnTo>
                <a:lnTo>
                  <a:pt x="45260" y="13260"/>
                </a:lnTo>
                <a:lnTo>
                  <a:pt x="45250" y="13260"/>
                </a:lnTo>
                <a:lnTo>
                  <a:pt x="45250" y="13250"/>
                </a:lnTo>
                <a:lnTo>
                  <a:pt x="45240" y="13250"/>
                </a:lnTo>
                <a:lnTo>
                  <a:pt x="45250" y="13240"/>
                </a:lnTo>
                <a:lnTo>
                  <a:pt x="45250" y="13230"/>
                </a:lnTo>
                <a:lnTo>
                  <a:pt x="45260" y="13220"/>
                </a:lnTo>
                <a:lnTo>
                  <a:pt x="45260" y="13210"/>
                </a:lnTo>
                <a:lnTo>
                  <a:pt x="45270" y="13210"/>
                </a:lnTo>
                <a:lnTo>
                  <a:pt x="45270" y="13200"/>
                </a:lnTo>
                <a:lnTo>
                  <a:pt x="45280" y="13190"/>
                </a:lnTo>
                <a:lnTo>
                  <a:pt x="45240" y="13170"/>
                </a:lnTo>
                <a:lnTo>
                  <a:pt x="45240" y="13160"/>
                </a:lnTo>
                <a:lnTo>
                  <a:pt x="45270" y="13110"/>
                </a:lnTo>
                <a:lnTo>
                  <a:pt x="45220" y="13080"/>
                </a:lnTo>
                <a:lnTo>
                  <a:pt x="45220" y="13070"/>
                </a:lnTo>
                <a:lnTo>
                  <a:pt x="45210" y="13080"/>
                </a:lnTo>
                <a:lnTo>
                  <a:pt x="45210" y="13090"/>
                </a:lnTo>
                <a:lnTo>
                  <a:pt x="45210" y="13110"/>
                </a:lnTo>
                <a:lnTo>
                  <a:pt x="45210" y="13140"/>
                </a:lnTo>
                <a:lnTo>
                  <a:pt x="45210" y="13150"/>
                </a:lnTo>
                <a:lnTo>
                  <a:pt x="45210" y="13160"/>
                </a:lnTo>
                <a:lnTo>
                  <a:pt x="45210" y="13170"/>
                </a:lnTo>
                <a:lnTo>
                  <a:pt x="45210" y="13180"/>
                </a:lnTo>
                <a:lnTo>
                  <a:pt x="45220" y="13190"/>
                </a:lnTo>
                <a:lnTo>
                  <a:pt x="45220" y="13180"/>
                </a:lnTo>
                <a:lnTo>
                  <a:pt x="45220" y="13190"/>
                </a:lnTo>
                <a:lnTo>
                  <a:pt x="45220" y="13200"/>
                </a:lnTo>
                <a:lnTo>
                  <a:pt x="45210" y="13200"/>
                </a:lnTo>
                <a:lnTo>
                  <a:pt x="45210" y="13190"/>
                </a:lnTo>
                <a:lnTo>
                  <a:pt x="45200" y="13180"/>
                </a:lnTo>
                <a:lnTo>
                  <a:pt x="45200" y="13170"/>
                </a:lnTo>
                <a:lnTo>
                  <a:pt x="45200" y="13160"/>
                </a:lnTo>
                <a:lnTo>
                  <a:pt x="45200" y="13150"/>
                </a:lnTo>
                <a:lnTo>
                  <a:pt x="45200" y="13140"/>
                </a:lnTo>
                <a:lnTo>
                  <a:pt x="45200" y="13130"/>
                </a:lnTo>
                <a:lnTo>
                  <a:pt x="45200" y="13120"/>
                </a:lnTo>
                <a:lnTo>
                  <a:pt x="45200" y="13110"/>
                </a:lnTo>
                <a:lnTo>
                  <a:pt x="45200" y="13100"/>
                </a:lnTo>
                <a:lnTo>
                  <a:pt x="45200" y="13090"/>
                </a:lnTo>
                <a:lnTo>
                  <a:pt x="45210" y="13090"/>
                </a:lnTo>
                <a:lnTo>
                  <a:pt x="45210" y="13070"/>
                </a:lnTo>
                <a:lnTo>
                  <a:pt x="45210" y="13060"/>
                </a:lnTo>
                <a:lnTo>
                  <a:pt x="45200" y="13050"/>
                </a:lnTo>
                <a:lnTo>
                  <a:pt x="45200" y="13040"/>
                </a:lnTo>
                <a:lnTo>
                  <a:pt x="45200" y="13030"/>
                </a:lnTo>
                <a:lnTo>
                  <a:pt x="45200" y="13020"/>
                </a:lnTo>
                <a:lnTo>
                  <a:pt x="45200" y="13010"/>
                </a:lnTo>
                <a:lnTo>
                  <a:pt x="45200" y="13000"/>
                </a:lnTo>
                <a:lnTo>
                  <a:pt x="45190" y="13000"/>
                </a:lnTo>
                <a:lnTo>
                  <a:pt x="45190" y="12990"/>
                </a:lnTo>
                <a:lnTo>
                  <a:pt x="45190" y="12980"/>
                </a:lnTo>
                <a:lnTo>
                  <a:pt x="45200" y="12980"/>
                </a:lnTo>
                <a:lnTo>
                  <a:pt x="45200" y="12970"/>
                </a:lnTo>
                <a:lnTo>
                  <a:pt x="45210" y="12970"/>
                </a:lnTo>
                <a:lnTo>
                  <a:pt x="45220" y="12970"/>
                </a:lnTo>
                <a:lnTo>
                  <a:pt x="45220" y="12960"/>
                </a:lnTo>
                <a:lnTo>
                  <a:pt x="45220" y="12970"/>
                </a:lnTo>
                <a:lnTo>
                  <a:pt x="45230" y="12980"/>
                </a:lnTo>
                <a:lnTo>
                  <a:pt x="45230" y="12990"/>
                </a:lnTo>
                <a:lnTo>
                  <a:pt x="45240" y="12990"/>
                </a:lnTo>
                <a:lnTo>
                  <a:pt x="45240" y="13000"/>
                </a:lnTo>
                <a:lnTo>
                  <a:pt x="45250" y="13010"/>
                </a:lnTo>
                <a:lnTo>
                  <a:pt x="45250" y="13020"/>
                </a:lnTo>
                <a:lnTo>
                  <a:pt x="45260" y="13020"/>
                </a:lnTo>
                <a:lnTo>
                  <a:pt x="45270" y="13020"/>
                </a:lnTo>
                <a:lnTo>
                  <a:pt x="45270" y="13030"/>
                </a:lnTo>
                <a:lnTo>
                  <a:pt x="45280" y="13030"/>
                </a:lnTo>
                <a:lnTo>
                  <a:pt x="45280" y="13040"/>
                </a:lnTo>
                <a:lnTo>
                  <a:pt x="45290" y="13040"/>
                </a:lnTo>
                <a:lnTo>
                  <a:pt x="45300" y="13040"/>
                </a:lnTo>
                <a:lnTo>
                  <a:pt x="45310" y="13040"/>
                </a:lnTo>
                <a:lnTo>
                  <a:pt x="45320" y="13040"/>
                </a:lnTo>
                <a:lnTo>
                  <a:pt x="45330" y="13040"/>
                </a:lnTo>
                <a:lnTo>
                  <a:pt x="45340" y="13050"/>
                </a:lnTo>
                <a:lnTo>
                  <a:pt x="45350" y="13050"/>
                </a:lnTo>
                <a:lnTo>
                  <a:pt x="45360" y="13050"/>
                </a:lnTo>
                <a:lnTo>
                  <a:pt x="45370" y="13050"/>
                </a:lnTo>
                <a:lnTo>
                  <a:pt x="45380" y="13050"/>
                </a:lnTo>
                <a:lnTo>
                  <a:pt x="45390" y="13050"/>
                </a:lnTo>
                <a:lnTo>
                  <a:pt x="45400" y="13050"/>
                </a:lnTo>
                <a:lnTo>
                  <a:pt x="45410" y="13050"/>
                </a:lnTo>
                <a:lnTo>
                  <a:pt x="45420" y="13060"/>
                </a:lnTo>
                <a:lnTo>
                  <a:pt x="45420" y="13070"/>
                </a:lnTo>
                <a:lnTo>
                  <a:pt x="45420" y="13080"/>
                </a:lnTo>
                <a:lnTo>
                  <a:pt x="45420" y="13090"/>
                </a:lnTo>
                <a:lnTo>
                  <a:pt x="45420" y="13100"/>
                </a:lnTo>
                <a:lnTo>
                  <a:pt x="45430" y="13100"/>
                </a:lnTo>
                <a:lnTo>
                  <a:pt x="45440" y="13100"/>
                </a:lnTo>
                <a:lnTo>
                  <a:pt x="45450" y="13100"/>
                </a:lnTo>
                <a:lnTo>
                  <a:pt x="45450" y="13110"/>
                </a:lnTo>
                <a:lnTo>
                  <a:pt x="45460" y="13110"/>
                </a:lnTo>
                <a:lnTo>
                  <a:pt x="45460" y="13120"/>
                </a:lnTo>
                <a:lnTo>
                  <a:pt x="45470" y="13120"/>
                </a:lnTo>
                <a:lnTo>
                  <a:pt x="45470" y="13130"/>
                </a:lnTo>
                <a:lnTo>
                  <a:pt x="45480" y="13130"/>
                </a:lnTo>
                <a:lnTo>
                  <a:pt x="45490" y="13140"/>
                </a:lnTo>
                <a:lnTo>
                  <a:pt x="45490" y="13150"/>
                </a:lnTo>
                <a:lnTo>
                  <a:pt x="45500" y="13150"/>
                </a:lnTo>
                <a:lnTo>
                  <a:pt x="45510" y="13150"/>
                </a:lnTo>
                <a:lnTo>
                  <a:pt x="45510" y="13160"/>
                </a:lnTo>
                <a:lnTo>
                  <a:pt x="45520" y="13160"/>
                </a:lnTo>
                <a:lnTo>
                  <a:pt x="45530" y="13160"/>
                </a:lnTo>
                <a:lnTo>
                  <a:pt x="45540" y="13160"/>
                </a:lnTo>
                <a:lnTo>
                  <a:pt x="45550" y="13150"/>
                </a:lnTo>
                <a:lnTo>
                  <a:pt x="45560" y="13150"/>
                </a:lnTo>
                <a:lnTo>
                  <a:pt x="45570" y="13150"/>
                </a:lnTo>
                <a:lnTo>
                  <a:pt x="45580" y="13150"/>
                </a:lnTo>
                <a:lnTo>
                  <a:pt x="45600" y="13140"/>
                </a:lnTo>
                <a:lnTo>
                  <a:pt x="45610" y="13140"/>
                </a:lnTo>
                <a:lnTo>
                  <a:pt x="45620" y="13140"/>
                </a:lnTo>
                <a:lnTo>
                  <a:pt x="45630" y="13140"/>
                </a:lnTo>
                <a:lnTo>
                  <a:pt x="45640" y="13130"/>
                </a:lnTo>
                <a:lnTo>
                  <a:pt x="45650" y="13130"/>
                </a:lnTo>
                <a:lnTo>
                  <a:pt x="45660" y="13130"/>
                </a:lnTo>
                <a:lnTo>
                  <a:pt x="45670" y="13130"/>
                </a:lnTo>
                <a:lnTo>
                  <a:pt x="45680" y="13130"/>
                </a:lnTo>
                <a:lnTo>
                  <a:pt x="45690" y="13130"/>
                </a:lnTo>
                <a:lnTo>
                  <a:pt x="45700" y="13130"/>
                </a:lnTo>
                <a:lnTo>
                  <a:pt x="45710" y="13130"/>
                </a:lnTo>
                <a:lnTo>
                  <a:pt x="45720" y="13130"/>
                </a:lnTo>
                <a:lnTo>
                  <a:pt x="45720" y="13120"/>
                </a:lnTo>
                <a:lnTo>
                  <a:pt x="45730" y="13120"/>
                </a:lnTo>
                <a:lnTo>
                  <a:pt x="45740" y="13120"/>
                </a:lnTo>
                <a:lnTo>
                  <a:pt x="45750" y="13120"/>
                </a:lnTo>
                <a:lnTo>
                  <a:pt x="45760" y="13120"/>
                </a:lnTo>
                <a:lnTo>
                  <a:pt x="45770" y="13110"/>
                </a:lnTo>
                <a:lnTo>
                  <a:pt x="45780" y="13110"/>
                </a:lnTo>
                <a:lnTo>
                  <a:pt x="45790" y="13100"/>
                </a:lnTo>
                <a:lnTo>
                  <a:pt x="45810" y="13100"/>
                </a:lnTo>
                <a:lnTo>
                  <a:pt x="45810" y="13090"/>
                </a:lnTo>
                <a:lnTo>
                  <a:pt x="45820" y="13090"/>
                </a:lnTo>
                <a:lnTo>
                  <a:pt x="45820" y="13080"/>
                </a:lnTo>
                <a:lnTo>
                  <a:pt x="45830" y="13080"/>
                </a:lnTo>
                <a:lnTo>
                  <a:pt x="45830" y="13070"/>
                </a:lnTo>
                <a:lnTo>
                  <a:pt x="45840" y="13060"/>
                </a:lnTo>
                <a:lnTo>
                  <a:pt x="45840" y="13050"/>
                </a:lnTo>
                <a:lnTo>
                  <a:pt x="45840" y="13040"/>
                </a:lnTo>
                <a:lnTo>
                  <a:pt x="45840" y="13030"/>
                </a:lnTo>
                <a:lnTo>
                  <a:pt x="45840" y="13020"/>
                </a:lnTo>
                <a:lnTo>
                  <a:pt x="45850" y="13020"/>
                </a:lnTo>
                <a:lnTo>
                  <a:pt x="45840" y="13020"/>
                </a:lnTo>
                <a:lnTo>
                  <a:pt x="45840" y="13010"/>
                </a:lnTo>
                <a:lnTo>
                  <a:pt x="45850" y="13010"/>
                </a:lnTo>
                <a:lnTo>
                  <a:pt x="45850" y="13000"/>
                </a:lnTo>
                <a:lnTo>
                  <a:pt x="45850" y="12990"/>
                </a:lnTo>
                <a:lnTo>
                  <a:pt x="45860" y="12990"/>
                </a:lnTo>
                <a:lnTo>
                  <a:pt x="45860" y="12980"/>
                </a:lnTo>
                <a:lnTo>
                  <a:pt x="45870" y="12980"/>
                </a:lnTo>
                <a:lnTo>
                  <a:pt x="45880" y="12980"/>
                </a:lnTo>
                <a:lnTo>
                  <a:pt x="45880" y="12970"/>
                </a:lnTo>
                <a:lnTo>
                  <a:pt x="45890" y="12970"/>
                </a:lnTo>
                <a:lnTo>
                  <a:pt x="45900" y="12970"/>
                </a:lnTo>
                <a:lnTo>
                  <a:pt x="45900" y="12960"/>
                </a:lnTo>
                <a:lnTo>
                  <a:pt x="45900" y="12950"/>
                </a:lnTo>
                <a:lnTo>
                  <a:pt x="45910" y="12940"/>
                </a:lnTo>
                <a:lnTo>
                  <a:pt x="45910" y="12930"/>
                </a:lnTo>
                <a:lnTo>
                  <a:pt x="45910" y="12920"/>
                </a:lnTo>
                <a:lnTo>
                  <a:pt x="45910" y="12910"/>
                </a:lnTo>
                <a:lnTo>
                  <a:pt x="45910" y="12900"/>
                </a:lnTo>
                <a:lnTo>
                  <a:pt x="45910" y="12890"/>
                </a:lnTo>
                <a:lnTo>
                  <a:pt x="45910" y="12880"/>
                </a:lnTo>
                <a:lnTo>
                  <a:pt x="45910" y="12870"/>
                </a:lnTo>
                <a:lnTo>
                  <a:pt x="45900" y="12870"/>
                </a:lnTo>
                <a:lnTo>
                  <a:pt x="45890" y="12870"/>
                </a:lnTo>
                <a:lnTo>
                  <a:pt x="45900" y="12870"/>
                </a:lnTo>
                <a:lnTo>
                  <a:pt x="45910" y="12870"/>
                </a:lnTo>
                <a:lnTo>
                  <a:pt x="45920" y="12870"/>
                </a:lnTo>
                <a:lnTo>
                  <a:pt x="45920" y="12860"/>
                </a:lnTo>
                <a:lnTo>
                  <a:pt x="45920" y="12850"/>
                </a:lnTo>
                <a:lnTo>
                  <a:pt x="45920" y="12840"/>
                </a:lnTo>
                <a:lnTo>
                  <a:pt x="45910" y="12840"/>
                </a:lnTo>
                <a:lnTo>
                  <a:pt x="45910" y="12830"/>
                </a:lnTo>
                <a:lnTo>
                  <a:pt x="45900" y="12830"/>
                </a:lnTo>
                <a:lnTo>
                  <a:pt x="45900" y="12820"/>
                </a:lnTo>
                <a:lnTo>
                  <a:pt x="45890" y="12820"/>
                </a:lnTo>
                <a:lnTo>
                  <a:pt x="45880" y="12820"/>
                </a:lnTo>
                <a:lnTo>
                  <a:pt x="45880" y="12810"/>
                </a:lnTo>
                <a:lnTo>
                  <a:pt x="45870" y="12810"/>
                </a:lnTo>
                <a:lnTo>
                  <a:pt x="45860" y="12810"/>
                </a:lnTo>
                <a:lnTo>
                  <a:pt x="45850" y="12800"/>
                </a:lnTo>
                <a:lnTo>
                  <a:pt x="45850" y="12810"/>
                </a:lnTo>
                <a:lnTo>
                  <a:pt x="45840" y="12810"/>
                </a:lnTo>
                <a:lnTo>
                  <a:pt x="45830" y="12810"/>
                </a:lnTo>
                <a:lnTo>
                  <a:pt x="45830" y="12800"/>
                </a:lnTo>
                <a:lnTo>
                  <a:pt x="45820" y="12800"/>
                </a:lnTo>
                <a:lnTo>
                  <a:pt x="45810" y="12800"/>
                </a:lnTo>
                <a:lnTo>
                  <a:pt x="45800" y="12800"/>
                </a:lnTo>
                <a:lnTo>
                  <a:pt x="45800" y="12790"/>
                </a:lnTo>
                <a:lnTo>
                  <a:pt x="45800" y="12780"/>
                </a:lnTo>
                <a:lnTo>
                  <a:pt x="45790" y="12780"/>
                </a:lnTo>
                <a:lnTo>
                  <a:pt x="45790" y="12770"/>
                </a:lnTo>
                <a:lnTo>
                  <a:pt x="45790" y="12760"/>
                </a:lnTo>
                <a:lnTo>
                  <a:pt x="45780" y="12760"/>
                </a:lnTo>
                <a:lnTo>
                  <a:pt x="45780" y="12750"/>
                </a:lnTo>
                <a:lnTo>
                  <a:pt x="45780" y="12740"/>
                </a:lnTo>
                <a:lnTo>
                  <a:pt x="45770" y="12740"/>
                </a:lnTo>
                <a:lnTo>
                  <a:pt x="45770" y="12730"/>
                </a:lnTo>
                <a:lnTo>
                  <a:pt x="45770" y="12720"/>
                </a:lnTo>
                <a:lnTo>
                  <a:pt x="45760" y="12720"/>
                </a:lnTo>
                <a:lnTo>
                  <a:pt x="45760" y="12710"/>
                </a:lnTo>
                <a:lnTo>
                  <a:pt x="45760" y="12700"/>
                </a:lnTo>
                <a:lnTo>
                  <a:pt x="45760" y="12690"/>
                </a:lnTo>
                <a:lnTo>
                  <a:pt x="45750" y="12680"/>
                </a:lnTo>
                <a:lnTo>
                  <a:pt x="45750" y="12670"/>
                </a:lnTo>
                <a:lnTo>
                  <a:pt x="45750" y="12660"/>
                </a:lnTo>
                <a:lnTo>
                  <a:pt x="45750" y="12650"/>
                </a:lnTo>
                <a:lnTo>
                  <a:pt x="45750" y="12640"/>
                </a:lnTo>
                <a:lnTo>
                  <a:pt x="45740" y="12640"/>
                </a:lnTo>
                <a:lnTo>
                  <a:pt x="45740" y="12630"/>
                </a:lnTo>
                <a:lnTo>
                  <a:pt x="45740" y="12620"/>
                </a:lnTo>
                <a:lnTo>
                  <a:pt x="45750" y="12620"/>
                </a:lnTo>
                <a:lnTo>
                  <a:pt x="45750" y="12610"/>
                </a:lnTo>
                <a:lnTo>
                  <a:pt x="45750" y="12600"/>
                </a:lnTo>
                <a:lnTo>
                  <a:pt x="45750" y="12590"/>
                </a:lnTo>
                <a:lnTo>
                  <a:pt x="45750" y="12580"/>
                </a:lnTo>
                <a:lnTo>
                  <a:pt x="45760" y="12570"/>
                </a:lnTo>
                <a:lnTo>
                  <a:pt x="45760" y="12560"/>
                </a:lnTo>
                <a:lnTo>
                  <a:pt x="45770" y="12560"/>
                </a:lnTo>
                <a:lnTo>
                  <a:pt x="45770" y="12550"/>
                </a:lnTo>
                <a:lnTo>
                  <a:pt x="45780" y="12540"/>
                </a:lnTo>
                <a:lnTo>
                  <a:pt x="45790" y="12540"/>
                </a:lnTo>
                <a:lnTo>
                  <a:pt x="45790" y="12530"/>
                </a:lnTo>
                <a:lnTo>
                  <a:pt x="45800" y="12530"/>
                </a:lnTo>
                <a:lnTo>
                  <a:pt x="45810" y="12530"/>
                </a:lnTo>
                <a:lnTo>
                  <a:pt x="45810" y="12540"/>
                </a:lnTo>
                <a:lnTo>
                  <a:pt x="45810" y="12550"/>
                </a:lnTo>
                <a:lnTo>
                  <a:pt x="45820" y="12550"/>
                </a:lnTo>
                <a:lnTo>
                  <a:pt x="45820" y="12560"/>
                </a:lnTo>
                <a:lnTo>
                  <a:pt x="45830" y="12570"/>
                </a:lnTo>
                <a:lnTo>
                  <a:pt x="45830" y="12580"/>
                </a:lnTo>
                <a:lnTo>
                  <a:pt x="45830" y="12590"/>
                </a:lnTo>
                <a:lnTo>
                  <a:pt x="45830" y="12600"/>
                </a:lnTo>
                <a:lnTo>
                  <a:pt x="45840" y="12600"/>
                </a:lnTo>
                <a:lnTo>
                  <a:pt x="45840" y="12610"/>
                </a:lnTo>
                <a:lnTo>
                  <a:pt x="45840" y="12620"/>
                </a:lnTo>
                <a:lnTo>
                  <a:pt x="45840" y="12630"/>
                </a:lnTo>
                <a:lnTo>
                  <a:pt x="45840" y="12640"/>
                </a:lnTo>
                <a:lnTo>
                  <a:pt x="45850" y="12640"/>
                </a:lnTo>
                <a:lnTo>
                  <a:pt x="45860" y="12650"/>
                </a:lnTo>
                <a:lnTo>
                  <a:pt x="45860" y="12660"/>
                </a:lnTo>
                <a:lnTo>
                  <a:pt x="45870" y="12660"/>
                </a:lnTo>
                <a:lnTo>
                  <a:pt x="45880" y="12660"/>
                </a:lnTo>
                <a:lnTo>
                  <a:pt x="45890" y="12660"/>
                </a:lnTo>
                <a:lnTo>
                  <a:pt x="45900" y="12660"/>
                </a:lnTo>
                <a:lnTo>
                  <a:pt x="45910" y="12660"/>
                </a:lnTo>
                <a:lnTo>
                  <a:pt x="45920" y="12660"/>
                </a:lnTo>
                <a:lnTo>
                  <a:pt x="45930" y="12660"/>
                </a:lnTo>
                <a:lnTo>
                  <a:pt x="45940" y="12650"/>
                </a:lnTo>
                <a:lnTo>
                  <a:pt x="45950" y="12650"/>
                </a:lnTo>
                <a:lnTo>
                  <a:pt x="45960" y="12650"/>
                </a:lnTo>
                <a:lnTo>
                  <a:pt x="45970" y="12650"/>
                </a:lnTo>
                <a:lnTo>
                  <a:pt x="45970" y="12660"/>
                </a:lnTo>
                <a:lnTo>
                  <a:pt x="45980" y="12670"/>
                </a:lnTo>
                <a:lnTo>
                  <a:pt x="45980" y="12680"/>
                </a:lnTo>
                <a:lnTo>
                  <a:pt x="45990" y="12680"/>
                </a:lnTo>
                <a:lnTo>
                  <a:pt x="45990" y="12690"/>
                </a:lnTo>
                <a:lnTo>
                  <a:pt x="46000" y="12690"/>
                </a:lnTo>
                <a:lnTo>
                  <a:pt x="46000" y="12700"/>
                </a:lnTo>
                <a:lnTo>
                  <a:pt x="46010" y="12700"/>
                </a:lnTo>
                <a:lnTo>
                  <a:pt x="46010" y="12690"/>
                </a:lnTo>
                <a:lnTo>
                  <a:pt x="46020" y="12680"/>
                </a:lnTo>
                <a:lnTo>
                  <a:pt x="46030" y="12680"/>
                </a:lnTo>
                <a:lnTo>
                  <a:pt x="46030" y="12670"/>
                </a:lnTo>
                <a:lnTo>
                  <a:pt x="46040" y="12670"/>
                </a:lnTo>
                <a:lnTo>
                  <a:pt x="46040" y="12660"/>
                </a:lnTo>
                <a:lnTo>
                  <a:pt x="46040" y="12650"/>
                </a:lnTo>
                <a:lnTo>
                  <a:pt x="46050" y="12650"/>
                </a:lnTo>
                <a:lnTo>
                  <a:pt x="46050" y="12640"/>
                </a:lnTo>
                <a:lnTo>
                  <a:pt x="46050" y="12630"/>
                </a:lnTo>
                <a:lnTo>
                  <a:pt x="46050" y="12620"/>
                </a:lnTo>
                <a:lnTo>
                  <a:pt x="46060" y="12620"/>
                </a:lnTo>
                <a:lnTo>
                  <a:pt x="46060" y="12610"/>
                </a:lnTo>
                <a:lnTo>
                  <a:pt x="46060" y="12600"/>
                </a:lnTo>
                <a:lnTo>
                  <a:pt x="46060" y="12590"/>
                </a:lnTo>
                <a:lnTo>
                  <a:pt x="46060" y="12580"/>
                </a:lnTo>
                <a:lnTo>
                  <a:pt x="46060" y="12570"/>
                </a:lnTo>
                <a:lnTo>
                  <a:pt x="46060" y="12560"/>
                </a:lnTo>
                <a:lnTo>
                  <a:pt x="46060" y="12550"/>
                </a:lnTo>
                <a:lnTo>
                  <a:pt x="46060" y="12540"/>
                </a:lnTo>
                <a:lnTo>
                  <a:pt x="46050" y="12530"/>
                </a:lnTo>
                <a:lnTo>
                  <a:pt x="46050" y="12520"/>
                </a:lnTo>
                <a:lnTo>
                  <a:pt x="46060" y="12520"/>
                </a:lnTo>
                <a:lnTo>
                  <a:pt x="46070" y="12520"/>
                </a:lnTo>
                <a:lnTo>
                  <a:pt x="46070" y="12530"/>
                </a:lnTo>
                <a:lnTo>
                  <a:pt x="46070" y="12540"/>
                </a:lnTo>
                <a:lnTo>
                  <a:pt x="46080" y="12540"/>
                </a:lnTo>
                <a:lnTo>
                  <a:pt x="46080" y="12550"/>
                </a:lnTo>
                <a:lnTo>
                  <a:pt x="46080" y="12560"/>
                </a:lnTo>
                <a:lnTo>
                  <a:pt x="46080" y="12570"/>
                </a:lnTo>
                <a:lnTo>
                  <a:pt x="46090" y="12570"/>
                </a:lnTo>
                <a:lnTo>
                  <a:pt x="46090" y="12580"/>
                </a:lnTo>
                <a:lnTo>
                  <a:pt x="46090" y="12590"/>
                </a:lnTo>
                <a:lnTo>
                  <a:pt x="46100" y="12590"/>
                </a:lnTo>
                <a:lnTo>
                  <a:pt x="46100" y="12600"/>
                </a:lnTo>
                <a:lnTo>
                  <a:pt x="46100" y="12610"/>
                </a:lnTo>
                <a:lnTo>
                  <a:pt x="46100" y="12620"/>
                </a:lnTo>
                <a:lnTo>
                  <a:pt x="46090" y="12620"/>
                </a:lnTo>
                <a:lnTo>
                  <a:pt x="46100" y="12620"/>
                </a:lnTo>
                <a:lnTo>
                  <a:pt x="46100" y="12630"/>
                </a:lnTo>
                <a:lnTo>
                  <a:pt x="46100" y="12640"/>
                </a:lnTo>
                <a:lnTo>
                  <a:pt x="46110" y="12640"/>
                </a:lnTo>
                <a:lnTo>
                  <a:pt x="46110" y="12650"/>
                </a:lnTo>
                <a:lnTo>
                  <a:pt x="46120" y="12650"/>
                </a:lnTo>
                <a:lnTo>
                  <a:pt x="46120" y="12660"/>
                </a:lnTo>
                <a:lnTo>
                  <a:pt x="46130" y="12660"/>
                </a:lnTo>
                <a:lnTo>
                  <a:pt x="46130" y="12670"/>
                </a:lnTo>
                <a:lnTo>
                  <a:pt x="46130" y="12680"/>
                </a:lnTo>
                <a:lnTo>
                  <a:pt x="46130" y="12690"/>
                </a:lnTo>
                <a:lnTo>
                  <a:pt x="46130" y="12700"/>
                </a:lnTo>
                <a:lnTo>
                  <a:pt x="46130" y="12710"/>
                </a:lnTo>
                <a:lnTo>
                  <a:pt x="46130" y="12720"/>
                </a:lnTo>
                <a:lnTo>
                  <a:pt x="46130" y="12730"/>
                </a:lnTo>
                <a:lnTo>
                  <a:pt x="46130" y="12740"/>
                </a:lnTo>
                <a:lnTo>
                  <a:pt x="46130" y="12750"/>
                </a:lnTo>
                <a:lnTo>
                  <a:pt x="46140" y="12750"/>
                </a:lnTo>
                <a:lnTo>
                  <a:pt x="46140" y="12760"/>
                </a:lnTo>
                <a:lnTo>
                  <a:pt x="46150" y="12760"/>
                </a:lnTo>
                <a:lnTo>
                  <a:pt x="46150" y="12770"/>
                </a:lnTo>
                <a:lnTo>
                  <a:pt x="46160" y="12770"/>
                </a:lnTo>
                <a:lnTo>
                  <a:pt x="46170" y="12780"/>
                </a:lnTo>
                <a:lnTo>
                  <a:pt x="46180" y="12780"/>
                </a:lnTo>
                <a:lnTo>
                  <a:pt x="46190" y="12780"/>
                </a:lnTo>
                <a:lnTo>
                  <a:pt x="46200" y="12790"/>
                </a:lnTo>
                <a:lnTo>
                  <a:pt x="46220" y="12790"/>
                </a:lnTo>
                <a:lnTo>
                  <a:pt x="46230" y="12790"/>
                </a:lnTo>
                <a:lnTo>
                  <a:pt x="46230" y="12800"/>
                </a:lnTo>
                <a:lnTo>
                  <a:pt x="46240" y="12800"/>
                </a:lnTo>
                <a:lnTo>
                  <a:pt x="46240" y="12810"/>
                </a:lnTo>
                <a:lnTo>
                  <a:pt x="46250" y="12810"/>
                </a:lnTo>
                <a:lnTo>
                  <a:pt x="46260" y="12820"/>
                </a:lnTo>
                <a:lnTo>
                  <a:pt x="46260" y="12830"/>
                </a:lnTo>
                <a:lnTo>
                  <a:pt x="46270" y="12830"/>
                </a:lnTo>
                <a:lnTo>
                  <a:pt x="46270" y="12840"/>
                </a:lnTo>
                <a:lnTo>
                  <a:pt x="46270" y="12850"/>
                </a:lnTo>
                <a:lnTo>
                  <a:pt x="46280" y="12850"/>
                </a:lnTo>
                <a:lnTo>
                  <a:pt x="46290" y="12850"/>
                </a:lnTo>
                <a:lnTo>
                  <a:pt x="46300" y="12860"/>
                </a:lnTo>
                <a:lnTo>
                  <a:pt x="46310" y="12860"/>
                </a:lnTo>
                <a:lnTo>
                  <a:pt x="46310" y="12870"/>
                </a:lnTo>
                <a:lnTo>
                  <a:pt x="46320" y="12870"/>
                </a:lnTo>
                <a:lnTo>
                  <a:pt x="46330" y="12870"/>
                </a:lnTo>
                <a:lnTo>
                  <a:pt x="46340" y="12880"/>
                </a:lnTo>
                <a:lnTo>
                  <a:pt x="46350" y="12880"/>
                </a:lnTo>
                <a:lnTo>
                  <a:pt x="46360" y="12880"/>
                </a:lnTo>
                <a:lnTo>
                  <a:pt x="46330" y="12880"/>
                </a:lnTo>
                <a:lnTo>
                  <a:pt x="46310" y="12880"/>
                </a:lnTo>
                <a:lnTo>
                  <a:pt x="46290" y="12880"/>
                </a:lnTo>
                <a:lnTo>
                  <a:pt x="46280" y="12880"/>
                </a:lnTo>
                <a:lnTo>
                  <a:pt x="46280" y="12890"/>
                </a:lnTo>
                <a:lnTo>
                  <a:pt x="46280" y="12900"/>
                </a:lnTo>
                <a:lnTo>
                  <a:pt x="46280" y="12910"/>
                </a:lnTo>
                <a:lnTo>
                  <a:pt x="46270" y="12910"/>
                </a:lnTo>
                <a:lnTo>
                  <a:pt x="46270" y="12920"/>
                </a:lnTo>
                <a:lnTo>
                  <a:pt x="46260" y="12920"/>
                </a:lnTo>
                <a:lnTo>
                  <a:pt x="46260" y="12930"/>
                </a:lnTo>
                <a:lnTo>
                  <a:pt x="46250" y="12930"/>
                </a:lnTo>
                <a:lnTo>
                  <a:pt x="46250" y="12940"/>
                </a:lnTo>
                <a:lnTo>
                  <a:pt x="46240" y="12950"/>
                </a:lnTo>
                <a:lnTo>
                  <a:pt x="46240" y="12960"/>
                </a:lnTo>
                <a:lnTo>
                  <a:pt x="46230" y="12960"/>
                </a:lnTo>
                <a:lnTo>
                  <a:pt x="46230" y="12970"/>
                </a:lnTo>
                <a:lnTo>
                  <a:pt x="46230" y="12980"/>
                </a:lnTo>
                <a:lnTo>
                  <a:pt x="46230" y="12990"/>
                </a:lnTo>
                <a:lnTo>
                  <a:pt x="46220" y="12990"/>
                </a:lnTo>
                <a:lnTo>
                  <a:pt x="46220" y="13000"/>
                </a:lnTo>
                <a:lnTo>
                  <a:pt x="46220" y="13010"/>
                </a:lnTo>
                <a:lnTo>
                  <a:pt x="46220" y="13020"/>
                </a:lnTo>
                <a:lnTo>
                  <a:pt x="46210" y="13020"/>
                </a:lnTo>
                <a:lnTo>
                  <a:pt x="46210" y="13030"/>
                </a:lnTo>
                <a:lnTo>
                  <a:pt x="46210" y="13040"/>
                </a:lnTo>
                <a:lnTo>
                  <a:pt x="46210" y="13050"/>
                </a:lnTo>
                <a:lnTo>
                  <a:pt x="46210" y="13060"/>
                </a:lnTo>
                <a:lnTo>
                  <a:pt x="46200" y="13070"/>
                </a:lnTo>
                <a:lnTo>
                  <a:pt x="46200" y="13080"/>
                </a:lnTo>
                <a:lnTo>
                  <a:pt x="46190" y="13090"/>
                </a:lnTo>
                <a:lnTo>
                  <a:pt x="46190" y="13100"/>
                </a:lnTo>
                <a:lnTo>
                  <a:pt x="46190" y="13110"/>
                </a:lnTo>
                <a:lnTo>
                  <a:pt x="46190" y="13120"/>
                </a:lnTo>
                <a:lnTo>
                  <a:pt x="46180" y="13120"/>
                </a:lnTo>
                <a:lnTo>
                  <a:pt x="46180" y="13130"/>
                </a:lnTo>
                <a:lnTo>
                  <a:pt x="46190" y="13130"/>
                </a:lnTo>
                <a:lnTo>
                  <a:pt x="46180" y="13130"/>
                </a:lnTo>
                <a:lnTo>
                  <a:pt x="46180" y="13140"/>
                </a:lnTo>
                <a:lnTo>
                  <a:pt x="46170" y="13140"/>
                </a:lnTo>
                <a:lnTo>
                  <a:pt x="46170" y="13150"/>
                </a:lnTo>
                <a:lnTo>
                  <a:pt x="46110" y="13220"/>
                </a:lnTo>
                <a:lnTo>
                  <a:pt x="46100" y="13230"/>
                </a:lnTo>
                <a:lnTo>
                  <a:pt x="46070" y="13260"/>
                </a:lnTo>
                <a:lnTo>
                  <a:pt x="46060" y="13270"/>
                </a:lnTo>
                <a:lnTo>
                  <a:pt x="46060" y="13280"/>
                </a:lnTo>
                <a:lnTo>
                  <a:pt x="46030" y="13270"/>
                </a:lnTo>
                <a:lnTo>
                  <a:pt x="46000" y="13260"/>
                </a:lnTo>
                <a:lnTo>
                  <a:pt x="46000" y="13270"/>
                </a:lnTo>
                <a:lnTo>
                  <a:pt x="46030" y="13290"/>
                </a:lnTo>
                <a:lnTo>
                  <a:pt x="46020" y="13290"/>
                </a:lnTo>
                <a:lnTo>
                  <a:pt x="46000" y="13310"/>
                </a:lnTo>
                <a:lnTo>
                  <a:pt x="46000" y="13320"/>
                </a:lnTo>
                <a:lnTo>
                  <a:pt x="45990" y="13340"/>
                </a:lnTo>
                <a:lnTo>
                  <a:pt x="45980" y="13340"/>
                </a:lnTo>
                <a:lnTo>
                  <a:pt x="45980" y="13350"/>
                </a:lnTo>
                <a:lnTo>
                  <a:pt x="45960" y="13360"/>
                </a:lnTo>
                <a:lnTo>
                  <a:pt x="45960" y="13370"/>
                </a:lnTo>
                <a:lnTo>
                  <a:pt x="45970" y="13360"/>
                </a:lnTo>
                <a:lnTo>
                  <a:pt x="45960" y="13370"/>
                </a:lnTo>
                <a:lnTo>
                  <a:pt x="45970" y="13370"/>
                </a:lnTo>
                <a:lnTo>
                  <a:pt x="45980" y="13370"/>
                </a:lnTo>
                <a:lnTo>
                  <a:pt x="45990" y="13370"/>
                </a:lnTo>
                <a:lnTo>
                  <a:pt x="46000" y="13360"/>
                </a:lnTo>
                <a:lnTo>
                  <a:pt x="46010" y="13360"/>
                </a:lnTo>
                <a:lnTo>
                  <a:pt x="46010" y="13350"/>
                </a:lnTo>
                <a:lnTo>
                  <a:pt x="46020" y="13350"/>
                </a:lnTo>
                <a:lnTo>
                  <a:pt x="46030" y="13350"/>
                </a:lnTo>
                <a:lnTo>
                  <a:pt x="46030" y="13340"/>
                </a:lnTo>
                <a:lnTo>
                  <a:pt x="46040" y="13340"/>
                </a:lnTo>
                <a:lnTo>
                  <a:pt x="46040" y="13330"/>
                </a:lnTo>
                <a:lnTo>
                  <a:pt x="46040" y="13320"/>
                </a:lnTo>
                <a:lnTo>
                  <a:pt x="46040" y="13310"/>
                </a:lnTo>
                <a:lnTo>
                  <a:pt x="46050" y="13310"/>
                </a:lnTo>
                <a:lnTo>
                  <a:pt x="46080" y="13300"/>
                </a:lnTo>
                <a:lnTo>
                  <a:pt x="46140" y="13280"/>
                </a:lnTo>
                <a:lnTo>
                  <a:pt x="46180" y="13270"/>
                </a:lnTo>
                <a:lnTo>
                  <a:pt x="46190" y="13290"/>
                </a:lnTo>
                <a:lnTo>
                  <a:pt x="46190" y="13300"/>
                </a:lnTo>
                <a:lnTo>
                  <a:pt x="46210" y="13270"/>
                </a:lnTo>
                <a:lnTo>
                  <a:pt x="46220" y="13270"/>
                </a:lnTo>
                <a:lnTo>
                  <a:pt x="46200" y="13300"/>
                </a:lnTo>
                <a:lnTo>
                  <a:pt x="46230" y="13320"/>
                </a:lnTo>
                <a:lnTo>
                  <a:pt x="46260" y="13270"/>
                </a:lnTo>
                <a:lnTo>
                  <a:pt x="46220" y="13240"/>
                </a:lnTo>
                <a:lnTo>
                  <a:pt x="46260" y="13270"/>
                </a:lnTo>
                <a:lnTo>
                  <a:pt x="46290" y="13290"/>
                </a:lnTo>
                <a:lnTo>
                  <a:pt x="46280" y="13280"/>
                </a:lnTo>
                <a:lnTo>
                  <a:pt x="46270" y="13270"/>
                </a:lnTo>
                <a:lnTo>
                  <a:pt x="46260" y="13270"/>
                </a:lnTo>
                <a:lnTo>
                  <a:pt x="46260" y="13280"/>
                </a:lnTo>
                <a:lnTo>
                  <a:pt x="46250" y="13290"/>
                </a:lnTo>
                <a:lnTo>
                  <a:pt x="46250" y="13300"/>
                </a:lnTo>
                <a:lnTo>
                  <a:pt x="46240" y="13310"/>
                </a:lnTo>
                <a:lnTo>
                  <a:pt x="46230" y="13330"/>
                </a:lnTo>
                <a:lnTo>
                  <a:pt x="46230" y="13350"/>
                </a:lnTo>
                <a:lnTo>
                  <a:pt x="46230" y="13360"/>
                </a:lnTo>
                <a:lnTo>
                  <a:pt x="46230" y="13370"/>
                </a:lnTo>
                <a:lnTo>
                  <a:pt x="46230" y="13390"/>
                </a:lnTo>
                <a:lnTo>
                  <a:pt x="46230" y="13400"/>
                </a:lnTo>
                <a:lnTo>
                  <a:pt x="46240" y="13410"/>
                </a:lnTo>
                <a:lnTo>
                  <a:pt x="46250" y="13420"/>
                </a:lnTo>
                <a:lnTo>
                  <a:pt x="46260" y="13430"/>
                </a:lnTo>
                <a:lnTo>
                  <a:pt x="46270" y="13440"/>
                </a:lnTo>
                <a:lnTo>
                  <a:pt x="46300" y="13460"/>
                </a:lnTo>
                <a:lnTo>
                  <a:pt x="46310" y="13470"/>
                </a:lnTo>
                <a:lnTo>
                  <a:pt x="46320" y="13470"/>
                </a:lnTo>
                <a:lnTo>
                  <a:pt x="46330" y="13450"/>
                </a:lnTo>
                <a:lnTo>
                  <a:pt x="46340" y="13460"/>
                </a:lnTo>
                <a:lnTo>
                  <a:pt x="46340" y="13450"/>
                </a:lnTo>
                <a:lnTo>
                  <a:pt x="46340" y="13460"/>
                </a:lnTo>
                <a:lnTo>
                  <a:pt x="46350" y="13450"/>
                </a:lnTo>
                <a:lnTo>
                  <a:pt x="46350" y="13440"/>
                </a:lnTo>
                <a:lnTo>
                  <a:pt x="46360" y="13430"/>
                </a:lnTo>
                <a:lnTo>
                  <a:pt x="46360" y="13420"/>
                </a:lnTo>
                <a:lnTo>
                  <a:pt x="46370" y="13410"/>
                </a:lnTo>
                <a:lnTo>
                  <a:pt x="46380" y="13390"/>
                </a:lnTo>
                <a:lnTo>
                  <a:pt x="46370" y="13410"/>
                </a:lnTo>
                <a:lnTo>
                  <a:pt x="46370" y="13420"/>
                </a:lnTo>
                <a:lnTo>
                  <a:pt x="46350" y="13440"/>
                </a:lnTo>
                <a:lnTo>
                  <a:pt x="46380" y="13460"/>
                </a:lnTo>
                <a:lnTo>
                  <a:pt x="46380" y="13450"/>
                </a:lnTo>
                <a:lnTo>
                  <a:pt x="46390" y="13440"/>
                </a:lnTo>
                <a:lnTo>
                  <a:pt x="46400" y="13440"/>
                </a:lnTo>
                <a:lnTo>
                  <a:pt x="46400" y="13420"/>
                </a:lnTo>
                <a:lnTo>
                  <a:pt x="46410" y="13410"/>
                </a:lnTo>
                <a:lnTo>
                  <a:pt x="46420" y="13410"/>
                </a:lnTo>
                <a:lnTo>
                  <a:pt x="46420" y="13420"/>
                </a:lnTo>
                <a:lnTo>
                  <a:pt x="46430" y="13420"/>
                </a:lnTo>
                <a:lnTo>
                  <a:pt x="46430" y="13430"/>
                </a:lnTo>
                <a:lnTo>
                  <a:pt x="46440" y="13430"/>
                </a:lnTo>
                <a:lnTo>
                  <a:pt x="46450" y="13440"/>
                </a:lnTo>
                <a:lnTo>
                  <a:pt x="46450" y="13430"/>
                </a:lnTo>
                <a:lnTo>
                  <a:pt x="46470" y="13440"/>
                </a:lnTo>
                <a:lnTo>
                  <a:pt x="46480" y="13440"/>
                </a:lnTo>
                <a:lnTo>
                  <a:pt x="46490" y="13440"/>
                </a:lnTo>
                <a:lnTo>
                  <a:pt x="46500" y="13440"/>
                </a:lnTo>
                <a:lnTo>
                  <a:pt x="46510" y="13440"/>
                </a:lnTo>
                <a:lnTo>
                  <a:pt x="46510" y="13420"/>
                </a:lnTo>
                <a:lnTo>
                  <a:pt x="46510" y="13410"/>
                </a:lnTo>
                <a:lnTo>
                  <a:pt x="46510" y="13400"/>
                </a:lnTo>
                <a:lnTo>
                  <a:pt x="46510" y="13390"/>
                </a:lnTo>
                <a:lnTo>
                  <a:pt x="46500" y="13380"/>
                </a:lnTo>
                <a:lnTo>
                  <a:pt x="46480" y="13380"/>
                </a:lnTo>
                <a:lnTo>
                  <a:pt x="46500" y="13380"/>
                </a:lnTo>
                <a:lnTo>
                  <a:pt x="46510" y="13380"/>
                </a:lnTo>
                <a:lnTo>
                  <a:pt x="46520" y="13390"/>
                </a:lnTo>
                <a:lnTo>
                  <a:pt x="46520" y="13400"/>
                </a:lnTo>
                <a:lnTo>
                  <a:pt x="46510" y="13450"/>
                </a:lnTo>
                <a:lnTo>
                  <a:pt x="46520" y="13450"/>
                </a:lnTo>
                <a:lnTo>
                  <a:pt x="46520" y="13460"/>
                </a:lnTo>
                <a:lnTo>
                  <a:pt x="46520" y="13470"/>
                </a:lnTo>
                <a:lnTo>
                  <a:pt x="46530" y="13470"/>
                </a:lnTo>
                <a:lnTo>
                  <a:pt x="46530" y="13480"/>
                </a:lnTo>
                <a:lnTo>
                  <a:pt x="46540" y="13480"/>
                </a:lnTo>
                <a:lnTo>
                  <a:pt x="46540" y="13490"/>
                </a:lnTo>
                <a:lnTo>
                  <a:pt x="46550" y="13490"/>
                </a:lnTo>
                <a:lnTo>
                  <a:pt x="46560" y="13490"/>
                </a:lnTo>
                <a:lnTo>
                  <a:pt x="46560" y="13500"/>
                </a:lnTo>
                <a:lnTo>
                  <a:pt x="46570" y="13510"/>
                </a:lnTo>
                <a:lnTo>
                  <a:pt x="46570" y="13520"/>
                </a:lnTo>
                <a:lnTo>
                  <a:pt x="46570" y="13530"/>
                </a:lnTo>
                <a:lnTo>
                  <a:pt x="46580" y="13530"/>
                </a:lnTo>
                <a:lnTo>
                  <a:pt x="46580" y="13540"/>
                </a:lnTo>
                <a:lnTo>
                  <a:pt x="46580" y="13550"/>
                </a:lnTo>
                <a:lnTo>
                  <a:pt x="46590" y="13550"/>
                </a:lnTo>
                <a:lnTo>
                  <a:pt x="46590" y="13560"/>
                </a:lnTo>
                <a:lnTo>
                  <a:pt x="46600" y="13570"/>
                </a:lnTo>
                <a:lnTo>
                  <a:pt x="46610" y="13570"/>
                </a:lnTo>
                <a:lnTo>
                  <a:pt x="46620" y="13580"/>
                </a:lnTo>
                <a:lnTo>
                  <a:pt x="46630" y="13580"/>
                </a:lnTo>
                <a:lnTo>
                  <a:pt x="46640" y="13580"/>
                </a:lnTo>
                <a:lnTo>
                  <a:pt x="46650" y="13580"/>
                </a:lnTo>
                <a:lnTo>
                  <a:pt x="46650" y="13570"/>
                </a:lnTo>
                <a:lnTo>
                  <a:pt x="46650" y="13580"/>
                </a:lnTo>
                <a:lnTo>
                  <a:pt x="46650" y="13590"/>
                </a:lnTo>
                <a:lnTo>
                  <a:pt x="46660" y="13590"/>
                </a:lnTo>
                <a:lnTo>
                  <a:pt x="46660" y="13580"/>
                </a:lnTo>
                <a:lnTo>
                  <a:pt x="46660" y="13590"/>
                </a:lnTo>
                <a:lnTo>
                  <a:pt x="46660" y="13600"/>
                </a:lnTo>
                <a:lnTo>
                  <a:pt x="46670" y="13590"/>
                </a:lnTo>
                <a:lnTo>
                  <a:pt x="46670" y="13600"/>
                </a:lnTo>
                <a:lnTo>
                  <a:pt x="46660" y="13600"/>
                </a:lnTo>
                <a:lnTo>
                  <a:pt x="46650" y="13610"/>
                </a:lnTo>
                <a:lnTo>
                  <a:pt x="46640" y="13610"/>
                </a:lnTo>
                <a:lnTo>
                  <a:pt x="46620" y="13630"/>
                </a:lnTo>
                <a:lnTo>
                  <a:pt x="46630" y="13630"/>
                </a:lnTo>
                <a:lnTo>
                  <a:pt x="46630" y="13640"/>
                </a:lnTo>
                <a:lnTo>
                  <a:pt x="46640" y="13640"/>
                </a:lnTo>
                <a:lnTo>
                  <a:pt x="46640" y="13630"/>
                </a:lnTo>
                <a:lnTo>
                  <a:pt x="46640" y="13620"/>
                </a:lnTo>
                <a:lnTo>
                  <a:pt x="46650" y="13620"/>
                </a:lnTo>
                <a:lnTo>
                  <a:pt x="46650" y="13610"/>
                </a:lnTo>
                <a:lnTo>
                  <a:pt x="46660" y="13610"/>
                </a:lnTo>
                <a:lnTo>
                  <a:pt x="46670" y="13610"/>
                </a:lnTo>
                <a:lnTo>
                  <a:pt x="46670" y="13600"/>
                </a:lnTo>
                <a:lnTo>
                  <a:pt x="46680" y="13600"/>
                </a:lnTo>
                <a:lnTo>
                  <a:pt x="46680" y="13590"/>
                </a:lnTo>
                <a:lnTo>
                  <a:pt x="46690" y="13590"/>
                </a:lnTo>
                <a:lnTo>
                  <a:pt x="46700" y="13590"/>
                </a:lnTo>
                <a:lnTo>
                  <a:pt x="46690" y="13560"/>
                </a:lnTo>
                <a:lnTo>
                  <a:pt x="46700" y="13560"/>
                </a:lnTo>
                <a:lnTo>
                  <a:pt x="46710" y="13560"/>
                </a:lnTo>
                <a:lnTo>
                  <a:pt x="46700" y="13560"/>
                </a:lnTo>
                <a:lnTo>
                  <a:pt x="46710" y="13560"/>
                </a:lnTo>
                <a:lnTo>
                  <a:pt x="46720" y="13560"/>
                </a:lnTo>
                <a:lnTo>
                  <a:pt x="46720" y="13580"/>
                </a:lnTo>
                <a:lnTo>
                  <a:pt x="46730" y="13580"/>
                </a:lnTo>
                <a:lnTo>
                  <a:pt x="46740" y="13570"/>
                </a:lnTo>
                <a:lnTo>
                  <a:pt x="46750" y="13570"/>
                </a:lnTo>
                <a:lnTo>
                  <a:pt x="46750" y="13560"/>
                </a:lnTo>
                <a:lnTo>
                  <a:pt x="46750" y="13550"/>
                </a:lnTo>
                <a:lnTo>
                  <a:pt x="46750" y="13540"/>
                </a:lnTo>
                <a:lnTo>
                  <a:pt x="46760" y="13540"/>
                </a:lnTo>
                <a:lnTo>
                  <a:pt x="46770" y="13540"/>
                </a:lnTo>
                <a:lnTo>
                  <a:pt x="46770" y="13530"/>
                </a:lnTo>
                <a:lnTo>
                  <a:pt x="46780" y="13530"/>
                </a:lnTo>
                <a:lnTo>
                  <a:pt x="46790" y="13530"/>
                </a:lnTo>
                <a:lnTo>
                  <a:pt x="46790" y="13540"/>
                </a:lnTo>
                <a:lnTo>
                  <a:pt x="46800" y="13540"/>
                </a:lnTo>
                <a:lnTo>
                  <a:pt x="46800" y="13550"/>
                </a:lnTo>
                <a:lnTo>
                  <a:pt x="46800" y="13560"/>
                </a:lnTo>
                <a:lnTo>
                  <a:pt x="46800" y="13570"/>
                </a:lnTo>
                <a:lnTo>
                  <a:pt x="46800" y="13580"/>
                </a:lnTo>
                <a:lnTo>
                  <a:pt x="46810" y="13580"/>
                </a:lnTo>
                <a:lnTo>
                  <a:pt x="46810" y="13590"/>
                </a:lnTo>
                <a:lnTo>
                  <a:pt x="46810" y="13600"/>
                </a:lnTo>
                <a:lnTo>
                  <a:pt x="46820" y="13600"/>
                </a:lnTo>
                <a:lnTo>
                  <a:pt x="46820" y="13590"/>
                </a:lnTo>
                <a:lnTo>
                  <a:pt x="46830" y="13590"/>
                </a:lnTo>
                <a:lnTo>
                  <a:pt x="46830" y="13580"/>
                </a:lnTo>
                <a:lnTo>
                  <a:pt x="46840" y="13580"/>
                </a:lnTo>
                <a:lnTo>
                  <a:pt x="46850" y="13580"/>
                </a:lnTo>
                <a:lnTo>
                  <a:pt x="46850" y="13570"/>
                </a:lnTo>
                <a:lnTo>
                  <a:pt x="46850" y="13540"/>
                </a:lnTo>
                <a:lnTo>
                  <a:pt x="46840" y="13500"/>
                </a:lnTo>
                <a:lnTo>
                  <a:pt x="46850" y="13540"/>
                </a:lnTo>
                <a:lnTo>
                  <a:pt x="46850" y="13570"/>
                </a:lnTo>
                <a:lnTo>
                  <a:pt x="46860" y="13570"/>
                </a:lnTo>
                <a:lnTo>
                  <a:pt x="46870" y="13560"/>
                </a:lnTo>
                <a:lnTo>
                  <a:pt x="46880" y="13560"/>
                </a:lnTo>
                <a:lnTo>
                  <a:pt x="46880" y="13550"/>
                </a:lnTo>
                <a:lnTo>
                  <a:pt x="46890" y="13550"/>
                </a:lnTo>
                <a:lnTo>
                  <a:pt x="46880" y="13470"/>
                </a:lnTo>
                <a:lnTo>
                  <a:pt x="46890" y="13470"/>
                </a:lnTo>
                <a:lnTo>
                  <a:pt x="46890" y="13500"/>
                </a:lnTo>
                <a:lnTo>
                  <a:pt x="46890" y="13520"/>
                </a:lnTo>
                <a:lnTo>
                  <a:pt x="46900" y="13540"/>
                </a:lnTo>
                <a:lnTo>
                  <a:pt x="46900" y="13550"/>
                </a:lnTo>
                <a:lnTo>
                  <a:pt x="46900" y="13540"/>
                </a:lnTo>
                <a:lnTo>
                  <a:pt x="46910" y="13540"/>
                </a:lnTo>
                <a:lnTo>
                  <a:pt x="46920" y="13540"/>
                </a:lnTo>
                <a:lnTo>
                  <a:pt x="46930" y="13540"/>
                </a:lnTo>
                <a:lnTo>
                  <a:pt x="46940" y="13530"/>
                </a:lnTo>
                <a:lnTo>
                  <a:pt x="46950" y="13530"/>
                </a:lnTo>
                <a:lnTo>
                  <a:pt x="46960" y="13530"/>
                </a:lnTo>
                <a:lnTo>
                  <a:pt x="46970" y="13530"/>
                </a:lnTo>
                <a:lnTo>
                  <a:pt x="46980" y="13530"/>
                </a:lnTo>
                <a:lnTo>
                  <a:pt x="46990" y="13530"/>
                </a:lnTo>
                <a:lnTo>
                  <a:pt x="47000" y="13530"/>
                </a:lnTo>
                <a:lnTo>
                  <a:pt x="47010" y="13530"/>
                </a:lnTo>
                <a:lnTo>
                  <a:pt x="47020" y="13530"/>
                </a:lnTo>
                <a:lnTo>
                  <a:pt x="47020" y="13540"/>
                </a:lnTo>
                <a:lnTo>
                  <a:pt x="47010" y="13550"/>
                </a:lnTo>
                <a:lnTo>
                  <a:pt x="46990" y="13540"/>
                </a:lnTo>
                <a:lnTo>
                  <a:pt x="46970" y="13540"/>
                </a:lnTo>
                <a:lnTo>
                  <a:pt x="46960" y="13550"/>
                </a:lnTo>
                <a:lnTo>
                  <a:pt x="46960" y="13560"/>
                </a:lnTo>
                <a:lnTo>
                  <a:pt x="46950" y="13550"/>
                </a:lnTo>
                <a:lnTo>
                  <a:pt x="46940" y="13560"/>
                </a:lnTo>
                <a:lnTo>
                  <a:pt x="46910" y="13590"/>
                </a:lnTo>
                <a:lnTo>
                  <a:pt x="46900" y="13600"/>
                </a:lnTo>
                <a:lnTo>
                  <a:pt x="46890" y="13600"/>
                </a:lnTo>
                <a:lnTo>
                  <a:pt x="46840" y="13640"/>
                </a:lnTo>
                <a:lnTo>
                  <a:pt x="46830" y="13650"/>
                </a:lnTo>
                <a:lnTo>
                  <a:pt x="46840" y="13650"/>
                </a:lnTo>
                <a:lnTo>
                  <a:pt x="46840" y="13660"/>
                </a:lnTo>
                <a:lnTo>
                  <a:pt x="46840" y="13670"/>
                </a:lnTo>
                <a:lnTo>
                  <a:pt x="46900" y="13640"/>
                </a:lnTo>
                <a:lnTo>
                  <a:pt x="46900" y="13650"/>
                </a:lnTo>
                <a:lnTo>
                  <a:pt x="46890" y="13660"/>
                </a:lnTo>
                <a:lnTo>
                  <a:pt x="46850" y="13680"/>
                </a:lnTo>
                <a:lnTo>
                  <a:pt x="46860" y="13680"/>
                </a:lnTo>
                <a:lnTo>
                  <a:pt x="46850" y="13690"/>
                </a:lnTo>
                <a:lnTo>
                  <a:pt x="46840" y="13700"/>
                </a:lnTo>
                <a:lnTo>
                  <a:pt x="46830" y="13700"/>
                </a:lnTo>
                <a:lnTo>
                  <a:pt x="46820" y="13700"/>
                </a:lnTo>
                <a:lnTo>
                  <a:pt x="46790" y="13720"/>
                </a:lnTo>
                <a:lnTo>
                  <a:pt x="46770" y="13720"/>
                </a:lnTo>
                <a:lnTo>
                  <a:pt x="46770" y="13730"/>
                </a:lnTo>
                <a:lnTo>
                  <a:pt x="46780" y="13760"/>
                </a:lnTo>
                <a:lnTo>
                  <a:pt x="46810" y="13740"/>
                </a:lnTo>
                <a:lnTo>
                  <a:pt x="46810" y="13730"/>
                </a:lnTo>
                <a:lnTo>
                  <a:pt x="46800" y="13720"/>
                </a:lnTo>
                <a:lnTo>
                  <a:pt x="46820" y="13710"/>
                </a:lnTo>
                <a:lnTo>
                  <a:pt x="46830" y="13710"/>
                </a:lnTo>
                <a:lnTo>
                  <a:pt x="46840" y="13710"/>
                </a:lnTo>
                <a:lnTo>
                  <a:pt x="46850" y="13700"/>
                </a:lnTo>
                <a:lnTo>
                  <a:pt x="46880" y="13690"/>
                </a:lnTo>
                <a:lnTo>
                  <a:pt x="46910" y="13680"/>
                </a:lnTo>
                <a:lnTo>
                  <a:pt x="46920" y="13680"/>
                </a:lnTo>
                <a:lnTo>
                  <a:pt x="46960" y="13630"/>
                </a:lnTo>
                <a:lnTo>
                  <a:pt x="46960" y="13640"/>
                </a:lnTo>
                <a:lnTo>
                  <a:pt x="46940" y="13690"/>
                </a:lnTo>
                <a:lnTo>
                  <a:pt x="46950" y="13690"/>
                </a:lnTo>
                <a:lnTo>
                  <a:pt x="46960" y="13690"/>
                </a:lnTo>
                <a:lnTo>
                  <a:pt x="46960" y="13700"/>
                </a:lnTo>
                <a:lnTo>
                  <a:pt x="46990" y="13650"/>
                </a:lnTo>
                <a:lnTo>
                  <a:pt x="47000" y="13650"/>
                </a:lnTo>
                <a:lnTo>
                  <a:pt x="47030" y="13620"/>
                </a:lnTo>
                <a:lnTo>
                  <a:pt x="47030" y="13630"/>
                </a:lnTo>
                <a:lnTo>
                  <a:pt x="47040" y="13630"/>
                </a:lnTo>
                <a:lnTo>
                  <a:pt x="47050" y="13630"/>
                </a:lnTo>
                <a:lnTo>
                  <a:pt x="47050" y="13640"/>
                </a:lnTo>
                <a:lnTo>
                  <a:pt x="47060" y="13640"/>
                </a:lnTo>
                <a:lnTo>
                  <a:pt x="47070" y="13640"/>
                </a:lnTo>
                <a:lnTo>
                  <a:pt x="47070" y="13650"/>
                </a:lnTo>
                <a:lnTo>
                  <a:pt x="47080" y="13650"/>
                </a:lnTo>
                <a:lnTo>
                  <a:pt x="47090" y="13650"/>
                </a:lnTo>
                <a:lnTo>
                  <a:pt x="47090" y="13660"/>
                </a:lnTo>
                <a:lnTo>
                  <a:pt x="47100" y="13660"/>
                </a:lnTo>
                <a:lnTo>
                  <a:pt x="47100" y="13670"/>
                </a:lnTo>
                <a:lnTo>
                  <a:pt x="47110" y="13670"/>
                </a:lnTo>
                <a:lnTo>
                  <a:pt x="47110" y="13680"/>
                </a:lnTo>
                <a:lnTo>
                  <a:pt x="47110" y="13690"/>
                </a:lnTo>
                <a:lnTo>
                  <a:pt x="47120" y="13690"/>
                </a:lnTo>
                <a:lnTo>
                  <a:pt x="47130" y="13690"/>
                </a:lnTo>
                <a:lnTo>
                  <a:pt x="47150" y="13690"/>
                </a:lnTo>
                <a:lnTo>
                  <a:pt x="47160" y="13690"/>
                </a:lnTo>
                <a:lnTo>
                  <a:pt x="47170" y="13690"/>
                </a:lnTo>
                <a:lnTo>
                  <a:pt x="47180" y="13700"/>
                </a:lnTo>
                <a:lnTo>
                  <a:pt x="47200" y="13700"/>
                </a:lnTo>
                <a:lnTo>
                  <a:pt x="47210" y="13700"/>
                </a:lnTo>
                <a:lnTo>
                  <a:pt x="47220" y="13700"/>
                </a:lnTo>
                <a:lnTo>
                  <a:pt x="47230" y="13700"/>
                </a:lnTo>
                <a:lnTo>
                  <a:pt x="47240" y="13700"/>
                </a:lnTo>
                <a:lnTo>
                  <a:pt x="47250" y="13690"/>
                </a:lnTo>
                <a:lnTo>
                  <a:pt x="47260" y="13690"/>
                </a:lnTo>
                <a:lnTo>
                  <a:pt x="47270" y="13680"/>
                </a:lnTo>
                <a:lnTo>
                  <a:pt x="47280" y="13680"/>
                </a:lnTo>
                <a:lnTo>
                  <a:pt x="47290" y="13670"/>
                </a:lnTo>
                <a:lnTo>
                  <a:pt x="47300" y="13660"/>
                </a:lnTo>
                <a:lnTo>
                  <a:pt x="47310" y="13650"/>
                </a:lnTo>
                <a:lnTo>
                  <a:pt x="47320" y="13650"/>
                </a:lnTo>
                <a:lnTo>
                  <a:pt x="47320" y="13640"/>
                </a:lnTo>
                <a:lnTo>
                  <a:pt x="47330" y="13640"/>
                </a:lnTo>
                <a:lnTo>
                  <a:pt x="47340" y="13630"/>
                </a:lnTo>
                <a:lnTo>
                  <a:pt x="47350" y="13620"/>
                </a:lnTo>
                <a:lnTo>
                  <a:pt x="47360" y="13620"/>
                </a:lnTo>
                <a:lnTo>
                  <a:pt x="47360" y="13610"/>
                </a:lnTo>
                <a:lnTo>
                  <a:pt x="47370" y="13600"/>
                </a:lnTo>
                <a:lnTo>
                  <a:pt x="47380" y="13580"/>
                </a:lnTo>
                <a:lnTo>
                  <a:pt x="47390" y="13580"/>
                </a:lnTo>
                <a:lnTo>
                  <a:pt x="47400" y="13570"/>
                </a:lnTo>
                <a:lnTo>
                  <a:pt x="47400" y="13560"/>
                </a:lnTo>
                <a:lnTo>
                  <a:pt x="47410" y="13550"/>
                </a:lnTo>
                <a:lnTo>
                  <a:pt x="47420" y="13540"/>
                </a:lnTo>
                <a:lnTo>
                  <a:pt x="47420" y="13530"/>
                </a:lnTo>
                <a:lnTo>
                  <a:pt x="47430" y="13530"/>
                </a:lnTo>
                <a:lnTo>
                  <a:pt x="47430" y="13520"/>
                </a:lnTo>
                <a:lnTo>
                  <a:pt x="47440" y="13520"/>
                </a:lnTo>
                <a:lnTo>
                  <a:pt x="47440" y="13510"/>
                </a:lnTo>
                <a:lnTo>
                  <a:pt x="47440" y="13500"/>
                </a:lnTo>
                <a:lnTo>
                  <a:pt x="47450" y="13500"/>
                </a:lnTo>
                <a:lnTo>
                  <a:pt x="47450" y="13490"/>
                </a:lnTo>
                <a:lnTo>
                  <a:pt x="47450" y="13480"/>
                </a:lnTo>
                <a:lnTo>
                  <a:pt x="47460" y="13460"/>
                </a:lnTo>
                <a:lnTo>
                  <a:pt x="47460" y="13450"/>
                </a:lnTo>
                <a:lnTo>
                  <a:pt x="47470" y="13450"/>
                </a:lnTo>
                <a:lnTo>
                  <a:pt x="47470" y="13420"/>
                </a:lnTo>
                <a:lnTo>
                  <a:pt x="47480" y="13400"/>
                </a:lnTo>
                <a:lnTo>
                  <a:pt x="47480" y="13390"/>
                </a:lnTo>
                <a:lnTo>
                  <a:pt x="47490" y="13370"/>
                </a:lnTo>
                <a:lnTo>
                  <a:pt x="47500" y="13360"/>
                </a:lnTo>
                <a:lnTo>
                  <a:pt x="47500" y="13350"/>
                </a:lnTo>
                <a:lnTo>
                  <a:pt x="47510" y="13340"/>
                </a:lnTo>
                <a:lnTo>
                  <a:pt x="47510" y="13330"/>
                </a:lnTo>
                <a:lnTo>
                  <a:pt x="47510" y="13320"/>
                </a:lnTo>
                <a:lnTo>
                  <a:pt x="47520" y="13310"/>
                </a:lnTo>
                <a:lnTo>
                  <a:pt x="47530" y="13290"/>
                </a:lnTo>
                <a:lnTo>
                  <a:pt x="47530" y="13280"/>
                </a:lnTo>
                <a:lnTo>
                  <a:pt x="47540" y="13280"/>
                </a:lnTo>
                <a:lnTo>
                  <a:pt x="47540" y="13270"/>
                </a:lnTo>
                <a:lnTo>
                  <a:pt x="47550" y="13260"/>
                </a:lnTo>
                <a:lnTo>
                  <a:pt x="47560" y="13260"/>
                </a:lnTo>
                <a:lnTo>
                  <a:pt x="47560" y="13250"/>
                </a:lnTo>
                <a:lnTo>
                  <a:pt x="47570" y="13250"/>
                </a:lnTo>
                <a:lnTo>
                  <a:pt x="47570" y="13240"/>
                </a:lnTo>
                <a:lnTo>
                  <a:pt x="47580" y="13230"/>
                </a:lnTo>
                <a:lnTo>
                  <a:pt x="47580" y="13220"/>
                </a:lnTo>
                <a:lnTo>
                  <a:pt x="47590" y="13220"/>
                </a:lnTo>
                <a:lnTo>
                  <a:pt x="47590" y="13210"/>
                </a:lnTo>
                <a:lnTo>
                  <a:pt x="47600" y="13210"/>
                </a:lnTo>
                <a:lnTo>
                  <a:pt x="47600" y="13200"/>
                </a:lnTo>
                <a:lnTo>
                  <a:pt x="47590" y="13200"/>
                </a:lnTo>
                <a:lnTo>
                  <a:pt x="47600" y="13180"/>
                </a:lnTo>
                <a:lnTo>
                  <a:pt x="47610" y="13180"/>
                </a:lnTo>
                <a:lnTo>
                  <a:pt x="47610" y="13170"/>
                </a:lnTo>
                <a:lnTo>
                  <a:pt x="47630" y="13140"/>
                </a:lnTo>
                <a:lnTo>
                  <a:pt x="47640" y="13140"/>
                </a:lnTo>
                <a:lnTo>
                  <a:pt x="47650" y="13130"/>
                </a:lnTo>
                <a:lnTo>
                  <a:pt x="47650" y="13120"/>
                </a:lnTo>
                <a:lnTo>
                  <a:pt x="47660" y="13120"/>
                </a:lnTo>
                <a:lnTo>
                  <a:pt x="47660" y="13080"/>
                </a:lnTo>
                <a:lnTo>
                  <a:pt x="47660" y="13060"/>
                </a:lnTo>
                <a:lnTo>
                  <a:pt x="47650" y="13050"/>
                </a:lnTo>
                <a:lnTo>
                  <a:pt x="47640" y="13040"/>
                </a:lnTo>
                <a:lnTo>
                  <a:pt x="47630" y="13030"/>
                </a:lnTo>
                <a:lnTo>
                  <a:pt x="47620" y="13020"/>
                </a:lnTo>
                <a:lnTo>
                  <a:pt x="47610" y="13020"/>
                </a:lnTo>
                <a:lnTo>
                  <a:pt x="47600" y="13010"/>
                </a:lnTo>
                <a:lnTo>
                  <a:pt x="47600" y="13000"/>
                </a:lnTo>
                <a:lnTo>
                  <a:pt x="47610" y="12960"/>
                </a:lnTo>
                <a:lnTo>
                  <a:pt x="47610" y="13010"/>
                </a:lnTo>
                <a:lnTo>
                  <a:pt x="47620" y="13020"/>
                </a:lnTo>
                <a:lnTo>
                  <a:pt x="47630" y="13030"/>
                </a:lnTo>
                <a:lnTo>
                  <a:pt x="47640" y="13040"/>
                </a:lnTo>
                <a:lnTo>
                  <a:pt x="47660" y="13050"/>
                </a:lnTo>
                <a:lnTo>
                  <a:pt x="47660" y="13060"/>
                </a:lnTo>
                <a:lnTo>
                  <a:pt x="47670" y="13060"/>
                </a:lnTo>
                <a:lnTo>
                  <a:pt x="47680" y="13050"/>
                </a:lnTo>
                <a:lnTo>
                  <a:pt x="47690" y="13050"/>
                </a:lnTo>
                <a:lnTo>
                  <a:pt x="47690" y="13040"/>
                </a:lnTo>
                <a:lnTo>
                  <a:pt x="47690" y="13030"/>
                </a:lnTo>
                <a:lnTo>
                  <a:pt x="47680" y="13020"/>
                </a:lnTo>
                <a:lnTo>
                  <a:pt x="47680" y="13030"/>
                </a:lnTo>
                <a:lnTo>
                  <a:pt x="47670" y="13040"/>
                </a:lnTo>
                <a:lnTo>
                  <a:pt x="47670" y="13030"/>
                </a:lnTo>
                <a:lnTo>
                  <a:pt x="47680" y="13020"/>
                </a:lnTo>
                <a:lnTo>
                  <a:pt x="47670" y="13010"/>
                </a:lnTo>
                <a:lnTo>
                  <a:pt x="47660" y="13030"/>
                </a:lnTo>
                <a:lnTo>
                  <a:pt x="47670" y="13010"/>
                </a:lnTo>
                <a:lnTo>
                  <a:pt x="47650" y="13000"/>
                </a:lnTo>
                <a:lnTo>
                  <a:pt x="47640" y="13010"/>
                </a:lnTo>
                <a:lnTo>
                  <a:pt x="47650" y="13000"/>
                </a:lnTo>
                <a:lnTo>
                  <a:pt x="47660" y="12980"/>
                </a:lnTo>
                <a:lnTo>
                  <a:pt x="47670" y="12980"/>
                </a:lnTo>
                <a:lnTo>
                  <a:pt x="47660" y="12990"/>
                </a:lnTo>
                <a:lnTo>
                  <a:pt x="47660" y="13000"/>
                </a:lnTo>
                <a:lnTo>
                  <a:pt x="47670" y="13010"/>
                </a:lnTo>
                <a:lnTo>
                  <a:pt x="47680" y="12990"/>
                </a:lnTo>
                <a:lnTo>
                  <a:pt x="47690" y="12990"/>
                </a:lnTo>
                <a:lnTo>
                  <a:pt x="47670" y="13010"/>
                </a:lnTo>
                <a:lnTo>
                  <a:pt x="47690" y="13020"/>
                </a:lnTo>
                <a:lnTo>
                  <a:pt x="47690" y="13010"/>
                </a:lnTo>
                <a:lnTo>
                  <a:pt x="47700" y="13010"/>
                </a:lnTo>
                <a:lnTo>
                  <a:pt x="47700" y="13000"/>
                </a:lnTo>
                <a:lnTo>
                  <a:pt x="47700" y="12990"/>
                </a:lnTo>
                <a:lnTo>
                  <a:pt x="47710" y="12990"/>
                </a:lnTo>
                <a:lnTo>
                  <a:pt x="47720" y="12980"/>
                </a:lnTo>
                <a:lnTo>
                  <a:pt x="47710" y="12970"/>
                </a:lnTo>
                <a:lnTo>
                  <a:pt x="47690" y="12960"/>
                </a:lnTo>
                <a:lnTo>
                  <a:pt x="47680" y="12940"/>
                </a:lnTo>
                <a:lnTo>
                  <a:pt x="47670" y="12940"/>
                </a:lnTo>
                <a:lnTo>
                  <a:pt x="47650" y="12940"/>
                </a:lnTo>
                <a:lnTo>
                  <a:pt x="47640" y="12940"/>
                </a:lnTo>
                <a:lnTo>
                  <a:pt x="47620" y="12950"/>
                </a:lnTo>
                <a:lnTo>
                  <a:pt x="47630" y="12950"/>
                </a:lnTo>
                <a:lnTo>
                  <a:pt x="47620" y="12950"/>
                </a:lnTo>
                <a:lnTo>
                  <a:pt x="47630" y="12940"/>
                </a:lnTo>
                <a:lnTo>
                  <a:pt x="47640" y="12940"/>
                </a:lnTo>
                <a:lnTo>
                  <a:pt x="47650" y="12940"/>
                </a:lnTo>
                <a:lnTo>
                  <a:pt x="47660" y="12940"/>
                </a:lnTo>
                <a:lnTo>
                  <a:pt x="47670" y="12940"/>
                </a:lnTo>
                <a:lnTo>
                  <a:pt x="47680" y="12940"/>
                </a:lnTo>
                <a:lnTo>
                  <a:pt x="47680" y="12950"/>
                </a:lnTo>
                <a:lnTo>
                  <a:pt x="47690" y="12950"/>
                </a:lnTo>
                <a:lnTo>
                  <a:pt x="47700" y="12960"/>
                </a:lnTo>
                <a:lnTo>
                  <a:pt x="47720" y="12970"/>
                </a:lnTo>
                <a:lnTo>
                  <a:pt x="47720" y="12980"/>
                </a:lnTo>
                <a:lnTo>
                  <a:pt x="47720" y="12970"/>
                </a:lnTo>
                <a:lnTo>
                  <a:pt x="47730" y="12980"/>
                </a:lnTo>
                <a:lnTo>
                  <a:pt x="47730" y="12990"/>
                </a:lnTo>
                <a:lnTo>
                  <a:pt x="47740" y="12990"/>
                </a:lnTo>
                <a:lnTo>
                  <a:pt x="47740" y="12980"/>
                </a:lnTo>
                <a:lnTo>
                  <a:pt x="47750" y="12980"/>
                </a:lnTo>
                <a:lnTo>
                  <a:pt x="47750" y="12970"/>
                </a:lnTo>
                <a:lnTo>
                  <a:pt x="47760" y="12970"/>
                </a:lnTo>
                <a:lnTo>
                  <a:pt x="47760" y="12960"/>
                </a:lnTo>
                <a:lnTo>
                  <a:pt x="47770" y="12960"/>
                </a:lnTo>
                <a:lnTo>
                  <a:pt x="47770" y="12950"/>
                </a:lnTo>
                <a:lnTo>
                  <a:pt x="47780" y="12940"/>
                </a:lnTo>
                <a:lnTo>
                  <a:pt x="47780" y="12930"/>
                </a:lnTo>
                <a:lnTo>
                  <a:pt x="47790" y="12930"/>
                </a:lnTo>
                <a:lnTo>
                  <a:pt x="47790" y="12920"/>
                </a:lnTo>
                <a:lnTo>
                  <a:pt x="47790" y="12910"/>
                </a:lnTo>
                <a:lnTo>
                  <a:pt x="47800" y="12910"/>
                </a:lnTo>
                <a:lnTo>
                  <a:pt x="47800" y="12900"/>
                </a:lnTo>
                <a:lnTo>
                  <a:pt x="47800" y="12890"/>
                </a:lnTo>
                <a:lnTo>
                  <a:pt x="47810" y="12880"/>
                </a:lnTo>
                <a:lnTo>
                  <a:pt x="47810" y="12870"/>
                </a:lnTo>
                <a:lnTo>
                  <a:pt x="47820" y="12870"/>
                </a:lnTo>
                <a:lnTo>
                  <a:pt x="47820" y="12860"/>
                </a:lnTo>
                <a:lnTo>
                  <a:pt x="47820" y="12850"/>
                </a:lnTo>
                <a:lnTo>
                  <a:pt x="47830" y="12850"/>
                </a:lnTo>
                <a:lnTo>
                  <a:pt x="47830" y="12840"/>
                </a:lnTo>
                <a:lnTo>
                  <a:pt x="47830" y="12830"/>
                </a:lnTo>
                <a:lnTo>
                  <a:pt x="47830" y="12820"/>
                </a:lnTo>
                <a:lnTo>
                  <a:pt x="47840" y="12820"/>
                </a:lnTo>
                <a:lnTo>
                  <a:pt x="47840" y="12810"/>
                </a:lnTo>
                <a:lnTo>
                  <a:pt x="47840" y="12800"/>
                </a:lnTo>
                <a:lnTo>
                  <a:pt x="47850" y="12790"/>
                </a:lnTo>
                <a:lnTo>
                  <a:pt x="47850" y="12780"/>
                </a:lnTo>
                <a:lnTo>
                  <a:pt x="47850" y="12770"/>
                </a:lnTo>
                <a:lnTo>
                  <a:pt x="47860" y="12760"/>
                </a:lnTo>
                <a:lnTo>
                  <a:pt x="47860" y="12750"/>
                </a:lnTo>
                <a:lnTo>
                  <a:pt x="47860" y="12740"/>
                </a:lnTo>
                <a:lnTo>
                  <a:pt x="47870" y="12730"/>
                </a:lnTo>
                <a:lnTo>
                  <a:pt x="47870" y="12720"/>
                </a:lnTo>
                <a:lnTo>
                  <a:pt x="47870" y="12710"/>
                </a:lnTo>
                <a:lnTo>
                  <a:pt x="47870" y="12700"/>
                </a:lnTo>
                <a:lnTo>
                  <a:pt x="47880" y="12690"/>
                </a:lnTo>
                <a:lnTo>
                  <a:pt x="47880" y="12680"/>
                </a:lnTo>
                <a:lnTo>
                  <a:pt x="47880" y="12670"/>
                </a:lnTo>
                <a:lnTo>
                  <a:pt x="47880" y="12660"/>
                </a:lnTo>
                <a:lnTo>
                  <a:pt x="47880" y="12650"/>
                </a:lnTo>
                <a:lnTo>
                  <a:pt x="47880" y="12640"/>
                </a:lnTo>
                <a:lnTo>
                  <a:pt x="47890" y="12640"/>
                </a:lnTo>
                <a:lnTo>
                  <a:pt x="47890" y="12630"/>
                </a:lnTo>
                <a:lnTo>
                  <a:pt x="47890" y="12610"/>
                </a:lnTo>
                <a:lnTo>
                  <a:pt x="47890" y="12600"/>
                </a:lnTo>
                <a:lnTo>
                  <a:pt x="47890" y="12590"/>
                </a:lnTo>
                <a:lnTo>
                  <a:pt x="47900" y="12590"/>
                </a:lnTo>
                <a:lnTo>
                  <a:pt x="47900" y="12580"/>
                </a:lnTo>
                <a:lnTo>
                  <a:pt x="47900" y="12570"/>
                </a:lnTo>
                <a:lnTo>
                  <a:pt x="47900" y="12560"/>
                </a:lnTo>
                <a:lnTo>
                  <a:pt x="47900" y="12550"/>
                </a:lnTo>
                <a:lnTo>
                  <a:pt x="47900" y="12540"/>
                </a:lnTo>
                <a:lnTo>
                  <a:pt x="47900" y="12530"/>
                </a:lnTo>
                <a:lnTo>
                  <a:pt x="47900" y="12520"/>
                </a:lnTo>
                <a:lnTo>
                  <a:pt x="47900" y="12510"/>
                </a:lnTo>
                <a:lnTo>
                  <a:pt x="47900" y="12500"/>
                </a:lnTo>
                <a:lnTo>
                  <a:pt x="47900" y="12490"/>
                </a:lnTo>
                <a:lnTo>
                  <a:pt x="47890" y="12490"/>
                </a:lnTo>
                <a:lnTo>
                  <a:pt x="47890" y="12480"/>
                </a:lnTo>
                <a:lnTo>
                  <a:pt x="47890" y="12470"/>
                </a:lnTo>
                <a:lnTo>
                  <a:pt x="47890" y="12460"/>
                </a:lnTo>
                <a:lnTo>
                  <a:pt x="47880" y="12460"/>
                </a:lnTo>
                <a:lnTo>
                  <a:pt x="47880" y="12450"/>
                </a:lnTo>
                <a:lnTo>
                  <a:pt x="47880" y="12440"/>
                </a:lnTo>
                <a:lnTo>
                  <a:pt x="47870" y="12440"/>
                </a:lnTo>
                <a:lnTo>
                  <a:pt x="47870" y="12430"/>
                </a:lnTo>
                <a:lnTo>
                  <a:pt x="47860" y="12430"/>
                </a:lnTo>
                <a:lnTo>
                  <a:pt x="47850" y="12430"/>
                </a:lnTo>
                <a:lnTo>
                  <a:pt x="47850" y="12420"/>
                </a:lnTo>
                <a:lnTo>
                  <a:pt x="47840" y="12420"/>
                </a:lnTo>
                <a:lnTo>
                  <a:pt x="47840" y="12410"/>
                </a:lnTo>
                <a:lnTo>
                  <a:pt x="47830" y="12410"/>
                </a:lnTo>
                <a:lnTo>
                  <a:pt x="47820" y="12400"/>
                </a:lnTo>
                <a:lnTo>
                  <a:pt x="47820" y="12390"/>
                </a:lnTo>
                <a:lnTo>
                  <a:pt x="47810" y="12390"/>
                </a:lnTo>
                <a:lnTo>
                  <a:pt x="47810" y="12380"/>
                </a:lnTo>
                <a:lnTo>
                  <a:pt x="47800" y="12380"/>
                </a:lnTo>
                <a:lnTo>
                  <a:pt x="47800" y="12370"/>
                </a:lnTo>
                <a:lnTo>
                  <a:pt x="47790" y="12370"/>
                </a:lnTo>
                <a:lnTo>
                  <a:pt x="47780" y="12370"/>
                </a:lnTo>
                <a:lnTo>
                  <a:pt x="47780" y="12360"/>
                </a:lnTo>
                <a:lnTo>
                  <a:pt x="47770" y="12370"/>
                </a:lnTo>
                <a:lnTo>
                  <a:pt x="47760" y="12380"/>
                </a:lnTo>
                <a:lnTo>
                  <a:pt x="47750" y="12390"/>
                </a:lnTo>
                <a:lnTo>
                  <a:pt x="47740" y="12390"/>
                </a:lnTo>
                <a:lnTo>
                  <a:pt x="47750" y="12380"/>
                </a:lnTo>
                <a:lnTo>
                  <a:pt x="47760" y="12370"/>
                </a:lnTo>
                <a:lnTo>
                  <a:pt x="47770" y="12370"/>
                </a:lnTo>
                <a:lnTo>
                  <a:pt x="47770" y="12360"/>
                </a:lnTo>
                <a:lnTo>
                  <a:pt x="47760" y="12350"/>
                </a:lnTo>
                <a:lnTo>
                  <a:pt x="47760" y="12340"/>
                </a:lnTo>
                <a:lnTo>
                  <a:pt x="47760" y="12330"/>
                </a:lnTo>
                <a:lnTo>
                  <a:pt x="47750" y="12330"/>
                </a:lnTo>
                <a:lnTo>
                  <a:pt x="47750" y="12320"/>
                </a:lnTo>
                <a:lnTo>
                  <a:pt x="47750" y="12310"/>
                </a:lnTo>
                <a:lnTo>
                  <a:pt x="47750" y="12300"/>
                </a:lnTo>
                <a:lnTo>
                  <a:pt x="47740" y="12300"/>
                </a:lnTo>
                <a:lnTo>
                  <a:pt x="47740" y="12290"/>
                </a:lnTo>
                <a:lnTo>
                  <a:pt x="47730" y="12280"/>
                </a:lnTo>
                <a:lnTo>
                  <a:pt x="47730" y="12270"/>
                </a:lnTo>
                <a:lnTo>
                  <a:pt x="47740" y="12270"/>
                </a:lnTo>
                <a:lnTo>
                  <a:pt x="47780" y="12180"/>
                </a:lnTo>
                <a:lnTo>
                  <a:pt x="47820" y="12210"/>
                </a:lnTo>
                <a:lnTo>
                  <a:pt x="47850" y="12220"/>
                </a:lnTo>
                <a:lnTo>
                  <a:pt x="47950" y="12240"/>
                </a:lnTo>
                <a:lnTo>
                  <a:pt x="48000" y="12250"/>
                </a:lnTo>
                <a:lnTo>
                  <a:pt x="48060" y="12270"/>
                </a:lnTo>
                <a:lnTo>
                  <a:pt x="48150" y="12290"/>
                </a:lnTo>
                <a:lnTo>
                  <a:pt x="48160" y="12300"/>
                </a:lnTo>
                <a:lnTo>
                  <a:pt x="48180" y="12300"/>
                </a:lnTo>
                <a:lnTo>
                  <a:pt x="48310" y="12310"/>
                </a:lnTo>
                <a:lnTo>
                  <a:pt x="48320" y="12310"/>
                </a:lnTo>
                <a:lnTo>
                  <a:pt x="48420" y="12320"/>
                </a:lnTo>
                <a:lnTo>
                  <a:pt x="48450" y="12320"/>
                </a:lnTo>
                <a:lnTo>
                  <a:pt x="48480" y="12330"/>
                </a:lnTo>
                <a:lnTo>
                  <a:pt x="48490" y="12340"/>
                </a:lnTo>
                <a:lnTo>
                  <a:pt x="48560" y="12360"/>
                </a:lnTo>
                <a:lnTo>
                  <a:pt x="48620" y="12390"/>
                </a:lnTo>
                <a:lnTo>
                  <a:pt x="48620" y="12470"/>
                </a:lnTo>
                <a:lnTo>
                  <a:pt x="48600" y="12540"/>
                </a:lnTo>
                <a:lnTo>
                  <a:pt x="48630" y="12570"/>
                </a:lnTo>
                <a:lnTo>
                  <a:pt x="48670" y="12610"/>
                </a:lnTo>
                <a:lnTo>
                  <a:pt x="48700" y="12600"/>
                </a:lnTo>
                <a:lnTo>
                  <a:pt x="48710" y="12620"/>
                </a:lnTo>
                <a:lnTo>
                  <a:pt x="48740" y="12650"/>
                </a:lnTo>
                <a:lnTo>
                  <a:pt x="48770" y="12690"/>
                </a:lnTo>
                <a:lnTo>
                  <a:pt x="48790" y="12710"/>
                </a:lnTo>
                <a:lnTo>
                  <a:pt x="48830" y="12760"/>
                </a:lnTo>
                <a:lnTo>
                  <a:pt x="48850" y="12790"/>
                </a:lnTo>
                <a:lnTo>
                  <a:pt x="48890" y="12790"/>
                </a:lnTo>
                <a:lnTo>
                  <a:pt x="48890" y="12780"/>
                </a:lnTo>
                <a:lnTo>
                  <a:pt x="48980" y="12860"/>
                </a:lnTo>
                <a:lnTo>
                  <a:pt x="48990" y="12890"/>
                </a:lnTo>
                <a:lnTo>
                  <a:pt x="48990" y="12920"/>
                </a:lnTo>
                <a:lnTo>
                  <a:pt x="48990" y="12950"/>
                </a:lnTo>
                <a:lnTo>
                  <a:pt x="48990" y="12970"/>
                </a:lnTo>
                <a:lnTo>
                  <a:pt x="48900" y="12990"/>
                </a:lnTo>
                <a:lnTo>
                  <a:pt x="48890" y="13020"/>
                </a:lnTo>
                <a:lnTo>
                  <a:pt x="48840" y="13040"/>
                </a:lnTo>
                <a:lnTo>
                  <a:pt x="48840" y="13080"/>
                </a:lnTo>
                <a:lnTo>
                  <a:pt x="48830" y="13150"/>
                </a:lnTo>
                <a:lnTo>
                  <a:pt x="48830" y="13170"/>
                </a:lnTo>
                <a:lnTo>
                  <a:pt x="48850" y="13230"/>
                </a:lnTo>
                <a:lnTo>
                  <a:pt x="48850" y="13270"/>
                </a:lnTo>
                <a:lnTo>
                  <a:pt x="48840" y="13320"/>
                </a:lnTo>
                <a:lnTo>
                  <a:pt x="48850" y="13330"/>
                </a:lnTo>
                <a:lnTo>
                  <a:pt x="48860" y="13330"/>
                </a:lnTo>
                <a:lnTo>
                  <a:pt x="48880" y="13320"/>
                </a:lnTo>
                <a:lnTo>
                  <a:pt x="48890" y="13320"/>
                </a:lnTo>
                <a:lnTo>
                  <a:pt x="48900" y="13320"/>
                </a:lnTo>
                <a:lnTo>
                  <a:pt x="48900" y="13330"/>
                </a:lnTo>
                <a:lnTo>
                  <a:pt x="48910" y="13330"/>
                </a:lnTo>
                <a:lnTo>
                  <a:pt x="48910" y="13340"/>
                </a:lnTo>
                <a:lnTo>
                  <a:pt x="48900" y="13380"/>
                </a:lnTo>
                <a:lnTo>
                  <a:pt x="48900" y="13390"/>
                </a:lnTo>
                <a:lnTo>
                  <a:pt x="48910" y="13400"/>
                </a:lnTo>
                <a:lnTo>
                  <a:pt x="48920" y="13410"/>
                </a:lnTo>
                <a:lnTo>
                  <a:pt x="48930" y="13410"/>
                </a:lnTo>
                <a:lnTo>
                  <a:pt x="48930" y="13420"/>
                </a:lnTo>
                <a:lnTo>
                  <a:pt x="48940" y="13420"/>
                </a:lnTo>
                <a:lnTo>
                  <a:pt x="48940" y="13430"/>
                </a:lnTo>
                <a:lnTo>
                  <a:pt x="48940" y="13450"/>
                </a:lnTo>
                <a:lnTo>
                  <a:pt x="48940" y="13460"/>
                </a:lnTo>
                <a:lnTo>
                  <a:pt x="48930" y="13470"/>
                </a:lnTo>
                <a:lnTo>
                  <a:pt x="48920" y="13480"/>
                </a:lnTo>
                <a:lnTo>
                  <a:pt x="48920" y="13490"/>
                </a:lnTo>
                <a:lnTo>
                  <a:pt x="48920" y="13510"/>
                </a:lnTo>
                <a:lnTo>
                  <a:pt x="48930" y="13520"/>
                </a:lnTo>
                <a:lnTo>
                  <a:pt x="48930" y="13530"/>
                </a:lnTo>
                <a:lnTo>
                  <a:pt x="48940" y="13540"/>
                </a:lnTo>
                <a:lnTo>
                  <a:pt x="48940" y="13550"/>
                </a:lnTo>
                <a:lnTo>
                  <a:pt x="48940" y="13560"/>
                </a:lnTo>
                <a:lnTo>
                  <a:pt x="48940" y="13570"/>
                </a:lnTo>
                <a:lnTo>
                  <a:pt x="48930" y="13590"/>
                </a:lnTo>
                <a:lnTo>
                  <a:pt x="48930" y="13600"/>
                </a:lnTo>
                <a:lnTo>
                  <a:pt x="48930" y="13610"/>
                </a:lnTo>
                <a:lnTo>
                  <a:pt x="48940" y="13610"/>
                </a:lnTo>
                <a:lnTo>
                  <a:pt x="48960" y="13620"/>
                </a:lnTo>
                <a:lnTo>
                  <a:pt x="48960" y="13630"/>
                </a:lnTo>
                <a:lnTo>
                  <a:pt x="48980" y="13630"/>
                </a:lnTo>
                <a:lnTo>
                  <a:pt x="48980" y="13640"/>
                </a:lnTo>
                <a:lnTo>
                  <a:pt x="48990" y="13640"/>
                </a:lnTo>
                <a:lnTo>
                  <a:pt x="48990" y="13650"/>
                </a:lnTo>
                <a:lnTo>
                  <a:pt x="48990" y="13660"/>
                </a:lnTo>
                <a:lnTo>
                  <a:pt x="48990" y="13670"/>
                </a:lnTo>
                <a:lnTo>
                  <a:pt x="48990" y="13680"/>
                </a:lnTo>
                <a:lnTo>
                  <a:pt x="49000" y="13690"/>
                </a:lnTo>
                <a:lnTo>
                  <a:pt x="49000" y="13700"/>
                </a:lnTo>
                <a:lnTo>
                  <a:pt x="49010" y="13700"/>
                </a:lnTo>
                <a:lnTo>
                  <a:pt x="49020" y="13710"/>
                </a:lnTo>
                <a:lnTo>
                  <a:pt x="49020" y="13720"/>
                </a:lnTo>
                <a:lnTo>
                  <a:pt x="49020" y="13740"/>
                </a:lnTo>
                <a:lnTo>
                  <a:pt x="49020" y="13750"/>
                </a:lnTo>
                <a:lnTo>
                  <a:pt x="49020" y="13760"/>
                </a:lnTo>
                <a:lnTo>
                  <a:pt x="49020" y="13770"/>
                </a:lnTo>
                <a:lnTo>
                  <a:pt x="49020" y="13780"/>
                </a:lnTo>
                <a:lnTo>
                  <a:pt x="49020" y="13800"/>
                </a:lnTo>
                <a:lnTo>
                  <a:pt x="49020" y="13810"/>
                </a:lnTo>
                <a:lnTo>
                  <a:pt x="49020" y="13820"/>
                </a:lnTo>
                <a:lnTo>
                  <a:pt x="49030" y="13820"/>
                </a:lnTo>
                <a:lnTo>
                  <a:pt x="49040" y="13820"/>
                </a:lnTo>
                <a:lnTo>
                  <a:pt x="49040" y="13830"/>
                </a:lnTo>
                <a:lnTo>
                  <a:pt x="49050" y="13830"/>
                </a:lnTo>
                <a:lnTo>
                  <a:pt x="49050" y="13820"/>
                </a:lnTo>
                <a:lnTo>
                  <a:pt x="49050" y="13810"/>
                </a:lnTo>
                <a:lnTo>
                  <a:pt x="49060" y="13810"/>
                </a:lnTo>
                <a:lnTo>
                  <a:pt x="49070" y="13810"/>
                </a:lnTo>
                <a:lnTo>
                  <a:pt x="49080" y="13820"/>
                </a:lnTo>
                <a:lnTo>
                  <a:pt x="49090" y="13820"/>
                </a:lnTo>
                <a:lnTo>
                  <a:pt x="49090" y="13830"/>
                </a:lnTo>
                <a:lnTo>
                  <a:pt x="49100" y="13840"/>
                </a:lnTo>
                <a:lnTo>
                  <a:pt x="49100" y="13850"/>
                </a:lnTo>
                <a:lnTo>
                  <a:pt x="49100" y="13860"/>
                </a:lnTo>
                <a:lnTo>
                  <a:pt x="49110" y="13860"/>
                </a:lnTo>
                <a:lnTo>
                  <a:pt x="49110" y="13870"/>
                </a:lnTo>
                <a:lnTo>
                  <a:pt x="49110" y="13880"/>
                </a:lnTo>
                <a:lnTo>
                  <a:pt x="49110" y="13890"/>
                </a:lnTo>
                <a:lnTo>
                  <a:pt x="49120" y="13890"/>
                </a:lnTo>
                <a:lnTo>
                  <a:pt x="49120" y="13900"/>
                </a:lnTo>
                <a:lnTo>
                  <a:pt x="49130" y="13910"/>
                </a:lnTo>
                <a:lnTo>
                  <a:pt x="49130" y="13920"/>
                </a:lnTo>
                <a:lnTo>
                  <a:pt x="49140" y="13920"/>
                </a:lnTo>
                <a:lnTo>
                  <a:pt x="49150" y="13920"/>
                </a:lnTo>
                <a:lnTo>
                  <a:pt x="49140" y="13930"/>
                </a:lnTo>
                <a:lnTo>
                  <a:pt x="49110" y="13980"/>
                </a:lnTo>
                <a:lnTo>
                  <a:pt x="49100" y="14000"/>
                </a:lnTo>
                <a:lnTo>
                  <a:pt x="49090" y="14010"/>
                </a:lnTo>
                <a:lnTo>
                  <a:pt x="49050" y="14030"/>
                </a:lnTo>
                <a:lnTo>
                  <a:pt x="49040" y="14030"/>
                </a:lnTo>
                <a:lnTo>
                  <a:pt x="49000" y="14050"/>
                </a:lnTo>
                <a:lnTo>
                  <a:pt x="48950" y="14070"/>
                </a:lnTo>
                <a:lnTo>
                  <a:pt x="48880" y="14090"/>
                </a:lnTo>
                <a:lnTo>
                  <a:pt x="48840" y="14110"/>
                </a:lnTo>
                <a:lnTo>
                  <a:pt x="48800" y="14120"/>
                </a:lnTo>
                <a:lnTo>
                  <a:pt x="48740" y="14130"/>
                </a:lnTo>
                <a:lnTo>
                  <a:pt x="48690" y="14140"/>
                </a:lnTo>
                <a:lnTo>
                  <a:pt x="48610" y="14160"/>
                </a:lnTo>
                <a:lnTo>
                  <a:pt x="48600" y="14160"/>
                </a:lnTo>
                <a:lnTo>
                  <a:pt x="48560" y="14180"/>
                </a:lnTo>
                <a:lnTo>
                  <a:pt x="48510" y="14200"/>
                </a:lnTo>
                <a:lnTo>
                  <a:pt x="48490" y="14220"/>
                </a:lnTo>
                <a:lnTo>
                  <a:pt x="48420" y="14250"/>
                </a:lnTo>
                <a:lnTo>
                  <a:pt x="48400" y="14260"/>
                </a:lnTo>
                <a:lnTo>
                  <a:pt x="48350" y="14280"/>
                </a:lnTo>
                <a:lnTo>
                  <a:pt x="48340" y="14310"/>
                </a:lnTo>
                <a:lnTo>
                  <a:pt x="48340" y="14330"/>
                </a:lnTo>
                <a:lnTo>
                  <a:pt x="48340" y="14360"/>
                </a:lnTo>
                <a:lnTo>
                  <a:pt x="48340" y="14370"/>
                </a:lnTo>
                <a:lnTo>
                  <a:pt x="48350" y="14380"/>
                </a:lnTo>
                <a:lnTo>
                  <a:pt x="48350" y="14400"/>
                </a:lnTo>
                <a:lnTo>
                  <a:pt x="48360" y="14400"/>
                </a:lnTo>
                <a:lnTo>
                  <a:pt x="48360" y="14430"/>
                </a:lnTo>
                <a:lnTo>
                  <a:pt x="48360" y="14460"/>
                </a:lnTo>
                <a:lnTo>
                  <a:pt x="48360" y="14470"/>
                </a:lnTo>
                <a:lnTo>
                  <a:pt x="48370" y="14510"/>
                </a:lnTo>
                <a:lnTo>
                  <a:pt x="48360" y="14530"/>
                </a:lnTo>
                <a:lnTo>
                  <a:pt x="48360" y="14550"/>
                </a:lnTo>
                <a:lnTo>
                  <a:pt x="48360" y="14600"/>
                </a:lnTo>
                <a:lnTo>
                  <a:pt x="48360" y="14610"/>
                </a:lnTo>
                <a:lnTo>
                  <a:pt x="48320" y="14610"/>
                </a:lnTo>
                <a:lnTo>
                  <a:pt x="48250" y="14610"/>
                </a:lnTo>
                <a:lnTo>
                  <a:pt x="48190" y="14620"/>
                </a:lnTo>
                <a:lnTo>
                  <a:pt x="48140" y="14620"/>
                </a:lnTo>
                <a:lnTo>
                  <a:pt x="48100" y="14620"/>
                </a:lnTo>
                <a:lnTo>
                  <a:pt x="47980" y="14620"/>
                </a:lnTo>
                <a:lnTo>
                  <a:pt x="47930" y="14630"/>
                </a:lnTo>
                <a:lnTo>
                  <a:pt x="47870" y="14610"/>
                </a:lnTo>
                <a:lnTo>
                  <a:pt x="47830" y="14600"/>
                </a:lnTo>
                <a:lnTo>
                  <a:pt x="47780" y="14590"/>
                </a:lnTo>
                <a:lnTo>
                  <a:pt x="47750" y="14580"/>
                </a:lnTo>
                <a:lnTo>
                  <a:pt x="47720" y="14570"/>
                </a:lnTo>
                <a:lnTo>
                  <a:pt x="47650" y="14620"/>
                </a:lnTo>
                <a:lnTo>
                  <a:pt x="47640" y="14640"/>
                </a:lnTo>
                <a:lnTo>
                  <a:pt x="47630" y="14640"/>
                </a:lnTo>
                <a:lnTo>
                  <a:pt x="47620" y="14650"/>
                </a:lnTo>
                <a:lnTo>
                  <a:pt x="47610" y="14650"/>
                </a:lnTo>
                <a:lnTo>
                  <a:pt x="47570" y="14690"/>
                </a:lnTo>
                <a:lnTo>
                  <a:pt x="47590" y="14710"/>
                </a:lnTo>
                <a:lnTo>
                  <a:pt x="47590" y="14720"/>
                </a:lnTo>
                <a:lnTo>
                  <a:pt x="47580" y="14770"/>
                </a:lnTo>
                <a:lnTo>
                  <a:pt x="47560" y="14840"/>
                </a:lnTo>
                <a:lnTo>
                  <a:pt x="47550" y="14840"/>
                </a:lnTo>
                <a:lnTo>
                  <a:pt x="47520" y="14800"/>
                </a:lnTo>
                <a:lnTo>
                  <a:pt x="47510" y="14770"/>
                </a:lnTo>
                <a:lnTo>
                  <a:pt x="47500" y="14790"/>
                </a:lnTo>
                <a:lnTo>
                  <a:pt x="47480" y="14750"/>
                </a:lnTo>
                <a:lnTo>
                  <a:pt x="47460" y="14720"/>
                </a:lnTo>
                <a:lnTo>
                  <a:pt x="47470" y="14710"/>
                </a:lnTo>
                <a:lnTo>
                  <a:pt x="47450" y="14690"/>
                </a:lnTo>
                <a:lnTo>
                  <a:pt x="47390" y="14690"/>
                </a:lnTo>
                <a:lnTo>
                  <a:pt x="47350" y="14700"/>
                </a:lnTo>
                <a:lnTo>
                  <a:pt x="47310" y="14700"/>
                </a:lnTo>
                <a:lnTo>
                  <a:pt x="47300" y="14710"/>
                </a:lnTo>
                <a:lnTo>
                  <a:pt x="47290" y="14720"/>
                </a:lnTo>
                <a:lnTo>
                  <a:pt x="47280" y="14740"/>
                </a:lnTo>
                <a:lnTo>
                  <a:pt x="47270" y="14760"/>
                </a:lnTo>
                <a:lnTo>
                  <a:pt x="47270" y="14770"/>
                </a:lnTo>
                <a:lnTo>
                  <a:pt x="47260" y="14790"/>
                </a:lnTo>
                <a:lnTo>
                  <a:pt x="47240" y="14810"/>
                </a:lnTo>
                <a:lnTo>
                  <a:pt x="47230" y="14820"/>
                </a:lnTo>
                <a:lnTo>
                  <a:pt x="47230" y="14830"/>
                </a:lnTo>
                <a:lnTo>
                  <a:pt x="47220" y="14830"/>
                </a:lnTo>
                <a:lnTo>
                  <a:pt x="47220" y="14840"/>
                </a:lnTo>
                <a:lnTo>
                  <a:pt x="47220" y="14850"/>
                </a:lnTo>
                <a:lnTo>
                  <a:pt x="47220" y="14860"/>
                </a:lnTo>
                <a:lnTo>
                  <a:pt x="47220" y="14870"/>
                </a:lnTo>
                <a:lnTo>
                  <a:pt x="47220" y="14880"/>
                </a:lnTo>
                <a:lnTo>
                  <a:pt x="47230" y="14890"/>
                </a:lnTo>
                <a:lnTo>
                  <a:pt x="47230" y="14900"/>
                </a:lnTo>
                <a:lnTo>
                  <a:pt x="47240" y="14920"/>
                </a:lnTo>
                <a:lnTo>
                  <a:pt x="47250" y="14940"/>
                </a:lnTo>
                <a:lnTo>
                  <a:pt x="47260" y="14950"/>
                </a:lnTo>
                <a:lnTo>
                  <a:pt x="47260" y="14960"/>
                </a:lnTo>
                <a:lnTo>
                  <a:pt x="47260" y="14970"/>
                </a:lnTo>
                <a:lnTo>
                  <a:pt x="47260" y="14980"/>
                </a:lnTo>
                <a:lnTo>
                  <a:pt x="47260" y="15000"/>
                </a:lnTo>
                <a:lnTo>
                  <a:pt x="47260" y="15010"/>
                </a:lnTo>
                <a:lnTo>
                  <a:pt x="47260" y="15020"/>
                </a:lnTo>
                <a:lnTo>
                  <a:pt x="47260" y="15030"/>
                </a:lnTo>
                <a:lnTo>
                  <a:pt x="47260" y="15040"/>
                </a:lnTo>
                <a:lnTo>
                  <a:pt x="47260" y="15050"/>
                </a:lnTo>
                <a:lnTo>
                  <a:pt x="47270" y="15060"/>
                </a:lnTo>
                <a:lnTo>
                  <a:pt x="47280" y="15070"/>
                </a:lnTo>
                <a:lnTo>
                  <a:pt x="47290" y="15080"/>
                </a:lnTo>
                <a:lnTo>
                  <a:pt x="47310" y="15100"/>
                </a:lnTo>
                <a:lnTo>
                  <a:pt x="47280" y="15130"/>
                </a:lnTo>
                <a:lnTo>
                  <a:pt x="47250" y="15150"/>
                </a:lnTo>
                <a:lnTo>
                  <a:pt x="47250" y="15160"/>
                </a:lnTo>
                <a:lnTo>
                  <a:pt x="47240" y="15170"/>
                </a:lnTo>
                <a:lnTo>
                  <a:pt x="47240" y="15200"/>
                </a:lnTo>
                <a:lnTo>
                  <a:pt x="47230" y="15220"/>
                </a:lnTo>
                <a:lnTo>
                  <a:pt x="47210" y="15270"/>
                </a:lnTo>
                <a:lnTo>
                  <a:pt x="47200" y="15310"/>
                </a:lnTo>
                <a:lnTo>
                  <a:pt x="47180" y="15340"/>
                </a:lnTo>
                <a:lnTo>
                  <a:pt x="47190" y="15380"/>
                </a:lnTo>
                <a:lnTo>
                  <a:pt x="47140" y="15430"/>
                </a:lnTo>
                <a:lnTo>
                  <a:pt x="47110" y="15470"/>
                </a:lnTo>
                <a:lnTo>
                  <a:pt x="47100" y="15510"/>
                </a:lnTo>
                <a:lnTo>
                  <a:pt x="47100" y="15550"/>
                </a:lnTo>
                <a:lnTo>
                  <a:pt x="46970" y="15620"/>
                </a:lnTo>
                <a:lnTo>
                  <a:pt x="46940" y="15590"/>
                </a:lnTo>
                <a:lnTo>
                  <a:pt x="46930" y="15560"/>
                </a:lnTo>
                <a:lnTo>
                  <a:pt x="46880" y="15570"/>
                </a:lnTo>
                <a:lnTo>
                  <a:pt x="46830" y="15580"/>
                </a:lnTo>
                <a:lnTo>
                  <a:pt x="46810" y="15600"/>
                </a:lnTo>
                <a:lnTo>
                  <a:pt x="46820" y="15640"/>
                </a:lnTo>
                <a:lnTo>
                  <a:pt x="46830" y="15690"/>
                </a:lnTo>
                <a:lnTo>
                  <a:pt x="46830" y="15730"/>
                </a:lnTo>
                <a:lnTo>
                  <a:pt x="46840" y="15800"/>
                </a:lnTo>
                <a:lnTo>
                  <a:pt x="46870" y="15850"/>
                </a:lnTo>
                <a:lnTo>
                  <a:pt x="46890" y="15870"/>
                </a:lnTo>
                <a:lnTo>
                  <a:pt x="46920" y="15910"/>
                </a:lnTo>
                <a:lnTo>
                  <a:pt x="46950" y="15950"/>
                </a:lnTo>
                <a:lnTo>
                  <a:pt x="46990" y="16010"/>
                </a:lnTo>
                <a:lnTo>
                  <a:pt x="46950" y="16020"/>
                </a:lnTo>
                <a:lnTo>
                  <a:pt x="46910" y="16020"/>
                </a:lnTo>
                <a:lnTo>
                  <a:pt x="46850" y="16020"/>
                </a:lnTo>
                <a:lnTo>
                  <a:pt x="46780" y="16030"/>
                </a:lnTo>
                <a:lnTo>
                  <a:pt x="46660" y="16040"/>
                </a:lnTo>
                <a:lnTo>
                  <a:pt x="46530" y="16050"/>
                </a:lnTo>
                <a:lnTo>
                  <a:pt x="46410" y="16060"/>
                </a:lnTo>
                <a:lnTo>
                  <a:pt x="46290" y="16060"/>
                </a:lnTo>
                <a:lnTo>
                  <a:pt x="46160" y="16070"/>
                </a:lnTo>
                <a:lnTo>
                  <a:pt x="46190" y="16000"/>
                </a:lnTo>
                <a:lnTo>
                  <a:pt x="46220" y="15900"/>
                </a:lnTo>
                <a:lnTo>
                  <a:pt x="46200" y="15900"/>
                </a:lnTo>
                <a:lnTo>
                  <a:pt x="46180" y="15900"/>
                </a:lnTo>
                <a:lnTo>
                  <a:pt x="46160" y="15900"/>
                </a:lnTo>
                <a:lnTo>
                  <a:pt x="46150" y="15920"/>
                </a:lnTo>
                <a:lnTo>
                  <a:pt x="46060" y="15880"/>
                </a:lnTo>
                <a:lnTo>
                  <a:pt x="46060" y="15890"/>
                </a:lnTo>
                <a:lnTo>
                  <a:pt x="45990" y="15960"/>
                </a:lnTo>
                <a:lnTo>
                  <a:pt x="45910" y="16070"/>
                </a:lnTo>
                <a:lnTo>
                  <a:pt x="45900" y="16120"/>
                </a:lnTo>
                <a:lnTo>
                  <a:pt x="45810" y="16060"/>
                </a:lnTo>
                <a:lnTo>
                  <a:pt x="45550" y="15880"/>
                </a:lnTo>
                <a:lnTo>
                  <a:pt x="45380" y="15940"/>
                </a:lnTo>
                <a:lnTo>
                  <a:pt x="45320" y="16060"/>
                </a:lnTo>
                <a:lnTo>
                  <a:pt x="45270" y="16110"/>
                </a:lnTo>
                <a:lnTo>
                  <a:pt x="45270" y="16120"/>
                </a:lnTo>
                <a:lnTo>
                  <a:pt x="45260" y="16130"/>
                </a:lnTo>
                <a:lnTo>
                  <a:pt x="45250" y="16140"/>
                </a:lnTo>
                <a:lnTo>
                  <a:pt x="45250" y="16150"/>
                </a:lnTo>
                <a:lnTo>
                  <a:pt x="45240" y="16150"/>
                </a:lnTo>
                <a:lnTo>
                  <a:pt x="45230" y="16160"/>
                </a:lnTo>
                <a:lnTo>
                  <a:pt x="45220" y="16160"/>
                </a:lnTo>
                <a:lnTo>
                  <a:pt x="45210" y="16160"/>
                </a:lnTo>
                <a:lnTo>
                  <a:pt x="45200" y="16160"/>
                </a:lnTo>
                <a:lnTo>
                  <a:pt x="45200" y="16150"/>
                </a:lnTo>
                <a:lnTo>
                  <a:pt x="45190" y="16150"/>
                </a:lnTo>
                <a:lnTo>
                  <a:pt x="45180" y="16150"/>
                </a:lnTo>
                <a:lnTo>
                  <a:pt x="45170" y="16150"/>
                </a:lnTo>
                <a:lnTo>
                  <a:pt x="45170" y="16160"/>
                </a:lnTo>
                <a:lnTo>
                  <a:pt x="45160" y="16160"/>
                </a:lnTo>
                <a:lnTo>
                  <a:pt x="45160" y="16170"/>
                </a:lnTo>
                <a:lnTo>
                  <a:pt x="45150" y="16170"/>
                </a:lnTo>
                <a:lnTo>
                  <a:pt x="45150" y="16180"/>
                </a:lnTo>
                <a:lnTo>
                  <a:pt x="45140" y="16180"/>
                </a:lnTo>
                <a:lnTo>
                  <a:pt x="45130" y="16190"/>
                </a:lnTo>
                <a:lnTo>
                  <a:pt x="45130" y="16180"/>
                </a:lnTo>
                <a:lnTo>
                  <a:pt x="45120" y="16180"/>
                </a:lnTo>
                <a:lnTo>
                  <a:pt x="45110" y="16180"/>
                </a:lnTo>
                <a:lnTo>
                  <a:pt x="45100" y="16180"/>
                </a:lnTo>
                <a:lnTo>
                  <a:pt x="45100" y="16190"/>
                </a:lnTo>
                <a:lnTo>
                  <a:pt x="45090" y="16190"/>
                </a:lnTo>
                <a:lnTo>
                  <a:pt x="45080" y="16190"/>
                </a:lnTo>
                <a:lnTo>
                  <a:pt x="45070" y="16190"/>
                </a:lnTo>
                <a:lnTo>
                  <a:pt x="45060" y="16190"/>
                </a:lnTo>
                <a:lnTo>
                  <a:pt x="45050" y="16190"/>
                </a:lnTo>
                <a:lnTo>
                  <a:pt x="45050" y="16180"/>
                </a:lnTo>
                <a:lnTo>
                  <a:pt x="45040" y="16180"/>
                </a:lnTo>
                <a:lnTo>
                  <a:pt x="45030" y="16180"/>
                </a:lnTo>
                <a:lnTo>
                  <a:pt x="45030" y="16190"/>
                </a:lnTo>
                <a:lnTo>
                  <a:pt x="45030" y="16200"/>
                </a:lnTo>
                <a:lnTo>
                  <a:pt x="45020" y="16200"/>
                </a:lnTo>
                <a:lnTo>
                  <a:pt x="45010" y="16200"/>
                </a:lnTo>
                <a:lnTo>
                  <a:pt x="45010" y="16210"/>
                </a:lnTo>
                <a:lnTo>
                  <a:pt x="45000" y="16210"/>
                </a:lnTo>
                <a:lnTo>
                  <a:pt x="44990" y="16200"/>
                </a:lnTo>
                <a:lnTo>
                  <a:pt x="44980" y="16210"/>
                </a:lnTo>
                <a:lnTo>
                  <a:pt x="44980" y="16220"/>
                </a:lnTo>
                <a:lnTo>
                  <a:pt x="44970" y="16220"/>
                </a:lnTo>
                <a:lnTo>
                  <a:pt x="44970" y="16230"/>
                </a:lnTo>
                <a:lnTo>
                  <a:pt x="44960" y="16240"/>
                </a:lnTo>
                <a:lnTo>
                  <a:pt x="44950" y="16240"/>
                </a:lnTo>
                <a:lnTo>
                  <a:pt x="44940" y="16240"/>
                </a:lnTo>
                <a:lnTo>
                  <a:pt x="44930" y="16240"/>
                </a:lnTo>
                <a:lnTo>
                  <a:pt x="44930" y="16230"/>
                </a:lnTo>
                <a:lnTo>
                  <a:pt x="44920" y="16230"/>
                </a:lnTo>
                <a:lnTo>
                  <a:pt x="44910" y="16230"/>
                </a:lnTo>
                <a:lnTo>
                  <a:pt x="44910" y="16220"/>
                </a:lnTo>
                <a:lnTo>
                  <a:pt x="44900" y="16220"/>
                </a:lnTo>
                <a:lnTo>
                  <a:pt x="44890" y="16220"/>
                </a:lnTo>
                <a:lnTo>
                  <a:pt x="44880" y="16220"/>
                </a:lnTo>
                <a:lnTo>
                  <a:pt x="44880" y="16210"/>
                </a:lnTo>
                <a:lnTo>
                  <a:pt x="44870" y="16210"/>
                </a:lnTo>
                <a:lnTo>
                  <a:pt x="44860" y="16200"/>
                </a:lnTo>
                <a:lnTo>
                  <a:pt x="44850" y="16200"/>
                </a:lnTo>
                <a:lnTo>
                  <a:pt x="44840" y="16200"/>
                </a:lnTo>
                <a:lnTo>
                  <a:pt x="44830" y="16200"/>
                </a:lnTo>
                <a:lnTo>
                  <a:pt x="44820" y="16200"/>
                </a:lnTo>
                <a:lnTo>
                  <a:pt x="44810" y="16200"/>
                </a:lnTo>
                <a:lnTo>
                  <a:pt x="44800" y="16190"/>
                </a:lnTo>
                <a:lnTo>
                  <a:pt x="44790" y="16190"/>
                </a:lnTo>
                <a:lnTo>
                  <a:pt x="44780" y="16190"/>
                </a:lnTo>
                <a:lnTo>
                  <a:pt x="44770" y="16190"/>
                </a:lnTo>
                <a:lnTo>
                  <a:pt x="44760" y="16200"/>
                </a:lnTo>
                <a:lnTo>
                  <a:pt x="44760" y="16210"/>
                </a:lnTo>
                <a:lnTo>
                  <a:pt x="44760" y="16220"/>
                </a:lnTo>
                <a:lnTo>
                  <a:pt x="44750" y="16220"/>
                </a:lnTo>
                <a:lnTo>
                  <a:pt x="44750" y="16230"/>
                </a:lnTo>
                <a:lnTo>
                  <a:pt x="44740" y="16230"/>
                </a:lnTo>
                <a:lnTo>
                  <a:pt x="44740" y="16220"/>
                </a:lnTo>
                <a:lnTo>
                  <a:pt x="44730" y="16220"/>
                </a:lnTo>
                <a:lnTo>
                  <a:pt x="44720" y="16220"/>
                </a:lnTo>
                <a:lnTo>
                  <a:pt x="44720" y="16210"/>
                </a:lnTo>
                <a:lnTo>
                  <a:pt x="44710" y="16210"/>
                </a:lnTo>
                <a:lnTo>
                  <a:pt x="44710" y="16170"/>
                </a:lnTo>
                <a:lnTo>
                  <a:pt x="44740" y="16180"/>
                </a:lnTo>
                <a:lnTo>
                  <a:pt x="44750" y="16170"/>
                </a:lnTo>
                <a:lnTo>
                  <a:pt x="44740" y="16130"/>
                </a:lnTo>
                <a:lnTo>
                  <a:pt x="44700" y="16120"/>
                </a:lnTo>
                <a:lnTo>
                  <a:pt x="44710" y="16060"/>
                </a:lnTo>
                <a:lnTo>
                  <a:pt x="44720" y="16000"/>
                </a:lnTo>
                <a:lnTo>
                  <a:pt x="44730" y="15980"/>
                </a:lnTo>
                <a:lnTo>
                  <a:pt x="44740" y="15930"/>
                </a:lnTo>
                <a:lnTo>
                  <a:pt x="44740" y="15920"/>
                </a:lnTo>
                <a:lnTo>
                  <a:pt x="44740" y="15910"/>
                </a:lnTo>
                <a:lnTo>
                  <a:pt x="44750" y="15870"/>
                </a:lnTo>
                <a:lnTo>
                  <a:pt x="44750" y="15850"/>
                </a:lnTo>
                <a:lnTo>
                  <a:pt x="44780" y="15730"/>
                </a:lnTo>
                <a:lnTo>
                  <a:pt x="44790" y="15670"/>
                </a:lnTo>
                <a:lnTo>
                  <a:pt x="44800" y="15620"/>
                </a:lnTo>
                <a:lnTo>
                  <a:pt x="44810" y="15570"/>
                </a:lnTo>
                <a:lnTo>
                  <a:pt x="44830" y="15520"/>
                </a:lnTo>
                <a:lnTo>
                  <a:pt x="44830" y="15500"/>
                </a:lnTo>
                <a:lnTo>
                  <a:pt x="44850" y="15430"/>
                </a:lnTo>
                <a:lnTo>
                  <a:pt x="44860" y="15380"/>
                </a:lnTo>
                <a:lnTo>
                  <a:pt x="44870" y="15320"/>
                </a:lnTo>
                <a:lnTo>
                  <a:pt x="44880" y="15290"/>
                </a:lnTo>
                <a:lnTo>
                  <a:pt x="44930" y="15280"/>
                </a:lnTo>
                <a:lnTo>
                  <a:pt x="44900" y="15260"/>
                </a:lnTo>
                <a:lnTo>
                  <a:pt x="44830" y="15220"/>
                </a:lnTo>
                <a:lnTo>
                  <a:pt x="44520" y="15070"/>
                </a:lnTo>
                <a:lnTo>
                  <a:pt x="44500" y="15060"/>
                </a:lnTo>
                <a:lnTo>
                  <a:pt x="44460" y="15040"/>
                </a:lnTo>
                <a:lnTo>
                  <a:pt x="44470" y="15030"/>
                </a:lnTo>
                <a:lnTo>
                  <a:pt x="44460" y="15030"/>
                </a:lnTo>
                <a:lnTo>
                  <a:pt x="44490" y="15010"/>
                </a:lnTo>
                <a:lnTo>
                  <a:pt x="44490" y="15000"/>
                </a:lnTo>
                <a:lnTo>
                  <a:pt x="44510" y="14990"/>
                </a:lnTo>
                <a:lnTo>
                  <a:pt x="44520" y="14980"/>
                </a:lnTo>
                <a:lnTo>
                  <a:pt x="44550" y="14960"/>
                </a:lnTo>
                <a:lnTo>
                  <a:pt x="44610" y="14920"/>
                </a:lnTo>
                <a:lnTo>
                  <a:pt x="44650" y="14880"/>
                </a:lnTo>
                <a:lnTo>
                  <a:pt x="44660" y="14860"/>
                </a:lnTo>
                <a:lnTo>
                  <a:pt x="44680" y="14840"/>
                </a:lnTo>
                <a:lnTo>
                  <a:pt x="44690" y="14830"/>
                </a:lnTo>
                <a:lnTo>
                  <a:pt x="44690" y="14820"/>
                </a:lnTo>
                <a:lnTo>
                  <a:pt x="44710" y="14800"/>
                </a:lnTo>
                <a:lnTo>
                  <a:pt x="44720" y="14800"/>
                </a:lnTo>
                <a:lnTo>
                  <a:pt x="44760" y="14750"/>
                </a:lnTo>
                <a:lnTo>
                  <a:pt x="44790" y="14720"/>
                </a:lnTo>
                <a:lnTo>
                  <a:pt x="44820" y="14710"/>
                </a:lnTo>
                <a:lnTo>
                  <a:pt x="44810" y="14700"/>
                </a:lnTo>
                <a:lnTo>
                  <a:pt x="44800" y="14690"/>
                </a:lnTo>
                <a:lnTo>
                  <a:pt x="44790" y="14680"/>
                </a:lnTo>
                <a:lnTo>
                  <a:pt x="44780" y="14670"/>
                </a:lnTo>
                <a:lnTo>
                  <a:pt x="44780" y="14660"/>
                </a:lnTo>
                <a:lnTo>
                  <a:pt x="44770" y="14660"/>
                </a:lnTo>
                <a:lnTo>
                  <a:pt x="44760" y="14660"/>
                </a:lnTo>
                <a:lnTo>
                  <a:pt x="44750" y="14650"/>
                </a:lnTo>
                <a:lnTo>
                  <a:pt x="44730" y="14640"/>
                </a:lnTo>
                <a:lnTo>
                  <a:pt x="44720" y="14630"/>
                </a:lnTo>
                <a:lnTo>
                  <a:pt x="44700" y="14610"/>
                </a:lnTo>
                <a:lnTo>
                  <a:pt x="44690" y="14610"/>
                </a:lnTo>
                <a:lnTo>
                  <a:pt x="44690" y="14600"/>
                </a:lnTo>
                <a:lnTo>
                  <a:pt x="44680" y="14600"/>
                </a:lnTo>
                <a:lnTo>
                  <a:pt x="44680" y="14590"/>
                </a:lnTo>
                <a:lnTo>
                  <a:pt x="44680" y="14580"/>
                </a:lnTo>
                <a:lnTo>
                  <a:pt x="44670" y="14570"/>
                </a:lnTo>
                <a:lnTo>
                  <a:pt x="44660" y="14560"/>
                </a:lnTo>
                <a:lnTo>
                  <a:pt x="44650" y="14560"/>
                </a:lnTo>
                <a:lnTo>
                  <a:pt x="44640" y="14530"/>
                </a:lnTo>
                <a:lnTo>
                  <a:pt x="44630" y="14520"/>
                </a:lnTo>
                <a:lnTo>
                  <a:pt x="44620" y="14490"/>
                </a:lnTo>
                <a:lnTo>
                  <a:pt x="44610" y="14440"/>
                </a:lnTo>
                <a:lnTo>
                  <a:pt x="44610" y="14360"/>
                </a:lnTo>
                <a:lnTo>
                  <a:pt x="44630" y="14310"/>
                </a:lnTo>
                <a:lnTo>
                  <a:pt x="44640" y="14270"/>
                </a:lnTo>
                <a:lnTo>
                  <a:pt x="44650" y="14210"/>
                </a:lnTo>
                <a:lnTo>
                  <a:pt x="44690" y="14200"/>
                </a:lnTo>
                <a:lnTo>
                  <a:pt x="44700" y="14190"/>
                </a:lnTo>
                <a:lnTo>
                  <a:pt x="44700" y="14180"/>
                </a:lnTo>
                <a:lnTo>
                  <a:pt x="44690" y="14180"/>
                </a:lnTo>
                <a:lnTo>
                  <a:pt x="44690" y="14170"/>
                </a:lnTo>
                <a:lnTo>
                  <a:pt x="44690" y="14160"/>
                </a:lnTo>
                <a:lnTo>
                  <a:pt x="44680" y="14160"/>
                </a:lnTo>
                <a:lnTo>
                  <a:pt x="44680" y="14150"/>
                </a:lnTo>
                <a:lnTo>
                  <a:pt x="44680" y="14140"/>
                </a:lnTo>
                <a:lnTo>
                  <a:pt x="44670" y="14140"/>
                </a:lnTo>
                <a:lnTo>
                  <a:pt x="44670" y="14130"/>
                </a:lnTo>
                <a:lnTo>
                  <a:pt x="44660" y="14130"/>
                </a:lnTo>
                <a:lnTo>
                  <a:pt x="44660" y="14120"/>
                </a:lnTo>
                <a:lnTo>
                  <a:pt x="44660" y="14110"/>
                </a:lnTo>
                <a:lnTo>
                  <a:pt x="44650" y="14110"/>
                </a:lnTo>
                <a:lnTo>
                  <a:pt x="44640" y="14110"/>
                </a:lnTo>
                <a:lnTo>
                  <a:pt x="44650" y="14110"/>
                </a:lnTo>
                <a:lnTo>
                  <a:pt x="44650" y="14100"/>
                </a:lnTo>
                <a:lnTo>
                  <a:pt x="44640" y="14100"/>
                </a:lnTo>
                <a:lnTo>
                  <a:pt x="44630" y="14100"/>
                </a:lnTo>
                <a:lnTo>
                  <a:pt x="44630" y="14090"/>
                </a:lnTo>
                <a:lnTo>
                  <a:pt x="44630" y="14080"/>
                </a:lnTo>
                <a:lnTo>
                  <a:pt x="44620" y="14080"/>
                </a:lnTo>
                <a:lnTo>
                  <a:pt x="44620" y="14070"/>
                </a:lnTo>
                <a:lnTo>
                  <a:pt x="44620" y="14060"/>
                </a:lnTo>
                <a:lnTo>
                  <a:pt x="44610" y="14060"/>
                </a:lnTo>
                <a:lnTo>
                  <a:pt x="44610" y="14050"/>
                </a:lnTo>
                <a:lnTo>
                  <a:pt x="44600" y="14050"/>
                </a:lnTo>
                <a:lnTo>
                  <a:pt x="44600" y="14040"/>
                </a:lnTo>
                <a:lnTo>
                  <a:pt x="44590" y="14040"/>
                </a:lnTo>
                <a:lnTo>
                  <a:pt x="44520" y="14020"/>
                </a:lnTo>
                <a:lnTo>
                  <a:pt x="44480" y="14010"/>
                </a:lnTo>
                <a:lnTo>
                  <a:pt x="44410" y="13970"/>
                </a:lnTo>
                <a:lnTo>
                  <a:pt x="44350" y="13940"/>
                </a:lnTo>
                <a:lnTo>
                  <a:pt x="44280" y="13910"/>
                </a:lnTo>
                <a:lnTo>
                  <a:pt x="44230" y="13880"/>
                </a:lnTo>
                <a:lnTo>
                  <a:pt x="44190" y="13880"/>
                </a:lnTo>
                <a:lnTo>
                  <a:pt x="44190" y="13870"/>
                </a:lnTo>
                <a:lnTo>
                  <a:pt x="44180" y="13870"/>
                </a:lnTo>
                <a:lnTo>
                  <a:pt x="44150" y="13880"/>
                </a:lnTo>
                <a:lnTo>
                  <a:pt x="44100" y="13900"/>
                </a:lnTo>
                <a:lnTo>
                  <a:pt x="44070" y="13920"/>
                </a:lnTo>
                <a:lnTo>
                  <a:pt x="44050" y="13940"/>
                </a:lnTo>
                <a:lnTo>
                  <a:pt x="44010" y="14000"/>
                </a:lnTo>
                <a:lnTo>
                  <a:pt x="43960" y="13950"/>
                </a:lnTo>
                <a:lnTo>
                  <a:pt x="43920" y="13910"/>
                </a:lnTo>
                <a:lnTo>
                  <a:pt x="43860" y="13850"/>
                </a:lnTo>
                <a:lnTo>
                  <a:pt x="43850" y="13840"/>
                </a:lnTo>
                <a:lnTo>
                  <a:pt x="43840" y="13830"/>
                </a:lnTo>
                <a:close/>
                <a:moveTo>
                  <a:pt x="46440" y="13370"/>
                </a:moveTo>
                <a:lnTo>
                  <a:pt x="46440" y="13380"/>
                </a:lnTo>
                <a:lnTo>
                  <a:pt x="46450" y="13380"/>
                </a:lnTo>
                <a:lnTo>
                  <a:pt x="46450" y="13390"/>
                </a:lnTo>
                <a:lnTo>
                  <a:pt x="46440" y="13370"/>
                </a:lnTo>
                <a:close/>
                <a:moveTo>
                  <a:pt x="47700" y="12990"/>
                </a:moveTo>
                <a:lnTo>
                  <a:pt x="47680" y="12980"/>
                </a:lnTo>
                <a:lnTo>
                  <a:pt x="47670" y="12970"/>
                </a:lnTo>
                <a:lnTo>
                  <a:pt x="47680" y="12980"/>
                </a:lnTo>
                <a:lnTo>
                  <a:pt x="47690" y="12980"/>
                </a:lnTo>
                <a:lnTo>
                  <a:pt x="47690" y="12990"/>
                </a:lnTo>
                <a:lnTo>
                  <a:pt x="47700" y="12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