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Sillamäe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Sillamä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8860" y="15440"/>
                </a:moveTo>
                <a:lnTo>
                  <a:pt x="88850" y="15440"/>
                </a:lnTo>
                <a:lnTo>
                  <a:pt x="88820" y="15430"/>
                </a:lnTo>
                <a:lnTo>
                  <a:pt x="88810" y="15430"/>
                </a:lnTo>
                <a:lnTo>
                  <a:pt x="88800" y="15430"/>
                </a:lnTo>
                <a:lnTo>
                  <a:pt x="88770" y="15420"/>
                </a:lnTo>
                <a:lnTo>
                  <a:pt x="88760" y="15420"/>
                </a:lnTo>
                <a:lnTo>
                  <a:pt x="88750" y="15420"/>
                </a:lnTo>
                <a:lnTo>
                  <a:pt x="88730" y="15410"/>
                </a:lnTo>
                <a:lnTo>
                  <a:pt x="88720" y="15410"/>
                </a:lnTo>
                <a:lnTo>
                  <a:pt x="88710" y="15410"/>
                </a:lnTo>
                <a:lnTo>
                  <a:pt x="88710" y="15400"/>
                </a:lnTo>
                <a:lnTo>
                  <a:pt x="88700" y="15400"/>
                </a:lnTo>
                <a:lnTo>
                  <a:pt x="88690" y="15400"/>
                </a:lnTo>
                <a:lnTo>
                  <a:pt x="88690" y="15390"/>
                </a:lnTo>
                <a:lnTo>
                  <a:pt x="88680" y="15390"/>
                </a:lnTo>
                <a:lnTo>
                  <a:pt x="88650" y="15370"/>
                </a:lnTo>
                <a:lnTo>
                  <a:pt x="88640" y="15360"/>
                </a:lnTo>
                <a:lnTo>
                  <a:pt x="88640" y="15320"/>
                </a:lnTo>
                <a:lnTo>
                  <a:pt x="88660" y="15240"/>
                </a:lnTo>
                <a:lnTo>
                  <a:pt x="88660" y="15220"/>
                </a:lnTo>
                <a:lnTo>
                  <a:pt x="88670" y="15190"/>
                </a:lnTo>
                <a:lnTo>
                  <a:pt x="88670" y="15160"/>
                </a:lnTo>
                <a:lnTo>
                  <a:pt x="88640" y="15160"/>
                </a:lnTo>
                <a:lnTo>
                  <a:pt x="88630" y="15160"/>
                </a:lnTo>
                <a:lnTo>
                  <a:pt x="88620" y="15160"/>
                </a:lnTo>
                <a:lnTo>
                  <a:pt x="88480" y="15150"/>
                </a:lnTo>
                <a:lnTo>
                  <a:pt x="88470" y="15150"/>
                </a:lnTo>
                <a:lnTo>
                  <a:pt x="88460" y="15140"/>
                </a:lnTo>
                <a:lnTo>
                  <a:pt x="88380" y="15130"/>
                </a:lnTo>
                <a:lnTo>
                  <a:pt x="88380" y="15100"/>
                </a:lnTo>
                <a:lnTo>
                  <a:pt x="88390" y="14970"/>
                </a:lnTo>
                <a:lnTo>
                  <a:pt x="88390" y="14910"/>
                </a:lnTo>
                <a:lnTo>
                  <a:pt x="88410" y="14910"/>
                </a:lnTo>
                <a:lnTo>
                  <a:pt x="88370" y="14880"/>
                </a:lnTo>
                <a:lnTo>
                  <a:pt x="88330" y="14850"/>
                </a:lnTo>
                <a:lnTo>
                  <a:pt x="88320" y="14840"/>
                </a:lnTo>
                <a:lnTo>
                  <a:pt x="88310" y="14840"/>
                </a:lnTo>
                <a:lnTo>
                  <a:pt x="88340" y="14810"/>
                </a:lnTo>
                <a:lnTo>
                  <a:pt x="88360" y="14780"/>
                </a:lnTo>
                <a:lnTo>
                  <a:pt x="88360" y="14750"/>
                </a:lnTo>
                <a:lnTo>
                  <a:pt x="88360" y="14650"/>
                </a:lnTo>
                <a:lnTo>
                  <a:pt x="88360" y="14630"/>
                </a:lnTo>
                <a:lnTo>
                  <a:pt x="88360" y="14560"/>
                </a:lnTo>
                <a:lnTo>
                  <a:pt x="88360" y="14550"/>
                </a:lnTo>
                <a:lnTo>
                  <a:pt x="88360" y="14520"/>
                </a:lnTo>
                <a:lnTo>
                  <a:pt x="88360" y="14510"/>
                </a:lnTo>
                <a:lnTo>
                  <a:pt x="88360" y="14500"/>
                </a:lnTo>
                <a:lnTo>
                  <a:pt x="88370" y="14500"/>
                </a:lnTo>
                <a:lnTo>
                  <a:pt x="88380" y="14500"/>
                </a:lnTo>
                <a:lnTo>
                  <a:pt x="88380" y="14490"/>
                </a:lnTo>
                <a:lnTo>
                  <a:pt x="88380" y="14480"/>
                </a:lnTo>
                <a:lnTo>
                  <a:pt x="88380" y="14470"/>
                </a:lnTo>
                <a:lnTo>
                  <a:pt x="88380" y="14460"/>
                </a:lnTo>
                <a:lnTo>
                  <a:pt x="88380" y="14450"/>
                </a:lnTo>
                <a:lnTo>
                  <a:pt x="88390" y="14440"/>
                </a:lnTo>
                <a:lnTo>
                  <a:pt x="88400" y="14440"/>
                </a:lnTo>
                <a:lnTo>
                  <a:pt x="88410" y="14440"/>
                </a:lnTo>
                <a:lnTo>
                  <a:pt x="88420" y="14440"/>
                </a:lnTo>
                <a:lnTo>
                  <a:pt x="88420" y="14430"/>
                </a:lnTo>
                <a:lnTo>
                  <a:pt x="88430" y="14430"/>
                </a:lnTo>
                <a:lnTo>
                  <a:pt x="88440" y="14430"/>
                </a:lnTo>
                <a:lnTo>
                  <a:pt x="88450" y="14430"/>
                </a:lnTo>
                <a:lnTo>
                  <a:pt x="88460" y="14430"/>
                </a:lnTo>
                <a:lnTo>
                  <a:pt x="88460" y="14420"/>
                </a:lnTo>
                <a:lnTo>
                  <a:pt x="88470" y="14420"/>
                </a:lnTo>
                <a:lnTo>
                  <a:pt x="88480" y="14410"/>
                </a:lnTo>
                <a:lnTo>
                  <a:pt x="88490" y="14410"/>
                </a:lnTo>
                <a:lnTo>
                  <a:pt x="88500" y="14410"/>
                </a:lnTo>
                <a:lnTo>
                  <a:pt x="88510" y="14410"/>
                </a:lnTo>
                <a:lnTo>
                  <a:pt x="88520" y="14410"/>
                </a:lnTo>
                <a:lnTo>
                  <a:pt x="88530" y="14410"/>
                </a:lnTo>
                <a:lnTo>
                  <a:pt x="88540" y="14410"/>
                </a:lnTo>
                <a:lnTo>
                  <a:pt x="88550" y="14410"/>
                </a:lnTo>
                <a:lnTo>
                  <a:pt x="88560" y="14410"/>
                </a:lnTo>
                <a:lnTo>
                  <a:pt x="88570" y="14410"/>
                </a:lnTo>
                <a:lnTo>
                  <a:pt x="88580" y="14410"/>
                </a:lnTo>
                <a:lnTo>
                  <a:pt x="88580" y="14400"/>
                </a:lnTo>
                <a:lnTo>
                  <a:pt x="88580" y="14390"/>
                </a:lnTo>
                <a:lnTo>
                  <a:pt x="88580" y="14380"/>
                </a:lnTo>
                <a:lnTo>
                  <a:pt x="88590" y="14380"/>
                </a:lnTo>
                <a:lnTo>
                  <a:pt x="88590" y="14370"/>
                </a:lnTo>
                <a:lnTo>
                  <a:pt x="88590" y="14360"/>
                </a:lnTo>
                <a:lnTo>
                  <a:pt x="88590" y="14350"/>
                </a:lnTo>
                <a:lnTo>
                  <a:pt x="88590" y="14340"/>
                </a:lnTo>
                <a:lnTo>
                  <a:pt x="88590" y="14330"/>
                </a:lnTo>
                <a:lnTo>
                  <a:pt x="88590" y="14320"/>
                </a:lnTo>
                <a:lnTo>
                  <a:pt x="88590" y="14310"/>
                </a:lnTo>
                <a:lnTo>
                  <a:pt x="88590" y="14300"/>
                </a:lnTo>
                <a:lnTo>
                  <a:pt x="88590" y="14290"/>
                </a:lnTo>
                <a:lnTo>
                  <a:pt x="88590" y="14280"/>
                </a:lnTo>
                <a:lnTo>
                  <a:pt x="88600" y="14280"/>
                </a:lnTo>
                <a:lnTo>
                  <a:pt x="88610" y="14270"/>
                </a:lnTo>
                <a:lnTo>
                  <a:pt x="88620" y="14270"/>
                </a:lnTo>
                <a:lnTo>
                  <a:pt x="88620" y="14260"/>
                </a:lnTo>
                <a:lnTo>
                  <a:pt x="88630" y="14260"/>
                </a:lnTo>
                <a:lnTo>
                  <a:pt x="88630" y="14250"/>
                </a:lnTo>
                <a:lnTo>
                  <a:pt x="88640" y="14250"/>
                </a:lnTo>
                <a:lnTo>
                  <a:pt x="88640" y="14240"/>
                </a:lnTo>
                <a:lnTo>
                  <a:pt x="88640" y="14250"/>
                </a:lnTo>
                <a:lnTo>
                  <a:pt x="88640" y="14240"/>
                </a:lnTo>
                <a:lnTo>
                  <a:pt x="88650" y="14250"/>
                </a:lnTo>
                <a:lnTo>
                  <a:pt x="88600" y="14290"/>
                </a:lnTo>
                <a:lnTo>
                  <a:pt x="88600" y="14380"/>
                </a:lnTo>
                <a:lnTo>
                  <a:pt x="88630" y="14380"/>
                </a:lnTo>
                <a:lnTo>
                  <a:pt x="88640" y="14380"/>
                </a:lnTo>
                <a:lnTo>
                  <a:pt x="88800" y="14390"/>
                </a:lnTo>
                <a:lnTo>
                  <a:pt x="88800" y="14380"/>
                </a:lnTo>
                <a:lnTo>
                  <a:pt x="88810" y="14380"/>
                </a:lnTo>
                <a:lnTo>
                  <a:pt x="88810" y="14390"/>
                </a:lnTo>
                <a:lnTo>
                  <a:pt x="88820" y="14390"/>
                </a:lnTo>
                <a:lnTo>
                  <a:pt x="88820" y="14380"/>
                </a:lnTo>
                <a:lnTo>
                  <a:pt x="88820" y="14370"/>
                </a:lnTo>
                <a:lnTo>
                  <a:pt x="88820" y="14360"/>
                </a:lnTo>
                <a:lnTo>
                  <a:pt x="88820" y="14350"/>
                </a:lnTo>
                <a:lnTo>
                  <a:pt x="88820" y="14340"/>
                </a:lnTo>
                <a:lnTo>
                  <a:pt x="88820" y="14330"/>
                </a:lnTo>
                <a:lnTo>
                  <a:pt x="88820" y="14320"/>
                </a:lnTo>
                <a:lnTo>
                  <a:pt x="88820" y="14310"/>
                </a:lnTo>
                <a:lnTo>
                  <a:pt x="88820" y="14300"/>
                </a:lnTo>
                <a:lnTo>
                  <a:pt x="88820" y="14290"/>
                </a:lnTo>
                <a:lnTo>
                  <a:pt x="88820" y="14280"/>
                </a:lnTo>
                <a:lnTo>
                  <a:pt x="88820" y="14270"/>
                </a:lnTo>
                <a:lnTo>
                  <a:pt x="88820" y="14260"/>
                </a:lnTo>
                <a:lnTo>
                  <a:pt x="88830" y="14260"/>
                </a:lnTo>
                <a:lnTo>
                  <a:pt x="88830" y="14270"/>
                </a:lnTo>
                <a:lnTo>
                  <a:pt x="88840" y="14270"/>
                </a:lnTo>
                <a:lnTo>
                  <a:pt x="88850" y="14270"/>
                </a:lnTo>
                <a:lnTo>
                  <a:pt x="88860" y="14270"/>
                </a:lnTo>
                <a:lnTo>
                  <a:pt x="88870" y="14270"/>
                </a:lnTo>
                <a:lnTo>
                  <a:pt x="88880" y="14270"/>
                </a:lnTo>
                <a:lnTo>
                  <a:pt x="88890" y="14270"/>
                </a:lnTo>
                <a:lnTo>
                  <a:pt x="88890" y="14280"/>
                </a:lnTo>
                <a:lnTo>
                  <a:pt x="88870" y="14280"/>
                </a:lnTo>
                <a:lnTo>
                  <a:pt x="88840" y="14280"/>
                </a:lnTo>
                <a:lnTo>
                  <a:pt x="88840" y="14320"/>
                </a:lnTo>
                <a:lnTo>
                  <a:pt x="88840" y="14340"/>
                </a:lnTo>
                <a:lnTo>
                  <a:pt x="88840" y="14350"/>
                </a:lnTo>
                <a:lnTo>
                  <a:pt x="88830" y="14350"/>
                </a:lnTo>
                <a:lnTo>
                  <a:pt x="88830" y="14360"/>
                </a:lnTo>
                <a:lnTo>
                  <a:pt x="88830" y="14370"/>
                </a:lnTo>
                <a:lnTo>
                  <a:pt x="88830" y="14380"/>
                </a:lnTo>
                <a:lnTo>
                  <a:pt x="88830" y="14390"/>
                </a:lnTo>
                <a:lnTo>
                  <a:pt x="88830" y="14400"/>
                </a:lnTo>
                <a:lnTo>
                  <a:pt x="88820" y="14400"/>
                </a:lnTo>
                <a:lnTo>
                  <a:pt x="88820" y="14410"/>
                </a:lnTo>
                <a:lnTo>
                  <a:pt x="88820" y="14420"/>
                </a:lnTo>
                <a:lnTo>
                  <a:pt x="88830" y="14420"/>
                </a:lnTo>
                <a:lnTo>
                  <a:pt x="88840" y="14420"/>
                </a:lnTo>
                <a:lnTo>
                  <a:pt x="88850" y="14420"/>
                </a:lnTo>
                <a:lnTo>
                  <a:pt x="88850" y="14430"/>
                </a:lnTo>
                <a:lnTo>
                  <a:pt x="88850" y="14440"/>
                </a:lnTo>
                <a:lnTo>
                  <a:pt x="88860" y="14440"/>
                </a:lnTo>
                <a:lnTo>
                  <a:pt x="88860" y="14450"/>
                </a:lnTo>
                <a:lnTo>
                  <a:pt x="88870" y="14450"/>
                </a:lnTo>
                <a:lnTo>
                  <a:pt x="88870" y="14460"/>
                </a:lnTo>
                <a:lnTo>
                  <a:pt x="88880" y="14460"/>
                </a:lnTo>
                <a:lnTo>
                  <a:pt x="88880" y="14470"/>
                </a:lnTo>
                <a:lnTo>
                  <a:pt x="88890" y="14470"/>
                </a:lnTo>
                <a:lnTo>
                  <a:pt x="88890" y="14480"/>
                </a:lnTo>
                <a:lnTo>
                  <a:pt x="88900" y="14480"/>
                </a:lnTo>
                <a:lnTo>
                  <a:pt x="88900" y="14490"/>
                </a:lnTo>
                <a:lnTo>
                  <a:pt x="88900" y="14500"/>
                </a:lnTo>
                <a:lnTo>
                  <a:pt x="88910" y="14500"/>
                </a:lnTo>
                <a:lnTo>
                  <a:pt x="88910" y="14510"/>
                </a:lnTo>
                <a:lnTo>
                  <a:pt x="88900" y="14510"/>
                </a:lnTo>
                <a:lnTo>
                  <a:pt x="88900" y="14520"/>
                </a:lnTo>
                <a:lnTo>
                  <a:pt x="88910" y="14530"/>
                </a:lnTo>
                <a:lnTo>
                  <a:pt x="88910" y="14540"/>
                </a:lnTo>
                <a:lnTo>
                  <a:pt x="88920" y="14540"/>
                </a:lnTo>
                <a:lnTo>
                  <a:pt x="88920" y="14550"/>
                </a:lnTo>
                <a:lnTo>
                  <a:pt x="88920" y="14560"/>
                </a:lnTo>
                <a:lnTo>
                  <a:pt x="88930" y="14560"/>
                </a:lnTo>
                <a:lnTo>
                  <a:pt x="88930" y="14570"/>
                </a:lnTo>
                <a:lnTo>
                  <a:pt x="88940" y="14570"/>
                </a:lnTo>
                <a:lnTo>
                  <a:pt x="88940" y="14580"/>
                </a:lnTo>
                <a:lnTo>
                  <a:pt x="88950" y="14580"/>
                </a:lnTo>
                <a:lnTo>
                  <a:pt x="88950" y="14590"/>
                </a:lnTo>
                <a:lnTo>
                  <a:pt x="88960" y="14600"/>
                </a:lnTo>
                <a:lnTo>
                  <a:pt x="88970" y="14600"/>
                </a:lnTo>
                <a:lnTo>
                  <a:pt x="88970" y="14610"/>
                </a:lnTo>
                <a:lnTo>
                  <a:pt x="88970" y="14620"/>
                </a:lnTo>
                <a:lnTo>
                  <a:pt x="88970" y="14630"/>
                </a:lnTo>
                <a:lnTo>
                  <a:pt x="88970" y="14640"/>
                </a:lnTo>
                <a:lnTo>
                  <a:pt x="88970" y="14650"/>
                </a:lnTo>
                <a:lnTo>
                  <a:pt x="88980" y="14650"/>
                </a:lnTo>
                <a:lnTo>
                  <a:pt x="88980" y="14660"/>
                </a:lnTo>
                <a:lnTo>
                  <a:pt x="88990" y="14660"/>
                </a:lnTo>
                <a:lnTo>
                  <a:pt x="88990" y="14650"/>
                </a:lnTo>
                <a:lnTo>
                  <a:pt x="89000" y="14650"/>
                </a:lnTo>
                <a:lnTo>
                  <a:pt x="89000" y="14660"/>
                </a:lnTo>
                <a:lnTo>
                  <a:pt x="89010" y="14660"/>
                </a:lnTo>
                <a:lnTo>
                  <a:pt x="89010" y="14670"/>
                </a:lnTo>
                <a:lnTo>
                  <a:pt x="89010" y="14680"/>
                </a:lnTo>
                <a:lnTo>
                  <a:pt x="89010" y="14690"/>
                </a:lnTo>
                <a:lnTo>
                  <a:pt x="89010" y="14700"/>
                </a:lnTo>
                <a:lnTo>
                  <a:pt x="89020" y="14700"/>
                </a:lnTo>
                <a:lnTo>
                  <a:pt x="89020" y="14710"/>
                </a:lnTo>
                <a:lnTo>
                  <a:pt x="89020" y="14720"/>
                </a:lnTo>
                <a:lnTo>
                  <a:pt x="89030" y="14720"/>
                </a:lnTo>
                <a:lnTo>
                  <a:pt x="89030" y="14730"/>
                </a:lnTo>
                <a:lnTo>
                  <a:pt x="89030" y="14740"/>
                </a:lnTo>
                <a:lnTo>
                  <a:pt x="89040" y="14740"/>
                </a:lnTo>
                <a:lnTo>
                  <a:pt x="89030" y="14740"/>
                </a:lnTo>
                <a:lnTo>
                  <a:pt x="89030" y="14750"/>
                </a:lnTo>
                <a:lnTo>
                  <a:pt x="89030" y="14760"/>
                </a:lnTo>
                <a:lnTo>
                  <a:pt x="89030" y="14770"/>
                </a:lnTo>
                <a:lnTo>
                  <a:pt x="89030" y="14760"/>
                </a:lnTo>
                <a:lnTo>
                  <a:pt x="89030" y="14750"/>
                </a:lnTo>
                <a:lnTo>
                  <a:pt x="89020" y="14750"/>
                </a:lnTo>
                <a:lnTo>
                  <a:pt x="89020" y="14760"/>
                </a:lnTo>
                <a:lnTo>
                  <a:pt x="89010" y="14760"/>
                </a:lnTo>
                <a:lnTo>
                  <a:pt x="89010" y="14770"/>
                </a:lnTo>
                <a:lnTo>
                  <a:pt x="89010" y="14780"/>
                </a:lnTo>
                <a:lnTo>
                  <a:pt x="89010" y="14790"/>
                </a:lnTo>
                <a:lnTo>
                  <a:pt x="89020" y="14790"/>
                </a:lnTo>
                <a:lnTo>
                  <a:pt x="89020" y="14800"/>
                </a:lnTo>
                <a:lnTo>
                  <a:pt x="89030" y="14800"/>
                </a:lnTo>
                <a:lnTo>
                  <a:pt x="89030" y="14790"/>
                </a:lnTo>
                <a:lnTo>
                  <a:pt x="89040" y="14790"/>
                </a:lnTo>
                <a:lnTo>
                  <a:pt x="89050" y="14800"/>
                </a:lnTo>
                <a:lnTo>
                  <a:pt x="89040" y="14800"/>
                </a:lnTo>
                <a:lnTo>
                  <a:pt x="89040" y="14790"/>
                </a:lnTo>
                <a:lnTo>
                  <a:pt x="89040" y="14800"/>
                </a:lnTo>
                <a:lnTo>
                  <a:pt x="89030" y="14800"/>
                </a:lnTo>
                <a:lnTo>
                  <a:pt x="89030" y="14810"/>
                </a:lnTo>
                <a:lnTo>
                  <a:pt x="89040" y="14820"/>
                </a:lnTo>
                <a:lnTo>
                  <a:pt x="89050" y="14820"/>
                </a:lnTo>
                <a:lnTo>
                  <a:pt x="89050" y="14830"/>
                </a:lnTo>
                <a:lnTo>
                  <a:pt x="89060" y="14830"/>
                </a:lnTo>
                <a:lnTo>
                  <a:pt x="89060" y="14840"/>
                </a:lnTo>
                <a:lnTo>
                  <a:pt x="89070" y="14840"/>
                </a:lnTo>
                <a:lnTo>
                  <a:pt x="89080" y="14850"/>
                </a:lnTo>
                <a:lnTo>
                  <a:pt x="89080" y="14860"/>
                </a:lnTo>
                <a:lnTo>
                  <a:pt x="89090" y="14860"/>
                </a:lnTo>
                <a:lnTo>
                  <a:pt x="89100" y="14860"/>
                </a:lnTo>
                <a:lnTo>
                  <a:pt x="89100" y="14870"/>
                </a:lnTo>
                <a:lnTo>
                  <a:pt x="89110" y="14870"/>
                </a:lnTo>
                <a:lnTo>
                  <a:pt x="89120" y="14880"/>
                </a:lnTo>
                <a:lnTo>
                  <a:pt x="89130" y="14880"/>
                </a:lnTo>
                <a:lnTo>
                  <a:pt x="89140" y="14880"/>
                </a:lnTo>
                <a:lnTo>
                  <a:pt x="89140" y="14890"/>
                </a:lnTo>
                <a:lnTo>
                  <a:pt x="89150" y="14890"/>
                </a:lnTo>
                <a:lnTo>
                  <a:pt x="89160" y="14890"/>
                </a:lnTo>
                <a:lnTo>
                  <a:pt x="89170" y="14890"/>
                </a:lnTo>
                <a:lnTo>
                  <a:pt x="89170" y="14900"/>
                </a:lnTo>
                <a:lnTo>
                  <a:pt x="89180" y="14900"/>
                </a:lnTo>
                <a:lnTo>
                  <a:pt x="89190" y="14900"/>
                </a:lnTo>
                <a:lnTo>
                  <a:pt x="89200" y="14900"/>
                </a:lnTo>
                <a:lnTo>
                  <a:pt x="89210" y="14900"/>
                </a:lnTo>
                <a:lnTo>
                  <a:pt x="89210" y="14910"/>
                </a:lnTo>
                <a:lnTo>
                  <a:pt x="89220" y="14910"/>
                </a:lnTo>
                <a:lnTo>
                  <a:pt x="89230" y="14910"/>
                </a:lnTo>
                <a:lnTo>
                  <a:pt x="89230" y="14920"/>
                </a:lnTo>
                <a:lnTo>
                  <a:pt x="89240" y="14920"/>
                </a:lnTo>
                <a:lnTo>
                  <a:pt x="89250" y="14920"/>
                </a:lnTo>
                <a:lnTo>
                  <a:pt x="89260" y="14920"/>
                </a:lnTo>
                <a:lnTo>
                  <a:pt x="89270" y="14920"/>
                </a:lnTo>
                <a:lnTo>
                  <a:pt x="89280" y="14920"/>
                </a:lnTo>
                <a:lnTo>
                  <a:pt x="89280" y="14930"/>
                </a:lnTo>
                <a:lnTo>
                  <a:pt x="89290" y="14930"/>
                </a:lnTo>
                <a:lnTo>
                  <a:pt x="89280" y="14930"/>
                </a:lnTo>
                <a:lnTo>
                  <a:pt x="89290" y="14930"/>
                </a:lnTo>
                <a:lnTo>
                  <a:pt x="89290" y="14940"/>
                </a:lnTo>
                <a:lnTo>
                  <a:pt x="89290" y="14950"/>
                </a:lnTo>
                <a:lnTo>
                  <a:pt x="89290" y="14960"/>
                </a:lnTo>
                <a:lnTo>
                  <a:pt x="89300" y="14960"/>
                </a:lnTo>
                <a:lnTo>
                  <a:pt x="89310" y="14960"/>
                </a:lnTo>
                <a:lnTo>
                  <a:pt x="89310" y="14970"/>
                </a:lnTo>
                <a:lnTo>
                  <a:pt x="89320" y="14970"/>
                </a:lnTo>
                <a:lnTo>
                  <a:pt x="89330" y="14970"/>
                </a:lnTo>
                <a:lnTo>
                  <a:pt x="89340" y="14980"/>
                </a:lnTo>
                <a:lnTo>
                  <a:pt x="89350" y="14980"/>
                </a:lnTo>
                <a:lnTo>
                  <a:pt x="89360" y="14980"/>
                </a:lnTo>
                <a:lnTo>
                  <a:pt x="89370" y="14980"/>
                </a:lnTo>
                <a:lnTo>
                  <a:pt x="89380" y="14980"/>
                </a:lnTo>
                <a:lnTo>
                  <a:pt x="89390" y="14980"/>
                </a:lnTo>
                <a:lnTo>
                  <a:pt x="89400" y="14980"/>
                </a:lnTo>
                <a:lnTo>
                  <a:pt x="89410" y="14980"/>
                </a:lnTo>
                <a:lnTo>
                  <a:pt x="89410" y="14990"/>
                </a:lnTo>
                <a:lnTo>
                  <a:pt x="89420" y="14990"/>
                </a:lnTo>
                <a:lnTo>
                  <a:pt x="89430" y="14990"/>
                </a:lnTo>
                <a:lnTo>
                  <a:pt x="89440" y="14990"/>
                </a:lnTo>
                <a:lnTo>
                  <a:pt x="89450" y="14990"/>
                </a:lnTo>
                <a:lnTo>
                  <a:pt x="89460" y="14990"/>
                </a:lnTo>
                <a:lnTo>
                  <a:pt x="89470" y="14990"/>
                </a:lnTo>
                <a:lnTo>
                  <a:pt x="89480" y="14990"/>
                </a:lnTo>
                <a:lnTo>
                  <a:pt x="89490" y="14990"/>
                </a:lnTo>
                <a:lnTo>
                  <a:pt x="89500" y="15000"/>
                </a:lnTo>
                <a:lnTo>
                  <a:pt x="89510" y="15000"/>
                </a:lnTo>
                <a:lnTo>
                  <a:pt x="89520" y="15000"/>
                </a:lnTo>
                <a:lnTo>
                  <a:pt x="89530" y="15000"/>
                </a:lnTo>
                <a:lnTo>
                  <a:pt x="89540" y="15000"/>
                </a:lnTo>
                <a:lnTo>
                  <a:pt x="89550" y="15000"/>
                </a:lnTo>
                <a:lnTo>
                  <a:pt x="89560" y="15000"/>
                </a:lnTo>
                <a:lnTo>
                  <a:pt x="89570" y="14990"/>
                </a:lnTo>
                <a:lnTo>
                  <a:pt x="89580" y="14990"/>
                </a:lnTo>
                <a:lnTo>
                  <a:pt x="89590" y="14990"/>
                </a:lnTo>
                <a:lnTo>
                  <a:pt x="89600" y="14990"/>
                </a:lnTo>
                <a:lnTo>
                  <a:pt x="89610" y="14990"/>
                </a:lnTo>
                <a:lnTo>
                  <a:pt x="89620" y="14990"/>
                </a:lnTo>
                <a:lnTo>
                  <a:pt x="89630" y="14980"/>
                </a:lnTo>
                <a:lnTo>
                  <a:pt x="89640" y="14980"/>
                </a:lnTo>
                <a:lnTo>
                  <a:pt x="89640" y="15010"/>
                </a:lnTo>
                <a:lnTo>
                  <a:pt x="89660" y="15010"/>
                </a:lnTo>
                <a:lnTo>
                  <a:pt x="89670" y="15010"/>
                </a:lnTo>
                <a:lnTo>
                  <a:pt x="89700" y="15020"/>
                </a:lnTo>
                <a:lnTo>
                  <a:pt x="89690" y="15050"/>
                </a:lnTo>
                <a:lnTo>
                  <a:pt x="89680" y="15050"/>
                </a:lnTo>
                <a:lnTo>
                  <a:pt x="89680" y="15060"/>
                </a:lnTo>
                <a:lnTo>
                  <a:pt x="89670" y="15060"/>
                </a:lnTo>
                <a:lnTo>
                  <a:pt x="89680" y="15060"/>
                </a:lnTo>
                <a:lnTo>
                  <a:pt x="89670" y="15060"/>
                </a:lnTo>
                <a:lnTo>
                  <a:pt x="89660" y="15060"/>
                </a:lnTo>
                <a:lnTo>
                  <a:pt x="89650" y="15080"/>
                </a:lnTo>
                <a:lnTo>
                  <a:pt x="89660" y="15080"/>
                </a:lnTo>
                <a:lnTo>
                  <a:pt x="89670" y="15090"/>
                </a:lnTo>
                <a:lnTo>
                  <a:pt x="89680" y="15100"/>
                </a:lnTo>
                <a:lnTo>
                  <a:pt x="89700" y="15120"/>
                </a:lnTo>
                <a:lnTo>
                  <a:pt x="89730" y="15150"/>
                </a:lnTo>
                <a:lnTo>
                  <a:pt x="89750" y="15170"/>
                </a:lnTo>
                <a:lnTo>
                  <a:pt x="89780" y="15200"/>
                </a:lnTo>
                <a:lnTo>
                  <a:pt x="89750" y="15230"/>
                </a:lnTo>
                <a:lnTo>
                  <a:pt x="89750" y="15240"/>
                </a:lnTo>
                <a:lnTo>
                  <a:pt x="89730" y="15240"/>
                </a:lnTo>
                <a:lnTo>
                  <a:pt x="89720" y="15230"/>
                </a:lnTo>
                <a:lnTo>
                  <a:pt x="89710" y="15230"/>
                </a:lnTo>
                <a:lnTo>
                  <a:pt x="89710" y="15260"/>
                </a:lnTo>
                <a:lnTo>
                  <a:pt x="89630" y="15240"/>
                </a:lnTo>
                <a:lnTo>
                  <a:pt x="89580" y="15230"/>
                </a:lnTo>
                <a:lnTo>
                  <a:pt x="89470" y="15210"/>
                </a:lnTo>
                <a:lnTo>
                  <a:pt x="89440" y="15210"/>
                </a:lnTo>
                <a:lnTo>
                  <a:pt x="89440" y="15200"/>
                </a:lnTo>
                <a:lnTo>
                  <a:pt x="89420" y="15200"/>
                </a:lnTo>
                <a:lnTo>
                  <a:pt x="89380" y="15190"/>
                </a:lnTo>
                <a:lnTo>
                  <a:pt x="89370" y="15190"/>
                </a:lnTo>
                <a:lnTo>
                  <a:pt x="89360" y="15190"/>
                </a:lnTo>
                <a:lnTo>
                  <a:pt x="89330" y="15180"/>
                </a:lnTo>
                <a:lnTo>
                  <a:pt x="89320" y="15180"/>
                </a:lnTo>
                <a:lnTo>
                  <a:pt x="89310" y="15180"/>
                </a:lnTo>
                <a:lnTo>
                  <a:pt x="89310" y="15190"/>
                </a:lnTo>
                <a:lnTo>
                  <a:pt x="89300" y="15210"/>
                </a:lnTo>
                <a:lnTo>
                  <a:pt x="89300" y="15230"/>
                </a:lnTo>
                <a:lnTo>
                  <a:pt x="89300" y="15260"/>
                </a:lnTo>
                <a:lnTo>
                  <a:pt x="89290" y="15270"/>
                </a:lnTo>
                <a:lnTo>
                  <a:pt x="89290" y="15280"/>
                </a:lnTo>
                <a:lnTo>
                  <a:pt x="89290" y="15290"/>
                </a:lnTo>
                <a:lnTo>
                  <a:pt x="89280" y="15290"/>
                </a:lnTo>
                <a:lnTo>
                  <a:pt x="89280" y="15280"/>
                </a:lnTo>
                <a:lnTo>
                  <a:pt x="89270" y="15280"/>
                </a:lnTo>
                <a:lnTo>
                  <a:pt x="89260" y="15280"/>
                </a:lnTo>
                <a:lnTo>
                  <a:pt x="89260" y="15270"/>
                </a:lnTo>
                <a:lnTo>
                  <a:pt x="89260" y="15260"/>
                </a:lnTo>
                <a:lnTo>
                  <a:pt x="89250" y="15260"/>
                </a:lnTo>
                <a:lnTo>
                  <a:pt x="89250" y="15250"/>
                </a:lnTo>
                <a:lnTo>
                  <a:pt x="89240" y="15250"/>
                </a:lnTo>
                <a:lnTo>
                  <a:pt x="89240" y="15240"/>
                </a:lnTo>
                <a:lnTo>
                  <a:pt x="89230" y="15240"/>
                </a:lnTo>
                <a:lnTo>
                  <a:pt x="89220" y="15240"/>
                </a:lnTo>
                <a:lnTo>
                  <a:pt x="89210" y="15240"/>
                </a:lnTo>
                <a:lnTo>
                  <a:pt x="89210" y="15230"/>
                </a:lnTo>
                <a:lnTo>
                  <a:pt x="89210" y="15220"/>
                </a:lnTo>
                <a:lnTo>
                  <a:pt x="89210" y="15230"/>
                </a:lnTo>
                <a:lnTo>
                  <a:pt x="89200" y="15230"/>
                </a:lnTo>
                <a:lnTo>
                  <a:pt x="89190" y="15230"/>
                </a:lnTo>
                <a:lnTo>
                  <a:pt x="89180" y="15230"/>
                </a:lnTo>
                <a:lnTo>
                  <a:pt x="89170" y="15230"/>
                </a:lnTo>
                <a:lnTo>
                  <a:pt x="89160" y="15230"/>
                </a:lnTo>
                <a:lnTo>
                  <a:pt x="89160" y="15220"/>
                </a:lnTo>
                <a:lnTo>
                  <a:pt x="89150" y="15220"/>
                </a:lnTo>
                <a:lnTo>
                  <a:pt x="89140" y="15220"/>
                </a:lnTo>
                <a:lnTo>
                  <a:pt x="89140" y="15210"/>
                </a:lnTo>
                <a:lnTo>
                  <a:pt x="89130" y="15210"/>
                </a:lnTo>
                <a:lnTo>
                  <a:pt x="89110" y="15250"/>
                </a:lnTo>
                <a:lnTo>
                  <a:pt x="89100" y="15290"/>
                </a:lnTo>
                <a:lnTo>
                  <a:pt x="89080" y="15310"/>
                </a:lnTo>
                <a:lnTo>
                  <a:pt x="89070" y="15310"/>
                </a:lnTo>
                <a:lnTo>
                  <a:pt x="89070" y="15320"/>
                </a:lnTo>
                <a:lnTo>
                  <a:pt x="89070" y="15330"/>
                </a:lnTo>
                <a:lnTo>
                  <a:pt x="89070" y="15340"/>
                </a:lnTo>
                <a:lnTo>
                  <a:pt x="89070" y="15350"/>
                </a:lnTo>
                <a:lnTo>
                  <a:pt x="89070" y="15360"/>
                </a:lnTo>
                <a:lnTo>
                  <a:pt x="89060" y="15350"/>
                </a:lnTo>
                <a:lnTo>
                  <a:pt x="89060" y="15360"/>
                </a:lnTo>
                <a:lnTo>
                  <a:pt x="89060" y="15350"/>
                </a:lnTo>
                <a:lnTo>
                  <a:pt x="89050" y="15340"/>
                </a:lnTo>
                <a:lnTo>
                  <a:pt x="89040" y="15330"/>
                </a:lnTo>
                <a:lnTo>
                  <a:pt x="89040" y="15320"/>
                </a:lnTo>
                <a:lnTo>
                  <a:pt x="89030" y="15320"/>
                </a:lnTo>
                <a:lnTo>
                  <a:pt x="89030" y="15310"/>
                </a:lnTo>
                <a:lnTo>
                  <a:pt x="89030" y="15300"/>
                </a:lnTo>
                <a:lnTo>
                  <a:pt x="89020" y="15290"/>
                </a:lnTo>
                <a:lnTo>
                  <a:pt x="89020" y="15320"/>
                </a:lnTo>
                <a:lnTo>
                  <a:pt x="89020" y="15360"/>
                </a:lnTo>
                <a:lnTo>
                  <a:pt x="89030" y="15370"/>
                </a:lnTo>
                <a:lnTo>
                  <a:pt x="89030" y="15380"/>
                </a:lnTo>
                <a:lnTo>
                  <a:pt x="89030" y="15390"/>
                </a:lnTo>
                <a:lnTo>
                  <a:pt x="89020" y="15390"/>
                </a:lnTo>
                <a:lnTo>
                  <a:pt x="89020" y="15400"/>
                </a:lnTo>
                <a:lnTo>
                  <a:pt x="89020" y="15390"/>
                </a:lnTo>
                <a:lnTo>
                  <a:pt x="89010" y="15390"/>
                </a:lnTo>
                <a:lnTo>
                  <a:pt x="89000" y="15390"/>
                </a:lnTo>
                <a:lnTo>
                  <a:pt x="88990" y="15390"/>
                </a:lnTo>
                <a:lnTo>
                  <a:pt x="88990" y="15400"/>
                </a:lnTo>
                <a:lnTo>
                  <a:pt x="88980" y="15400"/>
                </a:lnTo>
                <a:lnTo>
                  <a:pt x="88970" y="15410"/>
                </a:lnTo>
                <a:lnTo>
                  <a:pt x="88960" y="15420"/>
                </a:lnTo>
                <a:lnTo>
                  <a:pt x="88950" y="15420"/>
                </a:lnTo>
                <a:lnTo>
                  <a:pt x="88940" y="15420"/>
                </a:lnTo>
                <a:lnTo>
                  <a:pt x="88930" y="15420"/>
                </a:lnTo>
                <a:lnTo>
                  <a:pt x="88920" y="15420"/>
                </a:lnTo>
                <a:lnTo>
                  <a:pt x="88920" y="15430"/>
                </a:lnTo>
                <a:lnTo>
                  <a:pt x="88910" y="15430"/>
                </a:lnTo>
                <a:lnTo>
                  <a:pt x="88910" y="15440"/>
                </a:lnTo>
                <a:lnTo>
                  <a:pt x="88910" y="15430"/>
                </a:lnTo>
                <a:lnTo>
                  <a:pt x="88900" y="15430"/>
                </a:lnTo>
                <a:lnTo>
                  <a:pt x="88890" y="15430"/>
                </a:lnTo>
                <a:lnTo>
                  <a:pt x="88880" y="15430"/>
                </a:lnTo>
                <a:lnTo>
                  <a:pt x="88880" y="15440"/>
                </a:lnTo>
                <a:lnTo>
                  <a:pt x="88870" y="15440"/>
                </a:lnTo>
                <a:lnTo>
                  <a:pt x="88870" y="15450"/>
                </a:lnTo>
                <a:lnTo>
                  <a:pt x="88860" y="15450"/>
                </a:lnTo>
                <a:lnTo>
                  <a:pt x="88860" y="1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