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Setomaa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Setoma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7060" y="53630"/>
                </a:moveTo>
                <a:lnTo>
                  <a:pt x="87070" y="53630"/>
                </a:lnTo>
                <a:lnTo>
                  <a:pt x="87070" y="53640"/>
                </a:lnTo>
                <a:lnTo>
                  <a:pt x="87080" y="53640"/>
                </a:lnTo>
                <a:lnTo>
                  <a:pt x="87080" y="53650"/>
                </a:lnTo>
                <a:lnTo>
                  <a:pt x="87080" y="53660"/>
                </a:lnTo>
                <a:lnTo>
                  <a:pt x="87090" y="53660"/>
                </a:lnTo>
                <a:lnTo>
                  <a:pt x="87090" y="53670"/>
                </a:lnTo>
                <a:lnTo>
                  <a:pt x="87090" y="53680"/>
                </a:lnTo>
                <a:lnTo>
                  <a:pt x="87090" y="53690"/>
                </a:lnTo>
                <a:lnTo>
                  <a:pt x="87090" y="53700"/>
                </a:lnTo>
                <a:lnTo>
                  <a:pt x="87100" y="53700"/>
                </a:lnTo>
                <a:lnTo>
                  <a:pt x="87100" y="53710"/>
                </a:lnTo>
                <a:lnTo>
                  <a:pt x="87100" y="53720"/>
                </a:lnTo>
                <a:lnTo>
                  <a:pt x="87090" y="53720"/>
                </a:lnTo>
                <a:lnTo>
                  <a:pt x="87090" y="53730"/>
                </a:lnTo>
                <a:lnTo>
                  <a:pt x="87080" y="53730"/>
                </a:lnTo>
                <a:lnTo>
                  <a:pt x="87080" y="53720"/>
                </a:lnTo>
                <a:lnTo>
                  <a:pt x="87080" y="53710"/>
                </a:lnTo>
                <a:lnTo>
                  <a:pt x="87080" y="53700"/>
                </a:lnTo>
                <a:lnTo>
                  <a:pt x="87080" y="53690"/>
                </a:lnTo>
                <a:lnTo>
                  <a:pt x="87070" y="53690"/>
                </a:lnTo>
                <a:lnTo>
                  <a:pt x="87070" y="53680"/>
                </a:lnTo>
                <a:lnTo>
                  <a:pt x="87080" y="53670"/>
                </a:lnTo>
                <a:lnTo>
                  <a:pt x="87070" y="53670"/>
                </a:lnTo>
                <a:lnTo>
                  <a:pt x="87070" y="53660"/>
                </a:lnTo>
                <a:lnTo>
                  <a:pt x="87060" y="53660"/>
                </a:lnTo>
                <a:lnTo>
                  <a:pt x="87050" y="53650"/>
                </a:lnTo>
                <a:lnTo>
                  <a:pt x="87040" y="53650"/>
                </a:lnTo>
                <a:lnTo>
                  <a:pt x="87040" y="53640"/>
                </a:lnTo>
                <a:lnTo>
                  <a:pt x="87040" y="53630"/>
                </a:lnTo>
                <a:lnTo>
                  <a:pt x="87050" y="53630"/>
                </a:lnTo>
                <a:lnTo>
                  <a:pt x="87050" y="53620"/>
                </a:lnTo>
                <a:lnTo>
                  <a:pt x="87050" y="53630"/>
                </a:lnTo>
                <a:lnTo>
                  <a:pt x="87060" y="53630"/>
                </a:lnTo>
                <a:close/>
                <a:moveTo>
                  <a:pt x="86690" y="50640"/>
                </a:moveTo>
                <a:lnTo>
                  <a:pt x="86700" y="50640"/>
                </a:lnTo>
                <a:lnTo>
                  <a:pt x="86710" y="50640"/>
                </a:lnTo>
                <a:lnTo>
                  <a:pt x="86720" y="50640"/>
                </a:lnTo>
                <a:lnTo>
                  <a:pt x="86720" y="50630"/>
                </a:lnTo>
                <a:lnTo>
                  <a:pt x="86720" y="50640"/>
                </a:lnTo>
                <a:lnTo>
                  <a:pt x="86730" y="50640"/>
                </a:lnTo>
                <a:lnTo>
                  <a:pt x="86720" y="50640"/>
                </a:lnTo>
                <a:lnTo>
                  <a:pt x="86710" y="50640"/>
                </a:lnTo>
                <a:lnTo>
                  <a:pt x="86700" y="50650"/>
                </a:lnTo>
                <a:lnTo>
                  <a:pt x="86690" y="50650"/>
                </a:lnTo>
                <a:lnTo>
                  <a:pt x="86680" y="50650"/>
                </a:lnTo>
                <a:lnTo>
                  <a:pt x="86680" y="50630"/>
                </a:lnTo>
                <a:lnTo>
                  <a:pt x="86690" y="50630"/>
                </a:lnTo>
                <a:lnTo>
                  <a:pt x="86690" y="50640"/>
                </a:lnTo>
                <a:close/>
                <a:moveTo>
                  <a:pt x="86530" y="50040"/>
                </a:moveTo>
                <a:lnTo>
                  <a:pt x="86540" y="50040"/>
                </a:lnTo>
                <a:lnTo>
                  <a:pt x="86550" y="50040"/>
                </a:lnTo>
                <a:lnTo>
                  <a:pt x="86560" y="50040"/>
                </a:lnTo>
                <a:lnTo>
                  <a:pt x="86570" y="50040"/>
                </a:lnTo>
                <a:lnTo>
                  <a:pt x="86570" y="50050"/>
                </a:lnTo>
                <a:lnTo>
                  <a:pt x="86570" y="50060"/>
                </a:lnTo>
                <a:lnTo>
                  <a:pt x="86570" y="50070"/>
                </a:lnTo>
                <a:lnTo>
                  <a:pt x="86570" y="50080"/>
                </a:lnTo>
                <a:lnTo>
                  <a:pt x="86560" y="50080"/>
                </a:lnTo>
                <a:lnTo>
                  <a:pt x="86560" y="50090"/>
                </a:lnTo>
                <a:lnTo>
                  <a:pt x="86560" y="50100"/>
                </a:lnTo>
                <a:lnTo>
                  <a:pt x="86550" y="50100"/>
                </a:lnTo>
                <a:lnTo>
                  <a:pt x="86540" y="50100"/>
                </a:lnTo>
                <a:lnTo>
                  <a:pt x="86530" y="50100"/>
                </a:lnTo>
                <a:lnTo>
                  <a:pt x="86520" y="50100"/>
                </a:lnTo>
                <a:lnTo>
                  <a:pt x="86510" y="50100"/>
                </a:lnTo>
                <a:lnTo>
                  <a:pt x="86510" y="50110"/>
                </a:lnTo>
                <a:lnTo>
                  <a:pt x="86500" y="50110"/>
                </a:lnTo>
                <a:lnTo>
                  <a:pt x="86500" y="50120"/>
                </a:lnTo>
                <a:lnTo>
                  <a:pt x="86490" y="50120"/>
                </a:lnTo>
                <a:lnTo>
                  <a:pt x="86490" y="50130"/>
                </a:lnTo>
                <a:lnTo>
                  <a:pt x="86480" y="50130"/>
                </a:lnTo>
                <a:lnTo>
                  <a:pt x="86480" y="50140"/>
                </a:lnTo>
                <a:lnTo>
                  <a:pt x="86480" y="50150"/>
                </a:lnTo>
                <a:lnTo>
                  <a:pt x="86480" y="50160"/>
                </a:lnTo>
                <a:lnTo>
                  <a:pt x="86470" y="50160"/>
                </a:lnTo>
                <a:lnTo>
                  <a:pt x="86480" y="50170"/>
                </a:lnTo>
                <a:lnTo>
                  <a:pt x="86470" y="50170"/>
                </a:lnTo>
                <a:lnTo>
                  <a:pt x="86470" y="50180"/>
                </a:lnTo>
                <a:lnTo>
                  <a:pt x="86470" y="50170"/>
                </a:lnTo>
                <a:lnTo>
                  <a:pt x="86470" y="50160"/>
                </a:lnTo>
                <a:lnTo>
                  <a:pt x="86470" y="50150"/>
                </a:lnTo>
                <a:lnTo>
                  <a:pt x="86470" y="50140"/>
                </a:lnTo>
                <a:lnTo>
                  <a:pt x="86470" y="50130"/>
                </a:lnTo>
                <a:lnTo>
                  <a:pt x="86470" y="50120"/>
                </a:lnTo>
                <a:lnTo>
                  <a:pt x="86470" y="50110"/>
                </a:lnTo>
                <a:lnTo>
                  <a:pt x="86480" y="50110"/>
                </a:lnTo>
                <a:lnTo>
                  <a:pt x="86480" y="50100"/>
                </a:lnTo>
                <a:lnTo>
                  <a:pt x="86490" y="50100"/>
                </a:lnTo>
                <a:lnTo>
                  <a:pt x="86490" y="50090"/>
                </a:lnTo>
                <a:lnTo>
                  <a:pt x="86490" y="50080"/>
                </a:lnTo>
                <a:lnTo>
                  <a:pt x="86490" y="50070"/>
                </a:lnTo>
                <a:lnTo>
                  <a:pt x="86490" y="50060"/>
                </a:lnTo>
                <a:lnTo>
                  <a:pt x="86490" y="50050"/>
                </a:lnTo>
                <a:lnTo>
                  <a:pt x="86500" y="50040"/>
                </a:lnTo>
                <a:lnTo>
                  <a:pt x="86510" y="50040"/>
                </a:lnTo>
                <a:lnTo>
                  <a:pt x="86520" y="50040"/>
                </a:lnTo>
                <a:lnTo>
                  <a:pt x="86530" y="50040"/>
                </a:lnTo>
                <a:close/>
                <a:moveTo>
                  <a:pt x="84190" y="60990"/>
                </a:moveTo>
                <a:lnTo>
                  <a:pt x="84180" y="60990"/>
                </a:lnTo>
                <a:lnTo>
                  <a:pt x="84180" y="60980"/>
                </a:lnTo>
                <a:lnTo>
                  <a:pt x="84180" y="60970"/>
                </a:lnTo>
                <a:lnTo>
                  <a:pt x="84170" y="60960"/>
                </a:lnTo>
                <a:lnTo>
                  <a:pt x="84170" y="60950"/>
                </a:lnTo>
                <a:lnTo>
                  <a:pt x="84160" y="60940"/>
                </a:lnTo>
                <a:lnTo>
                  <a:pt x="84150" y="60930"/>
                </a:lnTo>
                <a:lnTo>
                  <a:pt x="84140" y="60930"/>
                </a:lnTo>
                <a:lnTo>
                  <a:pt x="84130" y="60910"/>
                </a:lnTo>
                <a:lnTo>
                  <a:pt x="84130" y="60900"/>
                </a:lnTo>
                <a:lnTo>
                  <a:pt x="84130" y="60890"/>
                </a:lnTo>
                <a:lnTo>
                  <a:pt x="84120" y="60890"/>
                </a:lnTo>
                <a:lnTo>
                  <a:pt x="84050" y="60910"/>
                </a:lnTo>
                <a:lnTo>
                  <a:pt x="83940" y="60920"/>
                </a:lnTo>
                <a:lnTo>
                  <a:pt x="83820" y="60950"/>
                </a:lnTo>
                <a:lnTo>
                  <a:pt x="83800" y="60870"/>
                </a:lnTo>
                <a:lnTo>
                  <a:pt x="83790" y="60820"/>
                </a:lnTo>
                <a:lnTo>
                  <a:pt x="83770" y="60790"/>
                </a:lnTo>
                <a:lnTo>
                  <a:pt x="83760" y="60760"/>
                </a:lnTo>
                <a:lnTo>
                  <a:pt x="83740" y="60720"/>
                </a:lnTo>
                <a:lnTo>
                  <a:pt x="83720" y="60700"/>
                </a:lnTo>
                <a:lnTo>
                  <a:pt x="83680" y="60640"/>
                </a:lnTo>
                <a:lnTo>
                  <a:pt x="83660" y="60620"/>
                </a:lnTo>
                <a:lnTo>
                  <a:pt x="83650" y="60590"/>
                </a:lnTo>
                <a:lnTo>
                  <a:pt x="83670" y="60580"/>
                </a:lnTo>
                <a:lnTo>
                  <a:pt x="83730" y="60530"/>
                </a:lnTo>
                <a:lnTo>
                  <a:pt x="83740" y="60530"/>
                </a:lnTo>
                <a:lnTo>
                  <a:pt x="83780" y="60500"/>
                </a:lnTo>
                <a:lnTo>
                  <a:pt x="83790" y="60510"/>
                </a:lnTo>
                <a:lnTo>
                  <a:pt x="83800" y="60540"/>
                </a:lnTo>
                <a:lnTo>
                  <a:pt x="83840" y="60520"/>
                </a:lnTo>
                <a:lnTo>
                  <a:pt x="83840" y="60510"/>
                </a:lnTo>
                <a:lnTo>
                  <a:pt x="83830" y="60510"/>
                </a:lnTo>
                <a:lnTo>
                  <a:pt x="83830" y="60500"/>
                </a:lnTo>
                <a:lnTo>
                  <a:pt x="83840" y="60500"/>
                </a:lnTo>
                <a:lnTo>
                  <a:pt x="83830" y="60500"/>
                </a:lnTo>
                <a:lnTo>
                  <a:pt x="83840" y="60500"/>
                </a:lnTo>
                <a:lnTo>
                  <a:pt x="83840" y="60490"/>
                </a:lnTo>
                <a:lnTo>
                  <a:pt x="83840" y="60480"/>
                </a:lnTo>
                <a:lnTo>
                  <a:pt x="83840" y="60470"/>
                </a:lnTo>
                <a:lnTo>
                  <a:pt x="83830" y="60470"/>
                </a:lnTo>
                <a:lnTo>
                  <a:pt x="83820" y="60470"/>
                </a:lnTo>
                <a:lnTo>
                  <a:pt x="83820" y="60460"/>
                </a:lnTo>
                <a:lnTo>
                  <a:pt x="83820" y="60450"/>
                </a:lnTo>
                <a:lnTo>
                  <a:pt x="83820" y="60460"/>
                </a:lnTo>
                <a:lnTo>
                  <a:pt x="83830" y="60460"/>
                </a:lnTo>
                <a:lnTo>
                  <a:pt x="83830" y="60450"/>
                </a:lnTo>
                <a:lnTo>
                  <a:pt x="83820" y="60450"/>
                </a:lnTo>
                <a:lnTo>
                  <a:pt x="83820" y="60440"/>
                </a:lnTo>
                <a:lnTo>
                  <a:pt x="83820" y="60430"/>
                </a:lnTo>
                <a:lnTo>
                  <a:pt x="83810" y="60430"/>
                </a:lnTo>
                <a:lnTo>
                  <a:pt x="83810" y="60420"/>
                </a:lnTo>
                <a:lnTo>
                  <a:pt x="83810" y="60410"/>
                </a:lnTo>
                <a:lnTo>
                  <a:pt x="83800" y="60410"/>
                </a:lnTo>
                <a:lnTo>
                  <a:pt x="83790" y="60410"/>
                </a:lnTo>
                <a:lnTo>
                  <a:pt x="83780" y="60410"/>
                </a:lnTo>
                <a:lnTo>
                  <a:pt x="83780" y="60400"/>
                </a:lnTo>
                <a:lnTo>
                  <a:pt x="83770" y="60400"/>
                </a:lnTo>
                <a:lnTo>
                  <a:pt x="83760" y="60410"/>
                </a:lnTo>
                <a:lnTo>
                  <a:pt x="83760" y="60400"/>
                </a:lnTo>
                <a:lnTo>
                  <a:pt x="83760" y="60410"/>
                </a:lnTo>
                <a:lnTo>
                  <a:pt x="83750" y="60410"/>
                </a:lnTo>
                <a:lnTo>
                  <a:pt x="83750" y="60420"/>
                </a:lnTo>
                <a:lnTo>
                  <a:pt x="83750" y="60410"/>
                </a:lnTo>
                <a:lnTo>
                  <a:pt x="83740" y="60410"/>
                </a:lnTo>
                <a:lnTo>
                  <a:pt x="83740" y="60420"/>
                </a:lnTo>
                <a:lnTo>
                  <a:pt x="83740" y="60410"/>
                </a:lnTo>
                <a:lnTo>
                  <a:pt x="83730" y="60410"/>
                </a:lnTo>
                <a:lnTo>
                  <a:pt x="83730" y="60420"/>
                </a:lnTo>
                <a:lnTo>
                  <a:pt x="83720" y="60420"/>
                </a:lnTo>
                <a:lnTo>
                  <a:pt x="83720" y="60430"/>
                </a:lnTo>
                <a:lnTo>
                  <a:pt x="83720" y="60420"/>
                </a:lnTo>
                <a:lnTo>
                  <a:pt x="83710" y="60420"/>
                </a:lnTo>
                <a:lnTo>
                  <a:pt x="83710" y="60430"/>
                </a:lnTo>
                <a:lnTo>
                  <a:pt x="83700" y="60430"/>
                </a:lnTo>
                <a:lnTo>
                  <a:pt x="83700" y="60440"/>
                </a:lnTo>
                <a:lnTo>
                  <a:pt x="83690" y="60440"/>
                </a:lnTo>
                <a:lnTo>
                  <a:pt x="83680" y="60440"/>
                </a:lnTo>
                <a:lnTo>
                  <a:pt x="83680" y="60450"/>
                </a:lnTo>
                <a:lnTo>
                  <a:pt x="83680" y="60440"/>
                </a:lnTo>
                <a:lnTo>
                  <a:pt x="83680" y="60430"/>
                </a:lnTo>
                <a:lnTo>
                  <a:pt x="83670" y="60430"/>
                </a:lnTo>
                <a:lnTo>
                  <a:pt x="83670" y="60440"/>
                </a:lnTo>
                <a:lnTo>
                  <a:pt x="83670" y="60430"/>
                </a:lnTo>
                <a:lnTo>
                  <a:pt x="83660" y="60430"/>
                </a:lnTo>
                <a:lnTo>
                  <a:pt x="83660" y="60420"/>
                </a:lnTo>
                <a:lnTo>
                  <a:pt x="83650" y="60420"/>
                </a:lnTo>
                <a:lnTo>
                  <a:pt x="83650" y="60410"/>
                </a:lnTo>
                <a:lnTo>
                  <a:pt x="83640" y="60400"/>
                </a:lnTo>
                <a:lnTo>
                  <a:pt x="83640" y="60390"/>
                </a:lnTo>
                <a:lnTo>
                  <a:pt x="83630" y="60390"/>
                </a:lnTo>
                <a:lnTo>
                  <a:pt x="83640" y="60390"/>
                </a:lnTo>
                <a:lnTo>
                  <a:pt x="83630" y="60390"/>
                </a:lnTo>
                <a:lnTo>
                  <a:pt x="83630" y="60380"/>
                </a:lnTo>
                <a:lnTo>
                  <a:pt x="83620" y="60380"/>
                </a:lnTo>
                <a:lnTo>
                  <a:pt x="83620" y="60370"/>
                </a:lnTo>
                <a:lnTo>
                  <a:pt x="83610" y="60370"/>
                </a:lnTo>
                <a:lnTo>
                  <a:pt x="83610" y="60360"/>
                </a:lnTo>
                <a:lnTo>
                  <a:pt x="83600" y="60360"/>
                </a:lnTo>
                <a:lnTo>
                  <a:pt x="83600" y="60350"/>
                </a:lnTo>
                <a:lnTo>
                  <a:pt x="83600" y="60340"/>
                </a:lnTo>
                <a:lnTo>
                  <a:pt x="83600" y="60330"/>
                </a:lnTo>
                <a:lnTo>
                  <a:pt x="83610" y="60330"/>
                </a:lnTo>
                <a:lnTo>
                  <a:pt x="83610" y="60320"/>
                </a:lnTo>
                <a:lnTo>
                  <a:pt x="83610" y="60310"/>
                </a:lnTo>
                <a:lnTo>
                  <a:pt x="83620" y="60310"/>
                </a:lnTo>
                <a:lnTo>
                  <a:pt x="83620" y="60300"/>
                </a:lnTo>
                <a:lnTo>
                  <a:pt x="83630" y="60300"/>
                </a:lnTo>
                <a:lnTo>
                  <a:pt x="83640" y="60300"/>
                </a:lnTo>
                <a:lnTo>
                  <a:pt x="83650" y="60300"/>
                </a:lnTo>
                <a:lnTo>
                  <a:pt x="83650" y="60290"/>
                </a:lnTo>
                <a:lnTo>
                  <a:pt x="83660" y="60290"/>
                </a:lnTo>
                <a:lnTo>
                  <a:pt x="83660" y="60280"/>
                </a:lnTo>
                <a:lnTo>
                  <a:pt x="83660" y="60270"/>
                </a:lnTo>
                <a:lnTo>
                  <a:pt x="83650" y="60270"/>
                </a:lnTo>
                <a:lnTo>
                  <a:pt x="83650" y="60260"/>
                </a:lnTo>
                <a:lnTo>
                  <a:pt x="83640" y="60250"/>
                </a:lnTo>
                <a:lnTo>
                  <a:pt x="83650" y="60240"/>
                </a:lnTo>
                <a:lnTo>
                  <a:pt x="83640" y="60240"/>
                </a:lnTo>
                <a:lnTo>
                  <a:pt x="83640" y="60230"/>
                </a:lnTo>
                <a:lnTo>
                  <a:pt x="83630" y="60230"/>
                </a:lnTo>
                <a:lnTo>
                  <a:pt x="83640" y="60230"/>
                </a:lnTo>
                <a:lnTo>
                  <a:pt x="83640" y="60220"/>
                </a:lnTo>
                <a:lnTo>
                  <a:pt x="83630" y="60220"/>
                </a:lnTo>
                <a:lnTo>
                  <a:pt x="83630" y="60210"/>
                </a:lnTo>
                <a:lnTo>
                  <a:pt x="83630" y="60200"/>
                </a:lnTo>
                <a:lnTo>
                  <a:pt x="83640" y="60200"/>
                </a:lnTo>
                <a:lnTo>
                  <a:pt x="83650" y="60200"/>
                </a:lnTo>
                <a:lnTo>
                  <a:pt x="83660" y="60200"/>
                </a:lnTo>
                <a:lnTo>
                  <a:pt x="83660" y="60190"/>
                </a:lnTo>
                <a:lnTo>
                  <a:pt x="83670" y="60190"/>
                </a:lnTo>
                <a:lnTo>
                  <a:pt x="83670" y="60180"/>
                </a:lnTo>
                <a:lnTo>
                  <a:pt x="83680" y="60170"/>
                </a:lnTo>
                <a:lnTo>
                  <a:pt x="83690" y="60170"/>
                </a:lnTo>
                <a:lnTo>
                  <a:pt x="83700" y="60160"/>
                </a:lnTo>
                <a:lnTo>
                  <a:pt x="83720" y="60160"/>
                </a:lnTo>
                <a:lnTo>
                  <a:pt x="83730" y="60170"/>
                </a:lnTo>
                <a:lnTo>
                  <a:pt x="83740" y="60160"/>
                </a:lnTo>
                <a:lnTo>
                  <a:pt x="83750" y="60150"/>
                </a:lnTo>
                <a:lnTo>
                  <a:pt x="83770" y="60160"/>
                </a:lnTo>
                <a:lnTo>
                  <a:pt x="83770" y="60150"/>
                </a:lnTo>
                <a:lnTo>
                  <a:pt x="83790" y="60100"/>
                </a:lnTo>
                <a:lnTo>
                  <a:pt x="83810" y="60110"/>
                </a:lnTo>
                <a:lnTo>
                  <a:pt x="83820" y="60110"/>
                </a:lnTo>
                <a:lnTo>
                  <a:pt x="83830" y="60110"/>
                </a:lnTo>
                <a:lnTo>
                  <a:pt x="83840" y="60110"/>
                </a:lnTo>
                <a:lnTo>
                  <a:pt x="83850" y="60070"/>
                </a:lnTo>
                <a:lnTo>
                  <a:pt x="83860" y="60030"/>
                </a:lnTo>
                <a:lnTo>
                  <a:pt x="83830" y="60020"/>
                </a:lnTo>
                <a:lnTo>
                  <a:pt x="83810" y="60020"/>
                </a:lnTo>
                <a:lnTo>
                  <a:pt x="83800" y="60010"/>
                </a:lnTo>
                <a:lnTo>
                  <a:pt x="83810" y="59970"/>
                </a:lnTo>
                <a:lnTo>
                  <a:pt x="83810" y="59950"/>
                </a:lnTo>
                <a:lnTo>
                  <a:pt x="83850" y="59930"/>
                </a:lnTo>
                <a:lnTo>
                  <a:pt x="83860" y="59920"/>
                </a:lnTo>
                <a:lnTo>
                  <a:pt x="83850" y="59900"/>
                </a:lnTo>
                <a:lnTo>
                  <a:pt x="83850" y="59860"/>
                </a:lnTo>
                <a:lnTo>
                  <a:pt x="83850" y="59820"/>
                </a:lnTo>
                <a:lnTo>
                  <a:pt x="83850" y="59790"/>
                </a:lnTo>
                <a:lnTo>
                  <a:pt x="83800" y="59770"/>
                </a:lnTo>
                <a:lnTo>
                  <a:pt x="83790" y="59780"/>
                </a:lnTo>
                <a:lnTo>
                  <a:pt x="83780" y="59780"/>
                </a:lnTo>
                <a:lnTo>
                  <a:pt x="83780" y="59770"/>
                </a:lnTo>
                <a:lnTo>
                  <a:pt x="83770" y="59770"/>
                </a:lnTo>
                <a:lnTo>
                  <a:pt x="83760" y="59780"/>
                </a:lnTo>
                <a:lnTo>
                  <a:pt x="83730" y="59770"/>
                </a:lnTo>
                <a:lnTo>
                  <a:pt x="83710" y="59750"/>
                </a:lnTo>
                <a:lnTo>
                  <a:pt x="83700" y="59750"/>
                </a:lnTo>
                <a:lnTo>
                  <a:pt x="83700" y="59740"/>
                </a:lnTo>
                <a:lnTo>
                  <a:pt x="83690" y="59740"/>
                </a:lnTo>
                <a:lnTo>
                  <a:pt x="83660" y="59740"/>
                </a:lnTo>
                <a:lnTo>
                  <a:pt x="83650" y="59730"/>
                </a:lnTo>
                <a:lnTo>
                  <a:pt x="83640" y="59720"/>
                </a:lnTo>
                <a:lnTo>
                  <a:pt x="83620" y="59700"/>
                </a:lnTo>
                <a:lnTo>
                  <a:pt x="83600" y="59670"/>
                </a:lnTo>
                <a:lnTo>
                  <a:pt x="83600" y="59660"/>
                </a:lnTo>
                <a:lnTo>
                  <a:pt x="83580" y="59650"/>
                </a:lnTo>
                <a:lnTo>
                  <a:pt x="83580" y="59630"/>
                </a:lnTo>
                <a:lnTo>
                  <a:pt x="83570" y="59620"/>
                </a:lnTo>
                <a:lnTo>
                  <a:pt x="83580" y="59600"/>
                </a:lnTo>
                <a:lnTo>
                  <a:pt x="83580" y="59590"/>
                </a:lnTo>
                <a:lnTo>
                  <a:pt x="83590" y="59580"/>
                </a:lnTo>
                <a:lnTo>
                  <a:pt x="83580" y="59540"/>
                </a:lnTo>
                <a:lnTo>
                  <a:pt x="83590" y="59520"/>
                </a:lnTo>
                <a:lnTo>
                  <a:pt x="83590" y="59490"/>
                </a:lnTo>
                <a:lnTo>
                  <a:pt x="83590" y="59470"/>
                </a:lnTo>
                <a:lnTo>
                  <a:pt x="83590" y="59430"/>
                </a:lnTo>
                <a:lnTo>
                  <a:pt x="83550" y="59400"/>
                </a:lnTo>
                <a:lnTo>
                  <a:pt x="83540" y="59370"/>
                </a:lnTo>
                <a:lnTo>
                  <a:pt x="83520" y="59340"/>
                </a:lnTo>
                <a:lnTo>
                  <a:pt x="83480" y="59300"/>
                </a:lnTo>
                <a:lnTo>
                  <a:pt x="83470" y="59300"/>
                </a:lnTo>
                <a:lnTo>
                  <a:pt x="83460" y="59290"/>
                </a:lnTo>
                <a:lnTo>
                  <a:pt x="83460" y="59270"/>
                </a:lnTo>
                <a:lnTo>
                  <a:pt x="83460" y="59260"/>
                </a:lnTo>
                <a:lnTo>
                  <a:pt x="83470" y="59250"/>
                </a:lnTo>
                <a:lnTo>
                  <a:pt x="83470" y="59240"/>
                </a:lnTo>
                <a:lnTo>
                  <a:pt x="83470" y="59230"/>
                </a:lnTo>
                <a:lnTo>
                  <a:pt x="83460" y="59230"/>
                </a:lnTo>
                <a:lnTo>
                  <a:pt x="83460" y="59220"/>
                </a:lnTo>
                <a:lnTo>
                  <a:pt x="83450" y="59220"/>
                </a:lnTo>
                <a:lnTo>
                  <a:pt x="83440" y="59220"/>
                </a:lnTo>
                <a:lnTo>
                  <a:pt x="83430" y="59220"/>
                </a:lnTo>
                <a:lnTo>
                  <a:pt x="83430" y="59210"/>
                </a:lnTo>
                <a:lnTo>
                  <a:pt x="83420" y="59200"/>
                </a:lnTo>
                <a:lnTo>
                  <a:pt x="83430" y="59190"/>
                </a:lnTo>
                <a:lnTo>
                  <a:pt x="83440" y="59180"/>
                </a:lnTo>
                <a:lnTo>
                  <a:pt x="83440" y="59170"/>
                </a:lnTo>
                <a:lnTo>
                  <a:pt x="83450" y="59170"/>
                </a:lnTo>
                <a:lnTo>
                  <a:pt x="83450" y="59160"/>
                </a:lnTo>
                <a:lnTo>
                  <a:pt x="83460" y="59150"/>
                </a:lnTo>
                <a:lnTo>
                  <a:pt x="83470" y="59150"/>
                </a:lnTo>
                <a:lnTo>
                  <a:pt x="83470" y="59140"/>
                </a:lnTo>
                <a:lnTo>
                  <a:pt x="83480" y="59140"/>
                </a:lnTo>
                <a:lnTo>
                  <a:pt x="83480" y="59130"/>
                </a:lnTo>
                <a:lnTo>
                  <a:pt x="83490" y="59130"/>
                </a:lnTo>
                <a:lnTo>
                  <a:pt x="83490" y="59140"/>
                </a:lnTo>
                <a:lnTo>
                  <a:pt x="83500" y="59140"/>
                </a:lnTo>
                <a:lnTo>
                  <a:pt x="83510" y="59140"/>
                </a:lnTo>
                <a:lnTo>
                  <a:pt x="83520" y="59130"/>
                </a:lnTo>
                <a:lnTo>
                  <a:pt x="83530" y="59140"/>
                </a:lnTo>
                <a:lnTo>
                  <a:pt x="83540" y="59140"/>
                </a:lnTo>
                <a:lnTo>
                  <a:pt x="83540" y="59150"/>
                </a:lnTo>
                <a:lnTo>
                  <a:pt x="83540" y="59160"/>
                </a:lnTo>
                <a:lnTo>
                  <a:pt x="83550" y="59160"/>
                </a:lnTo>
                <a:lnTo>
                  <a:pt x="83560" y="59160"/>
                </a:lnTo>
                <a:lnTo>
                  <a:pt x="83570" y="59160"/>
                </a:lnTo>
                <a:lnTo>
                  <a:pt x="83570" y="59150"/>
                </a:lnTo>
                <a:lnTo>
                  <a:pt x="83570" y="59140"/>
                </a:lnTo>
                <a:lnTo>
                  <a:pt x="83560" y="59140"/>
                </a:lnTo>
                <a:lnTo>
                  <a:pt x="83550" y="59140"/>
                </a:lnTo>
                <a:lnTo>
                  <a:pt x="83550" y="59130"/>
                </a:lnTo>
                <a:lnTo>
                  <a:pt x="83560" y="59130"/>
                </a:lnTo>
                <a:lnTo>
                  <a:pt x="83570" y="59120"/>
                </a:lnTo>
                <a:lnTo>
                  <a:pt x="83570" y="59130"/>
                </a:lnTo>
                <a:lnTo>
                  <a:pt x="83580" y="59120"/>
                </a:lnTo>
                <a:lnTo>
                  <a:pt x="83580" y="59110"/>
                </a:lnTo>
                <a:lnTo>
                  <a:pt x="83570" y="59100"/>
                </a:lnTo>
                <a:lnTo>
                  <a:pt x="83570" y="59090"/>
                </a:lnTo>
                <a:lnTo>
                  <a:pt x="83570" y="59080"/>
                </a:lnTo>
                <a:lnTo>
                  <a:pt x="83560" y="59080"/>
                </a:lnTo>
                <a:lnTo>
                  <a:pt x="83550" y="59080"/>
                </a:lnTo>
                <a:lnTo>
                  <a:pt x="83550" y="59090"/>
                </a:lnTo>
                <a:lnTo>
                  <a:pt x="83540" y="59090"/>
                </a:lnTo>
                <a:lnTo>
                  <a:pt x="83530" y="59090"/>
                </a:lnTo>
                <a:lnTo>
                  <a:pt x="83520" y="59080"/>
                </a:lnTo>
                <a:lnTo>
                  <a:pt x="83510" y="59080"/>
                </a:lnTo>
                <a:lnTo>
                  <a:pt x="83510" y="59070"/>
                </a:lnTo>
                <a:lnTo>
                  <a:pt x="83510" y="59060"/>
                </a:lnTo>
                <a:lnTo>
                  <a:pt x="83520" y="59060"/>
                </a:lnTo>
                <a:lnTo>
                  <a:pt x="83520" y="59050"/>
                </a:lnTo>
                <a:lnTo>
                  <a:pt x="83530" y="59050"/>
                </a:lnTo>
                <a:lnTo>
                  <a:pt x="83530" y="59040"/>
                </a:lnTo>
                <a:lnTo>
                  <a:pt x="83530" y="59030"/>
                </a:lnTo>
                <a:lnTo>
                  <a:pt x="83520" y="59030"/>
                </a:lnTo>
                <a:lnTo>
                  <a:pt x="83520" y="59020"/>
                </a:lnTo>
                <a:lnTo>
                  <a:pt x="83530" y="59010"/>
                </a:lnTo>
                <a:lnTo>
                  <a:pt x="83540" y="59010"/>
                </a:lnTo>
                <a:lnTo>
                  <a:pt x="83550" y="59010"/>
                </a:lnTo>
                <a:lnTo>
                  <a:pt x="83550" y="59020"/>
                </a:lnTo>
                <a:lnTo>
                  <a:pt x="83550" y="59030"/>
                </a:lnTo>
                <a:lnTo>
                  <a:pt x="83560" y="59030"/>
                </a:lnTo>
                <a:lnTo>
                  <a:pt x="83570" y="59030"/>
                </a:lnTo>
                <a:lnTo>
                  <a:pt x="83580" y="59030"/>
                </a:lnTo>
                <a:lnTo>
                  <a:pt x="83590" y="59030"/>
                </a:lnTo>
                <a:lnTo>
                  <a:pt x="83600" y="59030"/>
                </a:lnTo>
                <a:lnTo>
                  <a:pt x="83600" y="59020"/>
                </a:lnTo>
                <a:lnTo>
                  <a:pt x="83610" y="59020"/>
                </a:lnTo>
                <a:lnTo>
                  <a:pt x="83610" y="59010"/>
                </a:lnTo>
                <a:lnTo>
                  <a:pt x="83610" y="59000"/>
                </a:lnTo>
                <a:lnTo>
                  <a:pt x="83610" y="58990"/>
                </a:lnTo>
                <a:lnTo>
                  <a:pt x="83620" y="58970"/>
                </a:lnTo>
                <a:lnTo>
                  <a:pt x="83630" y="58970"/>
                </a:lnTo>
                <a:lnTo>
                  <a:pt x="83630" y="58980"/>
                </a:lnTo>
                <a:lnTo>
                  <a:pt x="83640" y="58980"/>
                </a:lnTo>
                <a:lnTo>
                  <a:pt x="83650" y="58980"/>
                </a:lnTo>
                <a:lnTo>
                  <a:pt x="83660" y="58980"/>
                </a:lnTo>
                <a:lnTo>
                  <a:pt x="83660" y="58970"/>
                </a:lnTo>
                <a:lnTo>
                  <a:pt x="83650" y="58960"/>
                </a:lnTo>
                <a:lnTo>
                  <a:pt x="83650" y="58950"/>
                </a:lnTo>
                <a:lnTo>
                  <a:pt x="83640" y="58950"/>
                </a:lnTo>
                <a:lnTo>
                  <a:pt x="83630" y="58940"/>
                </a:lnTo>
                <a:lnTo>
                  <a:pt x="83620" y="58940"/>
                </a:lnTo>
                <a:lnTo>
                  <a:pt x="83620" y="58930"/>
                </a:lnTo>
                <a:lnTo>
                  <a:pt x="83620" y="58920"/>
                </a:lnTo>
                <a:lnTo>
                  <a:pt x="83620" y="58910"/>
                </a:lnTo>
                <a:lnTo>
                  <a:pt x="83610" y="58910"/>
                </a:lnTo>
                <a:lnTo>
                  <a:pt x="83600" y="58910"/>
                </a:lnTo>
                <a:lnTo>
                  <a:pt x="83590" y="58910"/>
                </a:lnTo>
                <a:lnTo>
                  <a:pt x="83580" y="58900"/>
                </a:lnTo>
                <a:lnTo>
                  <a:pt x="83580" y="58910"/>
                </a:lnTo>
                <a:lnTo>
                  <a:pt x="83570" y="58910"/>
                </a:lnTo>
                <a:lnTo>
                  <a:pt x="83560" y="58910"/>
                </a:lnTo>
                <a:lnTo>
                  <a:pt x="83560" y="58900"/>
                </a:lnTo>
                <a:lnTo>
                  <a:pt x="83560" y="58890"/>
                </a:lnTo>
                <a:lnTo>
                  <a:pt x="83560" y="58880"/>
                </a:lnTo>
                <a:lnTo>
                  <a:pt x="83560" y="58870"/>
                </a:lnTo>
                <a:lnTo>
                  <a:pt x="83570" y="58870"/>
                </a:lnTo>
                <a:lnTo>
                  <a:pt x="83580" y="58870"/>
                </a:lnTo>
                <a:lnTo>
                  <a:pt x="83580" y="58860"/>
                </a:lnTo>
                <a:lnTo>
                  <a:pt x="83590" y="58860"/>
                </a:lnTo>
                <a:lnTo>
                  <a:pt x="83600" y="58860"/>
                </a:lnTo>
                <a:lnTo>
                  <a:pt x="83600" y="58850"/>
                </a:lnTo>
                <a:lnTo>
                  <a:pt x="83600" y="58840"/>
                </a:lnTo>
                <a:lnTo>
                  <a:pt x="83610" y="58840"/>
                </a:lnTo>
                <a:lnTo>
                  <a:pt x="83610" y="58850"/>
                </a:lnTo>
                <a:lnTo>
                  <a:pt x="83620" y="58850"/>
                </a:lnTo>
                <a:lnTo>
                  <a:pt x="83630" y="58850"/>
                </a:lnTo>
                <a:lnTo>
                  <a:pt x="83640" y="58850"/>
                </a:lnTo>
                <a:lnTo>
                  <a:pt x="83650" y="58850"/>
                </a:lnTo>
                <a:lnTo>
                  <a:pt x="83660" y="58850"/>
                </a:lnTo>
                <a:lnTo>
                  <a:pt x="83660" y="58840"/>
                </a:lnTo>
                <a:lnTo>
                  <a:pt x="83660" y="58830"/>
                </a:lnTo>
                <a:lnTo>
                  <a:pt x="83660" y="58820"/>
                </a:lnTo>
                <a:lnTo>
                  <a:pt x="83660" y="58810"/>
                </a:lnTo>
                <a:lnTo>
                  <a:pt x="83660" y="58800"/>
                </a:lnTo>
                <a:lnTo>
                  <a:pt x="83650" y="58790"/>
                </a:lnTo>
                <a:lnTo>
                  <a:pt x="83660" y="58790"/>
                </a:lnTo>
                <a:lnTo>
                  <a:pt x="83670" y="58790"/>
                </a:lnTo>
                <a:lnTo>
                  <a:pt x="83680" y="58780"/>
                </a:lnTo>
                <a:lnTo>
                  <a:pt x="83680" y="58770"/>
                </a:lnTo>
                <a:lnTo>
                  <a:pt x="83680" y="58760"/>
                </a:lnTo>
                <a:lnTo>
                  <a:pt x="83680" y="58750"/>
                </a:lnTo>
                <a:lnTo>
                  <a:pt x="83680" y="58740"/>
                </a:lnTo>
                <a:lnTo>
                  <a:pt x="83680" y="58730"/>
                </a:lnTo>
                <a:lnTo>
                  <a:pt x="83690" y="58730"/>
                </a:lnTo>
                <a:lnTo>
                  <a:pt x="83680" y="58730"/>
                </a:lnTo>
                <a:lnTo>
                  <a:pt x="83680" y="58720"/>
                </a:lnTo>
                <a:lnTo>
                  <a:pt x="83680" y="58710"/>
                </a:lnTo>
                <a:lnTo>
                  <a:pt x="83690" y="58710"/>
                </a:lnTo>
                <a:lnTo>
                  <a:pt x="83690" y="58700"/>
                </a:lnTo>
                <a:lnTo>
                  <a:pt x="83690" y="58690"/>
                </a:lnTo>
                <a:lnTo>
                  <a:pt x="83680" y="58680"/>
                </a:lnTo>
                <a:lnTo>
                  <a:pt x="83680" y="58670"/>
                </a:lnTo>
                <a:lnTo>
                  <a:pt x="83670" y="58660"/>
                </a:lnTo>
                <a:lnTo>
                  <a:pt x="83670" y="58650"/>
                </a:lnTo>
                <a:lnTo>
                  <a:pt x="83670" y="58640"/>
                </a:lnTo>
                <a:lnTo>
                  <a:pt x="83670" y="58630"/>
                </a:lnTo>
                <a:lnTo>
                  <a:pt x="83670" y="58620"/>
                </a:lnTo>
                <a:lnTo>
                  <a:pt x="83660" y="58620"/>
                </a:lnTo>
                <a:lnTo>
                  <a:pt x="83650" y="58620"/>
                </a:lnTo>
                <a:lnTo>
                  <a:pt x="83650" y="58630"/>
                </a:lnTo>
                <a:lnTo>
                  <a:pt x="83640" y="58630"/>
                </a:lnTo>
                <a:lnTo>
                  <a:pt x="83640" y="58620"/>
                </a:lnTo>
                <a:lnTo>
                  <a:pt x="83640" y="58610"/>
                </a:lnTo>
                <a:lnTo>
                  <a:pt x="83630" y="58610"/>
                </a:lnTo>
                <a:lnTo>
                  <a:pt x="83630" y="58600"/>
                </a:lnTo>
                <a:lnTo>
                  <a:pt x="83640" y="58600"/>
                </a:lnTo>
                <a:lnTo>
                  <a:pt x="83650" y="58590"/>
                </a:lnTo>
                <a:lnTo>
                  <a:pt x="83640" y="58590"/>
                </a:lnTo>
                <a:lnTo>
                  <a:pt x="83640" y="58580"/>
                </a:lnTo>
                <a:lnTo>
                  <a:pt x="83640" y="58570"/>
                </a:lnTo>
                <a:lnTo>
                  <a:pt x="83630" y="58570"/>
                </a:lnTo>
                <a:lnTo>
                  <a:pt x="83630" y="58560"/>
                </a:lnTo>
                <a:lnTo>
                  <a:pt x="83640" y="58560"/>
                </a:lnTo>
                <a:lnTo>
                  <a:pt x="83650" y="58560"/>
                </a:lnTo>
                <a:lnTo>
                  <a:pt x="83650" y="58550"/>
                </a:lnTo>
                <a:lnTo>
                  <a:pt x="83640" y="58550"/>
                </a:lnTo>
                <a:lnTo>
                  <a:pt x="83640" y="58540"/>
                </a:lnTo>
                <a:lnTo>
                  <a:pt x="83630" y="58540"/>
                </a:lnTo>
                <a:lnTo>
                  <a:pt x="83630" y="58550"/>
                </a:lnTo>
                <a:lnTo>
                  <a:pt x="83620" y="58550"/>
                </a:lnTo>
                <a:lnTo>
                  <a:pt x="83610" y="58550"/>
                </a:lnTo>
                <a:lnTo>
                  <a:pt x="83610" y="58540"/>
                </a:lnTo>
                <a:lnTo>
                  <a:pt x="83600" y="58540"/>
                </a:lnTo>
                <a:lnTo>
                  <a:pt x="83600" y="58530"/>
                </a:lnTo>
                <a:lnTo>
                  <a:pt x="83600" y="58520"/>
                </a:lnTo>
                <a:lnTo>
                  <a:pt x="83600" y="58510"/>
                </a:lnTo>
                <a:lnTo>
                  <a:pt x="83590" y="58510"/>
                </a:lnTo>
                <a:lnTo>
                  <a:pt x="83580" y="58510"/>
                </a:lnTo>
                <a:lnTo>
                  <a:pt x="83580" y="58500"/>
                </a:lnTo>
                <a:lnTo>
                  <a:pt x="83570" y="58500"/>
                </a:lnTo>
                <a:lnTo>
                  <a:pt x="83570" y="58490"/>
                </a:lnTo>
                <a:lnTo>
                  <a:pt x="83580" y="58480"/>
                </a:lnTo>
                <a:lnTo>
                  <a:pt x="83570" y="58480"/>
                </a:lnTo>
                <a:lnTo>
                  <a:pt x="83560" y="58480"/>
                </a:lnTo>
                <a:lnTo>
                  <a:pt x="83550" y="58480"/>
                </a:lnTo>
                <a:lnTo>
                  <a:pt x="83540" y="58480"/>
                </a:lnTo>
                <a:lnTo>
                  <a:pt x="83530" y="58490"/>
                </a:lnTo>
                <a:lnTo>
                  <a:pt x="83520" y="58490"/>
                </a:lnTo>
                <a:lnTo>
                  <a:pt x="83510" y="58490"/>
                </a:lnTo>
                <a:lnTo>
                  <a:pt x="83510" y="58480"/>
                </a:lnTo>
                <a:lnTo>
                  <a:pt x="83500" y="58480"/>
                </a:lnTo>
                <a:lnTo>
                  <a:pt x="83490" y="58480"/>
                </a:lnTo>
                <a:lnTo>
                  <a:pt x="83490" y="58470"/>
                </a:lnTo>
                <a:lnTo>
                  <a:pt x="83490" y="58460"/>
                </a:lnTo>
                <a:lnTo>
                  <a:pt x="83490" y="58450"/>
                </a:lnTo>
                <a:lnTo>
                  <a:pt x="83490" y="58440"/>
                </a:lnTo>
                <a:lnTo>
                  <a:pt x="83500" y="58440"/>
                </a:lnTo>
                <a:lnTo>
                  <a:pt x="83500" y="58430"/>
                </a:lnTo>
                <a:lnTo>
                  <a:pt x="83500" y="58420"/>
                </a:lnTo>
                <a:lnTo>
                  <a:pt x="83510" y="58420"/>
                </a:lnTo>
                <a:lnTo>
                  <a:pt x="83520" y="58420"/>
                </a:lnTo>
                <a:lnTo>
                  <a:pt x="83530" y="58410"/>
                </a:lnTo>
                <a:lnTo>
                  <a:pt x="83530" y="58400"/>
                </a:lnTo>
                <a:lnTo>
                  <a:pt x="83530" y="58390"/>
                </a:lnTo>
                <a:lnTo>
                  <a:pt x="83530" y="58380"/>
                </a:lnTo>
                <a:lnTo>
                  <a:pt x="83520" y="58370"/>
                </a:lnTo>
                <a:lnTo>
                  <a:pt x="83510" y="58370"/>
                </a:lnTo>
                <a:lnTo>
                  <a:pt x="83510" y="58380"/>
                </a:lnTo>
                <a:lnTo>
                  <a:pt x="83510" y="58390"/>
                </a:lnTo>
                <a:lnTo>
                  <a:pt x="83500" y="58380"/>
                </a:lnTo>
                <a:lnTo>
                  <a:pt x="83490" y="58380"/>
                </a:lnTo>
                <a:lnTo>
                  <a:pt x="83490" y="58390"/>
                </a:lnTo>
                <a:lnTo>
                  <a:pt x="83500" y="58390"/>
                </a:lnTo>
                <a:lnTo>
                  <a:pt x="83490" y="58390"/>
                </a:lnTo>
                <a:lnTo>
                  <a:pt x="83480" y="58390"/>
                </a:lnTo>
                <a:lnTo>
                  <a:pt x="83470" y="58390"/>
                </a:lnTo>
                <a:lnTo>
                  <a:pt x="83460" y="58390"/>
                </a:lnTo>
                <a:lnTo>
                  <a:pt x="83460" y="58380"/>
                </a:lnTo>
                <a:lnTo>
                  <a:pt x="83450" y="58380"/>
                </a:lnTo>
                <a:lnTo>
                  <a:pt x="83450" y="58370"/>
                </a:lnTo>
                <a:lnTo>
                  <a:pt x="83460" y="58360"/>
                </a:lnTo>
                <a:lnTo>
                  <a:pt x="83460" y="58350"/>
                </a:lnTo>
                <a:lnTo>
                  <a:pt x="83470" y="58350"/>
                </a:lnTo>
                <a:lnTo>
                  <a:pt x="83480" y="58350"/>
                </a:lnTo>
                <a:lnTo>
                  <a:pt x="83480" y="58340"/>
                </a:lnTo>
                <a:lnTo>
                  <a:pt x="83470" y="58340"/>
                </a:lnTo>
                <a:lnTo>
                  <a:pt x="83470" y="58330"/>
                </a:lnTo>
                <a:lnTo>
                  <a:pt x="83480" y="58330"/>
                </a:lnTo>
                <a:lnTo>
                  <a:pt x="83480" y="58320"/>
                </a:lnTo>
                <a:lnTo>
                  <a:pt x="83490" y="58320"/>
                </a:lnTo>
                <a:lnTo>
                  <a:pt x="83490" y="58310"/>
                </a:lnTo>
                <a:lnTo>
                  <a:pt x="83500" y="58310"/>
                </a:lnTo>
                <a:lnTo>
                  <a:pt x="83510" y="58320"/>
                </a:lnTo>
                <a:lnTo>
                  <a:pt x="83510" y="58310"/>
                </a:lnTo>
                <a:lnTo>
                  <a:pt x="83500" y="58310"/>
                </a:lnTo>
                <a:lnTo>
                  <a:pt x="83500" y="58300"/>
                </a:lnTo>
                <a:lnTo>
                  <a:pt x="83500" y="58290"/>
                </a:lnTo>
                <a:lnTo>
                  <a:pt x="83490" y="58290"/>
                </a:lnTo>
                <a:lnTo>
                  <a:pt x="83480" y="58290"/>
                </a:lnTo>
                <a:lnTo>
                  <a:pt x="83480" y="58300"/>
                </a:lnTo>
                <a:lnTo>
                  <a:pt x="83470" y="58300"/>
                </a:lnTo>
                <a:lnTo>
                  <a:pt x="83470" y="58310"/>
                </a:lnTo>
                <a:lnTo>
                  <a:pt x="83460" y="58310"/>
                </a:lnTo>
                <a:lnTo>
                  <a:pt x="83460" y="58300"/>
                </a:lnTo>
                <a:lnTo>
                  <a:pt x="83450" y="58290"/>
                </a:lnTo>
                <a:lnTo>
                  <a:pt x="83450" y="58280"/>
                </a:lnTo>
                <a:lnTo>
                  <a:pt x="83460" y="58280"/>
                </a:lnTo>
                <a:lnTo>
                  <a:pt x="83450" y="58270"/>
                </a:lnTo>
                <a:lnTo>
                  <a:pt x="83440" y="58270"/>
                </a:lnTo>
                <a:lnTo>
                  <a:pt x="83440" y="58260"/>
                </a:lnTo>
                <a:lnTo>
                  <a:pt x="83430" y="58260"/>
                </a:lnTo>
                <a:lnTo>
                  <a:pt x="83430" y="58250"/>
                </a:lnTo>
                <a:lnTo>
                  <a:pt x="83440" y="58250"/>
                </a:lnTo>
                <a:lnTo>
                  <a:pt x="83440" y="58240"/>
                </a:lnTo>
                <a:lnTo>
                  <a:pt x="83430" y="58240"/>
                </a:lnTo>
                <a:lnTo>
                  <a:pt x="83440" y="58230"/>
                </a:lnTo>
                <a:lnTo>
                  <a:pt x="83440" y="58220"/>
                </a:lnTo>
                <a:lnTo>
                  <a:pt x="83450" y="58220"/>
                </a:lnTo>
                <a:lnTo>
                  <a:pt x="83460" y="58220"/>
                </a:lnTo>
                <a:lnTo>
                  <a:pt x="83470" y="58220"/>
                </a:lnTo>
                <a:lnTo>
                  <a:pt x="83480" y="58210"/>
                </a:lnTo>
                <a:lnTo>
                  <a:pt x="83480" y="58200"/>
                </a:lnTo>
                <a:lnTo>
                  <a:pt x="83470" y="58200"/>
                </a:lnTo>
                <a:lnTo>
                  <a:pt x="83460" y="58190"/>
                </a:lnTo>
                <a:lnTo>
                  <a:pt x="83450" y="58190"/>
                </a:lnTo>
                <a:lnTo>
                  <a:pt x="83450" y="58180"/>
                </a:lnTo>
                <a:lnTo>
                  <a:pt x="83450" y="58170"/>
                </a:lnTo>
                <a:lnTo>
                  <a:pt x="83450" y="58160"/>
                </a:lnTo>
                <a:lnTo>
                  <a:pt x="83460" y="58160"/>
                </a:lnTo>
                <a:lnTo>
                  <a:pt x="83460" y="58150"/>
                </a:lnTo>
                <a:lnTo>
                  <a:pt x="83460" y="58140"/>
                </a:lnTo>
                <a:lnTo>
                  <a:pt x="83450" y="58140"/>
                </a:lnTo>
                <a:lnTo>
                  <a:pt x="83450" y="58150"/>
                </a:lnTo>
                <a:lnTo>
                  <a:pt x="83440" y="58150"/>
                </a:lnTo>
                <a:lnTo>
                  <a:pt x="83440" y="58140"/>
                </a:lnTo>
                <a:lnTo>
                  <a:pt x="83430" y="58140"/>
                </a:lnTo>
                <a:lnTo>
                  <a:pt x="83430" y="58130"/>
                </a:lnTo>
                <a:lnTo>
                  <a:pt x="83440" y="58130"/>
                </a:lnTo>
                <a:lnTo>
                  <a:pt x="83440" y="58120"/>
                </a:lnTo>
                <a:lnTo>
                  <a:pt x="83430" y="58120"/>
                </a:lnTo>
                <a:lnTo>
                  <a:pt x="83430" y="58110"/>
                </a:lnTo>
                <a:lnTo>
                  <a:pt x="83440" y="58110"/>
                </a:lnTo>
                <a:lnTo>
                  <a:pt x="83440" y="58100"/>
                </a:lnTo>
                <a:lnTo>
                  <a:pt x="83430" y="58100"/>
                </a:lnTo>
                <a:lnTo>
                  <a:pt x="83420" y="58100"/>
                </a:lnTo>
                <a:lnTo>
                  <a:pt x="83420" y="58090"/>
                </a:lnTo>
                <a:lnTo>
                  <a:pt x="83420" y="58080"/>
                </a:lnTo>
                <a:lnTo>
                  <a:pt x="83410" y="58080"/>
                </a:lnTo>
                <a:lnTo>
                  <a:pt x="83410" y="58070"/>
                </a:lnTo>
                <a:lnTo>
                  <a:pt x="83410" y="58060"/>
                </a:lnTo>
                <a:lnTo>
                  <a:pt x="83410" y="58050"/>
                </a:lnTo>
                <a:lnTo>
                  <a:pt x="83410" y="58040"/>
                </a:lnTo>
                <a:lnTo>
                  <a:pt x="83410" y="58030"/>
                </a:lnTo>
                <a:lnTo>
                  <a:pt x="83420" y="58030"/>
                </a:lnTo>
                <a:lnTo>
                  <a:pt x="83420" y="58040"/>
                </a:lnTo>
                <a:lnTo>
                  <a:pt x="83430" y="58040"/>
                </a:lnTo>
                <a:lnTo>
                  <a:pt x="83430" y="58030"/>
                </a:lnTo>
                <a:lnTo>
                  <a:pt x="83420" y="58020"/>
                </a:lnTo>
                <a:lnTo>
                  <a:pt x="83410" y="58020"/>
                </a:lnTo>
                <a:lnTo>
                  <a:pt x="83410" y="58010"/>
                </a:lnTo>
                <a:lnTo>
                  <a:pt x="83410" y="58000"/>
                </a:lnTo>
                <a:lnTo>
                  <a:pt x="83400" y="58000"/>
                </a:lnTo>
                <a:lnTo>
                  <a:pt x="83400" y="57990"/>
                </a:lnTo>
                <a:lnTo>
                  <a:pt x="83390" y="57980"/>
                </a:lnTo>
                <a:lnTo>
                  <a:pt x="83380" y="57970"/>
                </a:lnTo>
                <a:lnTo>
                  <a:pt x="83370" y="57970"/>
                </a:lnTo>
                <a:lnTo>
                  <a:pt x="83360" y="57970"/>
                </a:lnTo>
                <a:lnTo>
                  <a:pt x="83350" y="57970"/>
                </a:lnTo>
                <a:lnTo>
                  <a:pt x="83340" y="57970"/>
                </a:lnTo>
                <a:lnTo>
                  <a:pt x="83330" y="57970"/>
                </a:lnTo>
                <a:lnTo>
                  <a:pt x="83320" y="57960"/>
                </a:lnTo>
                <a:lnTo>
                  <a:pt x="83320" y="57950"/>
                </a:lnTo>
                <a:lnTo>
                  <a:pt x="83320" y="57940"/>
                </a:lnTo>
                <a:lnTo>
                  <a:pt x="83330" y="57940"/>
                </a:lnTo>
                <a:lnTo>
                  <a:pt x="83340" y="57940"/>
                </a:lnTo>
                <a:lnTo>
                  <a:pt x="83340" y="57930"/>
                </a:lnTo>
                <a:lnTo>
                  <a:pt x="83330" y="57930"/>
                </a:lnTo>
                <a:lnTo>
                  <a:pt x="83330" y="57920"/>
                </a:lnTo>
                <a:lnTo>
                  <a:pt x="83320" y="57920"/>
                </a:lnTo>
                <a:lnTo>
                  <a:pt x="83320" y="57910"/>
                </a:lnTo>
                <a:lnTo>
                  <a:pt x="83320" y="57900"/>
                </a:lnTo>
                <a:lnTo>
                  <a:pt x="83330" y="57900"/>
                </a:lnTo>
                <a:lnTo>
                  <a:pt x="83340" y="57890"/>
                </a:lnTo>
                <a:lnTo>
                  <a:pt x="83350" y="57890"/>
                </a:lnTo>
                <a:lnTo>
                  <a:pt x="83340" y="57890"/>
                </a:lnTo>
                <a:lnTo>
                  <a:pt x="83340" y="57880"/>
                </a:lnTo>
                <a:lnTo>
                  <a:pt x="83340" y="57870"/>
                </a:lnTo>
                <a:lnTo>
                  <a:pt x="83340" y="57860"/>
                </a:lnTo>
                <a:lnTo>
                  <a:pt x="83350" y="57860"/>
                </a:lnTo>
                <a:lnTo>
                  <a:pt x="83360" y="57860"/>
                </a:lnTo>
                <a:lnTo>
                  <a:pt x="83360" y="57850"/>
                </a:lnTo>
                <a:lnTo>
                  <a:pt x="83350" y="57850"/>
                </a:lnTo>
                <a:lnTo>
                  <a:pt x="83340" y="57840"/>
                </a:lnTo>
                <a:lnTo>
                  <a:pt x="83350" y="57830"/>
                </a:lnTo>
                <a:lnTo>
                  <a:pt x="83350" y="57820"/>
                </a:lnTo>
                <a:lnTo>
                  <a:pt x="83350" y="57810"/>
                </a:lnTo>
                <a:lnTo>
                  <a:pt x="83350" y="57800"/>
                </a:lnTo>
                <a:lnTo>
                  <a:pt x="83350" y="57790"/>
                </a:lnTo>
                <a:lnTo>
                  <a:pt x="83340" y="57790"/>
                </a:lnTo>
                <a:lnTo>
                  <a:pt x="83340" y="57780"/>
                </a:lnTo>
                <a:lnTo>
                  <a:pt x="83350" y="57780"/>
                </a:lnTo>
                <a:lnTo>
                  <a:pt x="83370" y="57800"/>
                </a:lnTo>
                <a:lnTo>
                  <a:pt x="83370" y="57790"/>
                </a:lnTo>
                <a:lnTo>
                  <a:pt x="83370" y="57780"/>
                </a:lnTo>
                <a:lnTo>
                  <a:pt x="83370" y="57770"/>
                </a:lnTo>
                <a:lnTo>
                  <a:pt x="83380" y="57770"/>
                </a:lnTo>
                <a:lnTo>
                  <a:pt x="83380" y="57780"/>
                </a:lnTo>
                <a:lnTo>
                  <a:pt x="83390" y="57780"/>
                </a:lnTo>
                <a:lnTo>
                  <a:pt x="83400" y="57780"/>
                </a:lnTo>
                <a:lnTo>
                  <a:pt x="83400" y="57770"/>
                </a:lnTo>
                <a:lnTo>
                  <a:pt x="83400" y="57760"/>
                </a:lnTo>
                <a:lnTo>
                  <a:pt x="83400" y="57750"/>
                </a:lnTo>
                <a:lnTo>
                  <a:pt x="83410" y="57750"/>
                </a:lnTo>
                <a:lnTo>
                  <a:pt x="83420" y="57750"/>
                </a:lnTo>
                <a:lnTo>
                  <a:pt x="83430" y="57750"/>
                </a:lnTo>
                <a:lnTo>
                  <a:pt x="83430" y="57760"/>
                </a:lnTo>
                <a:lnTo>
                  <a:pt x="83430" y="57770"/>
                </a:lnTo>
                <a:lnTo>
                  <a:pt x="83440" y="57770"/>
                </a:lnTo>
                <a:lnTo>
                  <a:pt x="83450" y="57760"/>
                </a:lnTo>
                <a:lnTo>
                  <a:pt x="83450" y="57750"/>
                </a:lnTo>
                <a:lnTo>
                  <a:pt x="83450" y="57740"/>
                </a:lnTo>
                <a:lnTo>
                  <a:pt x="83450" y="57730"/>
                </a:lnTo>
                <a:lnTo>
                  <a:pt x="83450" y="57720"/>
                </a:lnTo>
                <a:lnTo>
                  <a:pt x="83450" y="57710"/>
                </a:lnTo>
                <a:lnTo>
                  <a:pt x="83440" y="57710"/>
                </a:lnTo>
                <a:lnTo>
                  <a:pt x="83440" y="57700"/>
                </a:lnTo>
                <a:lnTo>
                  <a:pt x="83440" y="57690"/>
                </a:lnTo>
                <a:lnTo>
                  <a:pt x="83450" y="57690"/>
                </a:lnTo>
                <a:lnTo>
                  <a:pt x="83450" y="57680"/>
                </a:lnTo>
                <a:lnTo>
                  <a:pt x="83460" y="57670"/>
                </a:lnTo>
                <a:lnTo>
                  <a:pt x="83460" y="57680"/>
                </a:lnTo>
                <a:lnTo>
                  <a:pt x="83470" y="57680"/>
                </a:lnTo>
                <a:lnTo>
                  <a:pt x="83470" y="57670"/>
                </a:lnTo>
                <a:lnTo>
                  <a:pt x="83480" y="57670"/>
                </a:lnTo>
                <a:lnTo>
                  <a:pt x="83480" y="57660"/>
                </a:lnTo>
                <a:lnTo>
                  <a:pt x="83480" y="57650"/>
                </a:lnTo>
                <a:lnTo>
                  <a:pt x="83490" y="57640"/>
                </a:lnTo>
                <a:lnTo>
                  <a:pt x="83490" y="57630"/>
                </a:lnTo>
                <a:lnTo>
                  <a:pt x="83500" y="57630"/>
                </a:lnTo>
                <a:lnTo>
                  <a:pt x="83500" y="57620"/>
                </a:lnTo>
                <a:lnTo>
                  <a:pt x="83510" y="57620"/>
                </a:lnTo>
                <a:lnTo>
                  <a:pt x="83510" y="57610"/>
                </a:lnTo>
                <a:lnTo>
                  <a:pt x="83510" y="57600"/>
                </a:lnTo>
                <a:lnTo>
                  <a:pt x="83520" y="57600"/>
                </a:lnTo>
                <a:lnTo>
                  <a:pt x="83520" y="57590"/>
                </a:lnTo>
                <a:lnTo>
                  <a:pt x="83530" y="57590"/>
                </a:lnTo>
                <a:lnTo>
                  <a:pt x="83530" y="57580"/>
                </a:lnTo>
                <a:lnTo>
                  <a:pt x="83520" y="57580"/>
                </a:lnTo>
                <a:lnTo>
                  <a:pt x="83510" y="57580"/>
                </a:lnTo>
                <a:lnTo>
                  <a:pt x="83500" y="57580"/>
                </a:lnTo>
                <a:lnTo>
                  <a:pt x="83490" y="57580"/>
                </a:lnTo>
                <a:lnTo>
                  <a:pt x="83490" y="57570"/>
                </a:lnTo>
                <a:lnTo>
                  <a:pt x="83500" y="57560"/>
                </a:lnTo>
                <a:lnTo>
                  <a:pt x="83510" y="57560"/>
                </a:lnTo>
                <a:lnTo>
                  <a:pt x="83510" y="57550"/>
                </a:lnTo>
                <a:lnTo>
                  <a:pt x="83510" y="57540"/>
                </a:lnTo>
                <a:lnTo>
                  <a:pt x="83520" y="57540"/>
                </a:lnTo>
                <a:lnTo>
                  <a:pt x="83530" y="57540"/>
                </a:lnTo>
                <a:lnTo>
                  <a:pt x="83540" y="57550"/>
                </a:lnTo>
                <a:lnTo>
                  <a:pt x="83540" y="57540"/>
                </a:lnTo>
                <a:lnTo>
                  <a:pt x="83530" y="57540"/>
                </a:lnTo>
                <a:lnTo>
                  <a:pt x="83530" y="57530"/>
                </a:lnTo>
                <a:lnTo>
                  <a:pt x="83530" y="57520"/>
                </a:lnTo>
                <a:lnTo>
                  <a:pt x="83540" y="57520"/>
                </a:lnTo>
                <a:lnTo>
                  <a:pt x="83550" y="57530"/>
                </a:lnTo>
                <a:lnTo>
                  <a:pt x="83560" y="57530"/>
                </a:lnTo>
                <a:lnTo>
                  <a:pt x="83560" y="57520"/>
                </a:lnTo>
                <a:lnTo>
                  <a:pt x="83560" y="57510"/>
                </a:lnTo>
                <a:lnTo>
                  <a:pt x="83560" y="57500"/>
                </a:lnTo>
                <a:lnTo>
                  <a:pt x="83570" y="57500"/>
                </a:lnTo>
                <a:lnTo>
                  <a:pt x="83580" y="57500"/>
                </a:lnTo>
                <a:lnTo>
                  <a:pt x="83580" y="57510"/>
                </a:lnTo>
                <a:lnTo>
                  <a:pt x="83580" y="57520"/>
                </a:lnTo>
                <a:lnTo>
                  <a:pt x="83590" y="57510"/>
                </a:lnTo>
                <a:lnTo>
                  <a:pt x="83600" y="57510"/>
                </a:lnTo>
                <a:lnTo>
                  <a:pt x="83600" y="57520"/>
                </a:lnTo>
                <a:lnTo>
                  <a:pt x="83610" y="57520"/>
                </a:lnTo>
                <a:lnTo>
                  <a:pt x="83610" y="57530"/>
                </a:lnTo>
                <a:lnTo>
                  <a:pt x="83620" y="57530"/>
                </a:lnTo>
                <a:lnTo>
                  <a:pt x="83630" y="57530"/>
                </a:lnTo>
                <a:lnTo>
                  <a:pt x="83630" y="57520"/>
                </a:lnTo>
                <a:lnTo>
                  <a:pt x="83620" y="57520"/>
                </a:lnTo>
                <a:lnTo>
                  <a:pt x="83630" y="57510"/>
                </a:lnTo>
                <a:lnTo>
                  <a:pt x="83630" y="57500"/>
                </a:lnTo>
                <a:lnTo>
                  <a:pt x="83620" y="57500"/>
                </a:lnTo>
                <a:lnTo>
                  <a:pt x="83630" y="57500"/>
                </a:lnTo>
                <a:lnTo>
                  <a:pt x="83640" y="57500"/>
                </a:lnTo>
                <a:lnTo>
                  <a:pt x="83640" y="57510"/>
                </a:lnTo>
                <a:lnTo>
                  <a:pt x="83650" y="57510"/>
                </a:lnTo>
                <a:lnTo>
                  <a:pt x="83650" y="57520"/>
                </a:lnTo>
                <a:lnTo>
                  <a:pt x="83660" y="57510"/>
                </a:lnTo>
                <a:lnTo>
                  <a:pt x="83660" y="57500"/>
                </a:lnTo>
                <a:lnTo>
                  <a:pt x="83660" y="57490"/>
                </a:lnTo>
                <a:lnTo>
                  <a:pt x="83670" y="57490"/>
                </a:lnTo>
                <a:lnTo>
                  <a:pt x="83670" y="57480"/>
                </a:lnTo>
                <a:lnTo>
                  <a:pt x="83670" y="57470"/>
                </a:lnTo>
                <a:lnTo>
                  <a:pt x="83680" y="57470"/>
                </a:lnTo>
                <a:lnTo>
                  <a:pt x="83680" y="57460"/>
                </a:lnTo>
                <a:lnTo>
                  <a:pt x="83690" y="57460"/>
                </a:lnTo>
                <a:lnTo>
                  <a:pt x="83690" y="57450"/>
                </a:lnTo>
                <a:lnTo>
                  <a:pt x="83690" y="57440"/>
                </a:lnTo>
                <a:lnTo>
                  <a:pt x="83690" y="57430"/>
                </a:lnTo>
                <a:lnTo>
                  <a:pt x="83700" y="57430"/>
                </a:lnTo>
                <a:lnTo>
                  <a:pt x="83700" y="57420"/>
                </a:lnTo>
                <a:lnTo>
                  <a:pt x="83690" y="57420"/>
                </a:lnTo>
                <a:lnTo>
                  <a:pt x="83680" y="57420"/>
                </a:lnTo>
                <a:lnTo>
                  <a:pt x="83680" y="57410"/>
                </a:lnTo>
                <a:lnTo>
                  <a:pt x="83680" y="57400"/>
                </a:lnTo>
                <a:lnTo>
                  <a:pt x="83680" y="57390"/>
                </a:lnTo>
                <a:lnTo>
                  <a:pt x="83680" y="57380"/>
                </a:lnTo>
                <a:lnTo>
                  <a:pt x="83690" y="57380"/>
                </a:lnTo>
                <a:lnTo>
                  <a:pt x="83690" y="57390"/>
                </a:lnTo>
                <a:lnTo>
                  <a:pt x="83700" y="57390"/>
                </a:lnTo>
                <a:lnTo>
                  <a:pt x="83700" y="57380"/>
                </a:lnTo>
                <a:lnTo>
                  <a:pt x="83710" y="57380"/>
                </a:lnTo>
                <a:lnTo>
                  <a:pt x="83710" y="57390"/>
                </a:lnTo>
                <a:lnTo>
                  <a:pt x="83710" y="57400"/>
                </a:lnTo>
                <a:lnTo>
                  <a:pt x="83720" y="57400"/>
                </a:lnTo>
                <a:lnTo>
                  <a:pt x="83720" y="57390"/>
                </a:lnTo>
                <a:lnTo>
                  <a:pt x="83730" y="57380"/>
                </a:lnTo>
                <a:lnTo>
                  <a:pt x="83720" y="57380"/>
                </a:lnTo>
                <a:lnTo>
                  <a:pt x="83720" y="57370"/>
                </a:lnTo>
                <a:lnTo>
                  <a:pt x="83730" y="57370"/>
                </a:lnTo>
                <a:lnTo>
                  <a:pt x="83740" y="57370"/>
                </a:lnTo>
                <a:lnTo>
                  <a:pt x="83740" y="57360"/>
                </a:lnTo>
                <a:lnTo>
                  <a:pt x="83730" y="57360"/>
                </a:lnTo>
                <a:lnTo>
                  <a:pt x="83720" y="57360"/>
                </a:lnTo>
                <a:lnTo>
                  <a:pt x="83720" y="57350"/>
                </a:lnTo>
                <a:lnTo>
                  <a:pt x="83730" y="57350"/>
                </a:lnTo>
                <a:lnTo>
                  <a:pt x="83730" y="57340"/>
                </a:lnTo>
                <a:lnTo>
                  <a:pt x="83730" y="57330"/>
                </a:lnTo>
                <a:lnTo>
                  <a:pt x="83740" y="57330"/>
                </a:lnTo>
                <a:lnTo>
                  <a:pt x="83740" y="57320"/>
                </a:lnTo>
                <a:lnTo>
                  <a:pt x="83740" y="57310"/>
                </a:lnTo>
                <a:lnTo>
                  <a:pt x="83750" y="57310"/>
                </a:lnTo>
                <a:lnTo>
                  <a:pt x="83750" y="57300"/>
                </a:lnTo>
                <a:lnTo>
                  <a:pt x="83760" y="57300"/>
                </a:lnTo>
                <a:lnTo>
                  <a:pt x="83770" y="57300"/>
                </a:lnTo>
                <a:lnTo>
                  <a:pt x="83770" y="57310"/>
                </a:lnTo>
                <a:lnTo>
                  <a:pt x="83760" y="57310"/>
                </a:lnTo>
                <a:lnTo>
                  <a:pt x="83760" y="57320"/>
                </a:lnTo>
                <a:lnTo>
                  <a:pt x="83770" y="57320"/>
                </a:lnTo>
                <a:lnTo>
                  <a:pt x="83780" y="57320"/>
                </a:lnTo>
                <a:lnTo>
                  <a:pt x="83780" y="57310"/>
                </a:lnTo>
                <a:lnTo>
                  <a:pt x="83790" y="57310"/>
                </a:lnTo>
                <a:lnTo>
                  <a:pt x="83790" y="57320"/>
                </a:lnTo>
                <a:lnTo>
                  <a:pt x="83800" y="57320"/>
                </a:lnTo>
                <a:lnTo>
                  <a:pt x="83800" y="57330"/>
                </a:lnTo>
                <a:lnTo>
                  <a:pt x="83800" y="57340"/>
                </a:lnTo>
                <a:lnTo>
                  <a:pt x="83790" y="57340"/>
                </a:lnTo>
                <a:lnTo>
                  <a:pt x="83790" y="57350"/>
                </a:lnTo>
                <a:lnTo>
                  <a:pt x="83790" y="57360"/>
                </a:lnTo>
                <a:lnTo>
                  <a:pt x="83800" y="57370"/>
                </a:lnTo>
                <a:lnTo>
                  <a:pt x="83800" y="57360"/>
                </a:lnTo>
                <a:lnTo>
                  <a:pt x="83810" y="57360"/>
                </a:lnTo>
                <a:lnTo>
                  <a:pt x="83820" y="57360"/>
                </a:lnTo>
                <a:lnTo>
                  <a:pt x="83820" y="57370"/>
                </a:lnTo>
                <a:lnTo>
                  <a:pt x="83810" y="57370"/>
                </a:lnTo>
                <a:lnTo>
                  <a:pt x="83800" y="57370"/>
                </a:lnTo>
                <a:lnTo>
                  <a:pt x="83800" y="57380"/>
                </a:lnTo>
                <a:lnTo>
                  <a:pt x="83800" y="57390"/>
                </a:lnTo>
                <a:lnTo>
                  <a:pt x="83810" y="57390"/>
                </a:lnTo>
                <a:lnTo>
                  <a:pt x="83810" y="57380"/>
                </a:lnTo>
                <a:lnTo>
                  <a:pt x="83820" y="57380"/>
                </a:lnTo>
                <a:lnTo>
                  <a:pt x="83820" y="57390"/>
                </a:lnTo>
                <a:lnTo>
                  <a:pt x="83820" y="57380"/>
                </a:lnTo>
                <a:lnTo>
                  <a:pt x="83830" y="57380"/>
                </a:lnTo>
                <a:lnTo>
                  <a:pt x="83840" y="57380"/>
                </a:lnTo>
                <a:lnTo>
                  <a:pt x="83850" y="57380"/>
                </a:lnTo>
                <a:lnTo>
                  <a:pt x="83860" y="57380"/>
                </a:lnTo>
                <a:lnTo>
                  <a:pt x="83860" y="57370"/>
                </a:lnTo>
                <a:lnTo>
                  <a:pt x="83860" y="57360"/>
                </a:lnTo>
                <a:lnTo>
                  <a:pt x="83860" y="57350"/>
                </a:lnTo>
                <a:lnTo>
                  <a:pt x="83860" y="57340"/>
                </a:lnTo>
                <a:lnTo>
                  <a:pt x="83860" y="57330"/>
                </a:lnTo>
                <a:lnTo>
                  <a:pt x="83870" y="57330"/>
                </a:lnTo>
                <a:lnTo>
                  <a:pt x="83880" y="57330"/>
                </a:lnTo>
                <a:lnTo>
                  <a:pt x="83880" y="57340"/>
                </a:lnTo>
                <a:lnTo>
                  <a:pt x="83890" y="57340"/>
                </a:lnTo>
                <a:lnTo>
                  <a:pt x="83890" y="57330"/>
                </a:lnTo>
                <a:lnTo>
                  <a:pt x="83890" y="57320"/>
                </a:lnTo>
                <a:lnTo>
                  <a:pt x="83890" y="57310"/>
                </a:lnTo>
                <a:lnTo>
                  <a:pt x="83890" y="57300"/>
                </a:lnTo>
                <a:lnTo>
                  <a:pt x="83900" y="57300"/>
                </a:lnTo>
                <a:lnTo>
                  <a:pt x="83900" y="57310"/>
                </a:lnTo>
                <a:lnTo>
                  <a:pt x="83910" y="57310"/>
                </a:lnTo>
                <a:lnTo>
                  <a:pt x="83920" y="57310"/>
                </a:lnTo>
                <a:lnTo>
                  <a:pt x="83920" y="57300"/>
                </a:lnTo>
                <a:lnTo>
                  <a:pt x="83920" y="57290"/>
                </a:lnTo>
                <a:lnTo>
                  <a:pt x="83930" y="57290"/>
                </a:lnTo>
                <a:lnTo>
                  <a:pt x="83940" y="57290"/>
                </a:lnTo>
                <a:lnTo>
                  <a:pt x="83940" y="57300"/>
                </a:lnTo>
                <a:lnTo>
                  <a:pt x="83930" y="57300"/>
                </a:lnTo>
                <a:lnTo>
                  <a:pt x="83930" y="57310"/>
                </a:lnTo>
                <a:lnTo>
                  <a:pt x="83940" y="57300"/>
                </a:lnTo>
                <a:lnTo>
                  <a:pt x="83940" y="57290"/>
                </a:lnTo>
                <a:lnTo>
                  <a:pt x="83950" y="57290"/>
                </a:lnTo>
                <a:lnTo>
                  <a:pt x="83950" y="57300"/>
                </a:lnTo>
                <a:lnTo>
                  <a:pt x="83950" y="57310"/>
                </a:lnTo>
                <a:lnTo>
                  <a:pt x="83960" y="57300"/>
                </a:lnTo>
                <a:lnTo>
                  <a:pt x="83970" y="57300"/>
                </a:lnTo>
                <a:lnTo>
                  <a:pt x="83970" y="57290"/>
                </a:lnTo>
                <a:lnTo>
                  <a:pt x="83970" y="57280"/>
                </a:lnTo>
                <a:lnTo>
                  <a:pt x="83980" y="57270"/>
                </a:lnTo>
                <a:lnTo>
                  <a:pt x="83980" y="57260"/>
                </a:lnTo>
                <a:lnTo>
                  <a:pt x="83980" y="57250"/>
                </a:lnTo>
                <a:lnTo>
                  <a:pt x="83980" y="57240"/>
                </a:lnTo>
                <a:lnTo>
                  <a:pt x="83980" y="57230"/>
                </a:lnTo>
                <a:lnTo>
                  <a:pt x="83990" y="57230"/>
                </a:lnTo>
                <a:lnTo>
                  <a:pt x="83990" y="57240"/>
                </a:lnTo>
                <a:lnTo>
                  <a:pt x="84000" y="57250"/>
                </a:lnTo>
                <a:lnTo>
                  <a:pt x="84010" y="57250"/>
                </a:lnTo>
                <a:lnTo>
                  <a:pt x="84020" y="57250"/>
                </a:lnTo>
                <a:lnTo>
                  <a:pt x="84020" y="57260"/>
                </a:lnTo>
                <a:lnTo>
                  <a:pt x="84010" y="57260"/>
                </a:lnTo>
                <a:lnTo>
                  <a:pt x="84020" y="57260"/>
                </a:lnTo>
                <a:lnTo>
                  <a:pt x="84020" y="57250"/>
                </a:lnTo>
                <a:lnTo>
                  <a:pt x="84030" y="57250"/>
                </a:lnTo>
                <a:lnTo>
                  <a:pt x="84040" y="57250"/>
                </a:lnTo>
                <a:lnTo>
                  <a:pt x="84030" y="57250"/>
                </a:lnTo>
                <a:lnTo>
                  <a:pt x="84030" y="57260"/>
                </a:lnTo>
                <a:lnTo>
                  <a:pt x="84020" y="57260"/>
                </a:lnTo>
                <a:lnTo>
                  <a:pt x="84020" y="57270"/>
                </a:lnTo>
                <a:lnTo>
                  <a:pt x="84030" y="57270"/>
                </a:lnTo>
                <a:lnTo>
                  <a:pt x="84030" y="57260"/>
                </a:lnTo>
                <a:lnTo>
                  <a:pt x="84040" y="57260"/>
                </a:lnTo>
                <a:lnTo>
                  <a:pt x="84050" y="57250"/>
                </a:lnTo>
                <a:lnTo>
                  <a:pt x="84050" y="57240"/>
                </a:lnTo>
                <a:lnTo>
                  <a:pt x="84060" y="57240"/>
                </a:lnTo>
                <a:lnTo>
                  <a:pt x="84050" y="57240"/>
                </a:lnTo>
                <a:lnTo>
                  <a:pt x="84040" y="57240"/>
                </a:lnTo>
                <a:lnTo>
                  <a:pt x="84040" y="57230"/>
                </a:lnTo>
                <a:lnTo>
                  <a:pt x="84050" y="57230"/>
                </a:lnTo>
                <a:lnTo>
                  <a:pt x="84060" y="57230"/>
                </a:lnTo>
                <a:lnTo>
                  <a:pt x="84070" y="57230"/>
                </a:lnTo>
                <a:lnTo>
                  <a:pt x="84080" y="57230"/>
                </a:lnTo>
                <a:lnTo>
                  <a:pt x="84090" y="57230"/>
                </a:lnTo>
                <a:lnTo>
                  <a:pt x="84100" y="57230"/>
                </a:lnTo>
                <a:lnTo>
                  <a:pt x="84100" y="57220"/>
                </a:lnTo>
                <a:lnTo>
                  <a:pt x="84100" y="57210"/>
                </a:lnTo>
                <a:lnTo>
                  <a:pt x="84100" y="57200"/>
                </a:lnTo>
                <a:lnTo>
                  <a:pt x="84110" y="57200"/>
                </a:lnTo>
                <a:lnTo>
                  <a:pt x="84120" y="57200"/>
                </a:lnTo>
                <a:lnTo>
                  <a:pt x="84110" y="57200"/>
                </a:lnTo>
                <a:lnTo>
                  <a:pt x="84110" y="57210"/>
                </a:lnTo>
                <a:lnTo>
                  <a:pt x="84120" y="57210"/>
                </a:lnTo>
                <a:lnTo>
                  <a:pt x="84130" y="57210"/>
                </a:lnTo>
                <a:lnTo>
                  <a:pt x="84140" y="57220"/>
                </a:lnTo>
                <a:lnTo>
                  <a:pt x="84130" y="57220"/>
                </a:lnTo>
                <a:lnTo>
                  <a:pt x="84130" y="57230"/>
                </a:lnTo>
                <a:lnTo>
                  <a:pt x="84120" y="57230"/>
                </a:lnTo>
                <a:lnTo>
                  <a:pt x="84130" y="57240"/>
                </a:lnTo>
                <a:lnTo>
                  <a:pt x="84140" y="57240"/>
                </a:lnTo>
                <a:lnTo>
                  <a:pt x="84140" y="57230"/>
                </a:lnTo>
                <a:lnTo>
                  <a:pt x="84150" y="57230"/>
                </a:lnTo>
                <a:lnTo>
                  <a:pt x="84150" y="57240"/>
                </a:lnTo>
                <a:lnTo>
                  <a:pt x="84160" y="57240"/>
                </a:lnTo>
                <a:lnTo>
                  <a:pt x="84170" y="57240"/>
                </a:lnTo>
                <a:lnTo>
                  <a:pt x="84170" y="57230"/>
                </a:lnTo>
                <a:lnTo>
                  <a:pt x="84170" y="57240"/>
                </a:lnTo>
                <a:lnTo>
                  <a:pt x="84180" y="57240"/>
                </a:lnTo>
                <a:lnTo>
                  <a:pt x="84190" y="57240"/>
                </a:lnTo>
                <a:lnTo>
                  <a:pt x="84190" y="57230"/>
                </a:lnTo>
                <a:lnTo>
                  <a:pt x="84180" y="57220"/>
                </a:lnTo>
                <a:lnTo>
                  <a:pt x="84190" y="57220"/>
                </a:lnTo>
                <a:lnTo>
                  <a:pt x="84200" y="57220"/>
                </a:lnTo>
                <a:lnTo>
                  <a:pt x="84200" y="57230"/>
                </a:lnTo>
                <a:lnTo>
                  <a:pt x="84210" y="57230"/>
                </a:lnTo>
                <a:lnTo>
                  <a:pt x="84210" y="57220"/>
                </a:lnTo>
                <a:lnTo>
                  <a:pt x="84220" y="57220"/>
                </a:lnTo>
                <a:lnTo>
                  <a:pt x="84230" y="57210"/>
                </a:lnTo>
                <a:lnTo>
                  <a:pt x="84240" y="57210"/>
                </a:lnTo>
                <a:lnTo>
                  <a:pt x="84250" y="57210"/>
                </a:lnTo>
                <a:lnTo>
                  <a:pt x="84250" y="57200"/>
                </a:lnTo>
                <a:lnTo>
                  <a:pt x="84260" y="57200"/>
                </a:lnTo>
                <a:lnTo>
                  <a:pt x="84260" y="57190"/>
                </a:lnTo>
                <a:lnTo>
                  <a:pt x="84270" y="57190"/>
                </a:lnTo>
                <a:lnTo>
                  <a:pt x="84270" y="57200"/>
                </a:lnTo>
                <a:lnTo>
                  <a:pt x="84280" y="57200"/>
                </a:lnTo>
                <a:lnTo>
                  <a:pt x="84280" y="57190"/>
                </a:lnTo>
                <a:lnTo>
                  <a:pt x="84280" y="57180"/>
                </a:lnTo>
                <a:lnTo>
                  <a:pt x="84270" y="57180"/>
                </a:lnTo>
                <a:lnTo>
                  <a:pt x="84260" y="57180"/>
                </a:lnTo>
                <a:lnTo>
                  <a:pt x="84250" y="57170"/>
                </a:lnTo>
                <a:lnTo>
                  <a:pt x="84260" y="57170"/>
                </a:lnTo>
                <a:lnTo>
                  <a:pt x="84270" y="57170"/>
                </a:lnTo>
                <a:lnTo>
                  <a:pt x="84280" y="57170"/>
                </a:lnTo>
                <a:lnTo>
                  <a:pt x="84290" y="57170"/>
                </a:lnTo>
                <a:lnTo>
                  <a:pt x="84290" y="57180"/>
                </a:lnTo>
                <a:lnTo>
                  <a:pt x="84290" y="57170"/>
                </a:lnTo>
                <a:lnTo>
                  <a:pt x="84290" y="57160"/>
                </a:lnTo>
                <a:lnTo>
                  <a:pt x="84300" y="57160"/>
                </a:lnTo>
                <a:lnTo>
                  <a:pt x="84300" y="57170"/>
                </a:lnTo>
                <a:lnTo>
                  <a:pt x="84310" y="57160"/>
                </a:lnTo>
                <a:lnTo>
                  <a:pt x="84320" y="57160"/>
                </a:lnTo>
                <a:lnTo>
                  <a:pt x="84320" y="57170"/>
                </a:lnTo>
                <a:lnTo>
                  <a:pt x="84330" y="57170"/>
                </a:lnTo>
                <a:lnTo>
                  <a:pt x="84330" y="57180"/>
                </a:lnTo>
                <a:lnTo>
                  <a:pt x="84330" y="57190"/>
                </a:lnTo>
                <a:lnTo>
                  <a:pt x="84330" y="57200"/>
                </a:lnTo>
                <a:lnTo>
                  <a:pt x="84340" y="57200"/>
                </a:lnTo>
                <a:lnTo>
                  <a:pt x="84350" y="57200"/>
                </a:lnTo>
                <a:lnTo>
                  <a:pt x="84350" y="57190"/>
                </a:lnTo>
                <a:lnTo>
                  <a:pt x="84340" y="57190"/>
                </a:lnTo>
                <a:lnTo>
                  <a:pt x="84340" y="57180"/>
                </a:lnTo>
                <a:lnTo>
                  <a:pt x="84340" y="57170"/>
                </a:lnTo>
                <a:lnTo>
                  <a:pt x="84350" y="57170"/>
                </a:lnTo>
                <a:lnTo>
                  <a:pt x="84350" y="57180"/>
                </a:lnTo>
                <a:lnTo>
                  <a:pt x="84360" y="57180"/>
                </a:lnTo>
                <a:lnTo>
                  <a:pt x="84360" y="57190"/>
                </a:lnTo>
                <a:lnTo>
                  <a:pt x="84350" y="57200"/>
                </a:lnTo>
                <a:lnTo>
                  <a:pt x="84360" y="57200"/>
                </a:lnTo>
                <a:lnTo>
                  <a:pt x="84370" y="57200"/>
                </a:lnTo>
                <a:lnTo>
                  <a:pt x="84370" y="57190"/>
                </a:lnTo>
                <a:lnTo>
                  <a:pt x="84360" y="57190"/>
                </a:lnTo>
                <a:lnTo>
                  <a:pt x="84370" y="57190"/>
                </a:lnTo>
                <a:lnTo>
                  <a:pt x="84370" y="57180"/>
                </a:lnTo>
                <a:lnTo>
                  <a:pt x="84380" y="57180"/>
                </a:lnTo>
                <a:lnTo>
                  <a:pt x="84380" y="57190"/>
                </a:lnTo>
                <a:lnTo>
                  <a:pt x="84380" y="57180"/>
                </a:lnTo>
                <a:lnTo>
                  <a:pt x="84390" y="57180"/>
                </a:lnTo>
                <a:lnTo>
                  <a:pt x="84400" y="57180"/>
                </a:lnTo>
                <a:lnTo>
                  <a:pt x="84410" y="57180"/>
                </a:lnTo>
                <a:lnTo>
                  <a:pt x="84400" y="57190"/>
                </a:lnTo>
                <a:lnTo>
                  <a:pt x="84400" y="57200"/>
                </a:lnTo>
                <a:lnTo>
                  <a:pt x="84400" y="57210"/>
                </a:lnTo>
                <a:lnTo>
                  <a:pt x="84410" y="57210"/>
                </a:lnTo>
                <a:lnTo>
                  <a:pt x="84420" y="57210"/>
                </a:lnTo>
                <a:lnTo>
                  <a:pt x="84420" y="57200"/>
                </a:lnTo>
                <a:lnTo>
                  <a:pt x="84420" y="57190"/>
                </a:lnTo>
                <a:lnTo>
                  <a:pt x="84420" y="57200"/>
                </a:lnTo>
                <a:lnTo>
                  <a:pt x="84430" y="57200"/>
                </a:lnTo>
                <a:lnTo>
                  <a:pt x="84430" y="57210"/>
                </a:lnTo>
                <a:lnTo>
                  <a:pt x="84440" y="57210"/>
                </a:lnTo>
                <a:lnTo>
                  <a:pt x="84440" y="57200"/>
                </a:lnTo>
                <a:lnTo>
                  <a:pt x="84440" y="57210"/>
                </a:lnTo>
                <a:lnTo>
                  <a:pt x="84440" y="57220"/>
                </a:lnTo>
                <a:lnTo>
                  <a:pt x="84440" y="57230"/>
                </a:lnTo>
                <a:lnTo>
                  <a:pt x="84440" y="57220"/>
                </a:lnTo>
                <a:lnTo>
                  <a:pt x="84450" y="57220"/>
                </a:lnTo>
                <a:lnTo>
                  <a:pt x="84460" y="57220"/>
                </a:lnTo>
                <a:lnTo>
                  <a:pt x="84470" y="57230"/>
                </a:lnTo>
                <a:lnTo>
                  <a:pt x="84470" y="57220"/>
                </a:lnTo>
                <a:lnTo>
                  <a:pt x="84480" y="57220"/>
                </a:lnTo>
                <a:lnTo>
                  <a:pt x="84490" y="57220"/>
                </a:lnTo>
                <a:lnTo>
                  <a:pt x="84490" y="57210"/>
                </a:lnTo>
                <a:lnTo>
                  <a:pt x="84500" y="57210"/>
                </a:lnTo>
                <a:lnTo>
                  <a:pt x="84500" y="57220"/>
                </a:lnTo>
                <a:lnTo>
                  <a:pt x="84510" y="57220"/>
                </a:lnTo>
                <a:lnTo>
                  <a:pt x="84520" y="57220"/>
                </a:lnTo>
                <a:lnTo>
                  <a:pt x="84520" y="57230"/>
                </a:lnTo>
                <a:lnTo>
                  <a:pt x="84520" y="57240"/>
                </a:lnTo>
                <a:lnTo>
                  <a:pt x="84530" y="57240"/>
                </a:lnTo>
                <a:lnTo>
                  <a:pt x="84540" y="57240"/>
                </a:lnTo>
                <a:lnTo>
                  <a:pt x="84550" y="57240"/>
                </a:lnTo>
                <a:lnTo>
                  <a:pt x="84560" y="57240"/>
                </a:lnTo>
                <a:lnTo>
                  <a:pt x="84560" y="57230"/>
                </a:lnTo>
                <a:lnTo>
                  <a:pt x="84560" y="57220"/>
                </a:lnTo>
                <a:lnTo>
                  <a:pt x="84570" y="57220"/>
                </a:lnTo>
                <a:lnTo>
                  <a:pt x="84570" y="57230"/>
                </a:lnTo>
                <a:lnTo>
                  <a:pt x="84570" y="57240"/>
                </a:lnTo>
                <a:lnTo>
                  <a:pt x="84570" y="57250"/>
                </a:lnTo>
                <a:lnTo>
                  <a:pt x="84580" y="57250"/>
                </a:lnTo>
                <a:lnTo>
                  <a:pt x="84580" y="57240"/>
                </a:lnTo>
                <a:lnTo>
                  <a:pt x="84590" y="57240"/>
                </a:lnTo>
                <a:lnTo>
                  <a:pt x="84600" y="57240"/>
                </a:lnTo>
                <a:lnTo>
                  <a:pt x="84610" y="57240"/>
                </a:lnTo>
                <a:lnTo>
                  <a:pt x="84610" y="57230"/>
                </a:lnTo>
                <a:lnTo>
                  <a:pt x="84610" y="57220"/>
                </a:lnTo>
                <a:lnTo>
                  <a:pt x="84620" y="57220"/>
                </a:lnTo>
                <a:lnTo>
                  <a:pt x="84620" y="57210"/>
                </a:lnTo>
                <a:lnTo>
                  <a:pt x="84630" y="57210"/>
                </a:lnTo>
                <a:lnTo>
                  <a:pt x="84640" y="57200"/>
                </a:lnTo>
                <a:lnTo>
                  <a:pt x="84640" y="57190"/>
                </a:lnTo>
                <a:lnTo>
                  <a:pt x="84650" y="57190"/>
                </a:lnTo>
                <a:lnTo>
                  <a:pt x="84650" y="57200"/>
                </a:lnTo>
                <a:lnTo>
                  <a:pt x="84650" y="57210"/>
                </a:lnTo>
                <a:lnTo>
                  <a:pt x="84660" y="57210"/>
                </a:lnTo>
                <a:lnTo>
                  <a:pt x="84670" y="57200"/>
                </a:lnTo>
                <a:lnTo>
                  <a:pt x="84670" y="57210"/>
                </a:lnTo>
                <a:lnTo>
                  <a:pt x="84670" y="57220"/>
                </a:lnTo>
                <a:lnTo>
                  <a:pt x="84680" y="57220"/>
                </a:lnTo>
                <a:lnTo>
                  <a:pt x="84680" y="57210"/>
                </a:lnTo>
                <a:lnTo>
                  <a:pt x="84680" y="57200"/>
                </a:lnTo>
                <a:lnTo>
                  <a:pt x="84690" y="57200"/>
                </a:lnTo>
                <a:lnTo>
                  <a:pt x="84700" y="57200"/>
                </a:lnTo>
                <a:lnTo>
                  <a:pt x="84700" y="57210"/>
                </a:lnTo>
                <a:lnTo>
                  <a:pt x="84700" y="57220"/>
                </a:lnTo>
                <a:lnTo>
                  <a:pt x="84710" y="57220"/>
                </a:lnTo>
                <a:lnTo>
                  <a:pt x="84710" y="57230"/>
                </a:lnTo>
                <a:lnTo>
                  <a:pt x="84720" y="57230"/>
                </a:lnTo>
                <a:lnTo>
                  <a:pt x="84720" y="57240"/>
                </a:lnTo>
                <a:lnTo>
                  <a:pt x="84730" y="57240"/>
                </a:lnTo>
                <a:lnTo>
                  <a:pt x="84740" y="57240"/>
                </a:lnTo>
                <a:lnTo>
                  <a:pt x="84750" y="57240"/>
                </a:lnTo>
                <a:lnTo>
                  <a:pt x="84760" y="57240"/>
                </a:lnTo>
                <a:lnTo>
                  <a:pt x="84770" y="57240"/>
                </a:lnTo>
                <a:lnTo>
                  <a:pt x="84770" y="57250"/>
                </a:lnTo>
                <a:lnTo>
                  <a:pt x="84780" y="57250"/>
                </a:lnTo>
                <a:lnTo>
                  <a:pt x="84780" y="57240"/>
                </a:lnTo>
                <a:lnTo>
                  <a:pt x="84790" y="57240"/>
                </a:lnTo>
                <a:lnTo>
                  <a:pt x="84800" y="57240"/>
                </a:lnTo>
                <a:lnTo>
                  <a:pt x="84790" y="57240"/>
                </a:lnTo>
                <a:lnTo>
                  <a:pt x="84790" y="57250"/>
                </a:lnTo>
                <a:lnTo>
                  <a:pt x="84800" y="57250"/>
                </a:lnTo>
                <a:lnTo>
                  <a:pt x="84800" y="57260"/>
                </a:lnTo>
                <a:lnTo>
                  <a:pt x="84800" y="57270"/>
                </a:lnTo>
                <a:lnTo>
                  <a:pt x="84810" y="57270"/>
                </a:lnTo>
                <a:lnTo>
                  <a:pt x="84820" y="57270"/>
                </a:lnTo>
                <a:lnTo>
                  <a:pt x="84830" y="57270"/>
                </a:lnTo>
                <a:lnTo>
                  <a:pt x="84840" y="57270"/>
                </a:lnTo>
                <a:lnTo>
                  <a:pt x="84850" y="57270"/>
                </a:lnTo>
                <a:lnTo>
                  <a:pt x="84860" y="57270"/>
                </a:lnTo>
                <a:lnTo>
                  <a:pt x="84860" y="57280"/>
                </a:lnTo>
                <a:lnTo>
                  <a:pt x="84870" y="57280"/>
                </a:lnTo>
                <a:lnTo>
                  <a:pt x="84880" y="57280"/>
                </a:lnTo>
                <a:lnTo>
                  <a:pt x="84880" y="57270"/>
                </a:lnTo>
                <a:lnTo>
                  <a:pt x="84880" y="57260"/>
                </a:lnTo>
                <a:lnTo>
                  <a:pt x="84890" y="57260"/>
                </a:lnTo>
                <a:lnTo>
                  <a:pt x="84900" y="57260"/>
                </a:lnTo>
                <a:lnTo>
                  <a:pt x="84900" y="57270"/>
                </a:lnTo>
                <a:lnTo>
                  <a:pt x="84910" y="57260"/>
                </a:lnTo>
                <a:lnTo>
                  <a:pt x="84910" y="57270"/>
                </a:lnTo>
                <a:lnTo>
                  <a:pt x="84910" y="57280"/>
                </a:lnTo>
                <a:lnTo>
                  <a:pt x="84910" y="57290"/>
                </a:lnTo>
                <a:lnTo>
                  <a:pt x="84920" y="57290"/>
                </a:lnTo>
                <a:lnTo>
                  <a:pt x="84930" y="57290"/>
                </a:lnTo>
                <a:lnTo>
                  <a:pt x="84940" y="57290"/>
                </a:lnTo>
                <a:lnTo>
                  <a:pt x="84940" y="57300"/>
                </a:lnTo>
                <a:lnTo>
                  <a:pt x="84930" y="57310"/>
                </a:lnTo>
                <a:lnTo>
                  <a:pt x="84940" y="57310"/>
                </a:lnTo>
                <a:lnTo>
                  <a:pt x="84950" y="57310"/>
                </a:lnTo>
                <a:lnTo>
                  <a:pt x="84950" y="57320"/>
                </a:lnTo>
                <a:lnTo>
                  <a:pt x="84950" y="57330"/>
                </a:lnTo>
                <a:lnTo>
                  <a:pt x="84960" y="57330"/>
                </a:lnTo>
                <a:lnTo>
                  <a:pt x="84960" y="57320"/>
                </a:lnTo>
                <a:lnTo>
                  <a:pt x="84970" y="57320"/>
                </a:lnTo>
                <a:lnTo>
                  <a:pt x="84980" y="57320"/>
                </a:lnTo>
                <a:lnTo>
                  <a:pt x="84980" y="57330"/>
                </a:lnTo>
                <a:lnTo>
                  <a:pt x="84990" y="57330"/>
                </a:lnTo>
                <a:lnTo>
                  <a:pt x="84990" y="57320"/>
                </a:lnTo>
                <a:lnTo>
                  <a:pt x="85000" y="57320"/>
                </a:lnTo>
                <a:lnTo>
                  <a:pt x="85010" y="57330"/>
                </a:lnTo>
                <a:lnTo>
                  <a:pt x="85020" y="57330"/>
                </a:lnTo>
                <a:lnTo>
                  <a:pt x="85030" y="57320"/>
                </a:lnTo>
                <a:lnTo>
                  <a:pt x="85030" y="57330"/>
                </a:lnTo>
                <a:lnTo>
                  <a:pt x="85040" y="57330"/>
                </a:lnTo>
                <a:lnTo>
                  <a:pt x="85050" y="57330"/>
                </a:lnTo>
                <a:lnTo>
                  <a:pt x="85050" y="57340"/>
                </a:lnTo>
                <a:lnTo>
                  <a:pt x="85060" y="57340"/>
                </a:lnTo>
                <a:lnTo>
                  <a:pt x="85070" y="57340"/>
                </a:lnTo>
                <a:lnTo>
                  <a:pt x="85070" y="57330"/>
                </a:lnTo>
                <a:lnTo>
                  <a:pt x="85060" y="57330"/>
                </a:lnTo>
                <a:lnTo>
                  <a:pt x="85060" y="57320"/>
                </a:lnTo>
                <a:lnTo>
                  <a:pt x="85070" y="57320"/>
                </a:lnTo>
                <a:lnTo>
                  <a:pt x="85080" y="57320"/>
                </a:lnTo>
                <a:lnTo>
                  <a:pt x="85080" y="57310"/>
                </a:lnTo>
                <a:lnTo>
                  <a:pt x="85080" y="57300"/>
                </a:lnTo>
                <a:lnTo>
                  <a:pt x="85070" y="57300"/>
                </a:lnTo>
                <a:lnTo>
                  <a:pt x="85070" y="57310"/>
                </a:lnTo>
                <a:lnTo>
                  <a:pt x="85060" y="57310"/>
                </a:lnTo>
                <a:lnTo>
                  <a:pt x="85050" y="57310"/>
                </a:lnTo>
                <a:lnTo>
                  <a:pt x="85050" y="57300"/>
                </a:lnTo>
                <a:lnTo>
                  <a:pt x="85040" y="57300"/>
                </a:lnTo>
                <a:lnTo>
                  <a:pt x="85050" y="57300"/>
                </a:lnTo>
                <a:lnTo>
                  <a:pt x="85050" y="57290"/>
                </a:lnTo>
                <a:lnTo>
                  <a:pt x="85060" y="57290"/>
                </a:lnTo>
                <a:lnTo>
                  <a:pt x="85070" y="57290"/>
                </a:lnTo>
                <a:lnTo>
                  <a:pt x="85080" y="57290"/>
                </a:lnTo>
                <a:lnTo>
                  <a:pt x="85090" y="57290"/>
                </a:lnTo>
                <a:lnTo>
                  <a:pt x="85100" y="57290"/>
                </a:lnTo>
                <a:lnTo>
                  <a:pt x="85100" y="57300"/>
                </a:lnTo>
                <a:lnTo>
                  <a:pt x="85110" y="57300"/>
                </a:lnTo>
                <a:lnTo>
                  <a:pt x="85110" y="57310"/>
                </a:lnTo>
                <a:lnTo>
                  <a:pt x="85120" y="57310"/>
                </a:lnTo>
                <a:lnTo>
                  <a:pt x="85130" y="57310"/>
                </a:lnTo>
                <a:lnTo>
                  <a:pt x="85130" y="57300"/>
                </a:lnTo>
                <a:lnTo>
                  <a:pt x="85140" y="57300"/>
                </a:lnTo>
                <a:lnTo>
                  <a:pt x="85150" y="57300"/>
                </a:lnTo>
                <a:lnTo>
                  <a:pt x="85150" y="57290"/>
                </a:lnTo>
                <a:lnTo>
                  <a:pt x="85150" y="57280"/>
                </a:lnTo>
                <a:lnTo>
                  <a:pt x="85160" y="57280"/>
                </a:lnTo>
                <a:lnTo>
                  <a:pt x="85170" y="57280"/>
                </a:lnTo>
                <a:lnTo>
                  <a:pt x="85180" y="57290"/>
                </a:lnTo>
                <a:lnTo>
                  <a:pt x="85180" y="57300"/>
                </a:lnTo>
                <a:lnTo>
                  <a:pt x="85180" y="57310"/>
                </a:lnTo>
                <a:lnTo>
                  <a:pt x="85180" y="57320"/>
                </a:lnTo>
                <a:lnTo>
                  <a:pt x="85190" y="57320"/>
                </a:lnTo>
                <a:lnTo>
                  <a:pt x="85190" y="57310"/>
                </a:lnTo>
                <a:lnTo>
                  <a:pt x="85200" y="57310"/>
                </a:lnTo>
                <a:lnTo>
                  <a:pt x="85210" y="57310"/>
                </a:lnTo>
                <a:lnTo>
                  <a:pt x="85220" y="57310"/>
                </a:lnTo>
                <a:lnTo>
                  <a:pt x="85220" y="57320"/>
                </a:lnTo>
                <a:lnTo>
                  <a:pt x="85210" y="57320"/>
                </a:lnTo>
                <a:lnTo>
                  <a:pt x="85220" y="57320"/>
                </a:lnTo>
                <a:lnTo>
                  <a:pt x="85230" y="57320"/>
                </a:lnTo>
                <a:lnTo>
                  <a:pt x="85230" y="57330"/>
                </a:lnTo>
                <a:lnTo>
                  <a:pt x="85230" y="57340"/>
                </a:lnTo>
                <a:lnTo>
                  <a:pt x="85240" y="57350"/>
                </a:lnTo>
                <a:lnTo>
                  <a:pt x="85250" y="57340"/>
                </a:lnTo>
                <a:lnTo>
                  <a:pt x="85260" y="57340"/>
                </a:lnTo>
                <a:lnTo>
                  <a:pt x="85260" y="57350"/>
                </a:lnTo>
                <a:lnTo>
                  <a:pt x="85260" y="57340"/>
                </a:lnTo>
                <a:lnTo>
                  <a:pt x="85270" y="57340"/>
                </a:lnTo>
                <a:lnTo>
                  <a:pt x="85270" y="57330"/>
                </a:lnTo>
                <a:lnTo>
                  <a:pt x="85280" y="57320"/>
                </a:lnTo>
                <a:lnTo>
                  <a:pt x="85280" y="57330"/>
                </a:lnTo>
                <a:lnTo>
                  <a:pt x="85290" y="57330"/>
                </a:lnTo>
                <a:lnTo>
                  <a:pt x="85300" y="57330"/>
                </a:lnTo>
                <a:lnTo>
                  <a:pt x="85300" y="57340"/>
                </a:lnTo>
                <a:lnTo>
                  <a:pt x="85310" y="57340"/>
                </a:lnTo>
                <a:lnTo>
                  <a:pt x="85320" y="57330"/>
                </a:lnTo>
                <a:lnTo>
                  <a:pt x="85320" y="57320"/>
                </a:lnTo>
                <a:lnTo>
                  <a:pt x="85330" y="57320"/>
                </a:lnTo>
                <a:lnTo>
                  <a:pt x="85330" y="57330"/>
                </a:lnTo>
                <a:lnTo>
                  <a:pt x="85320" y="57330"/>
                </a:lnTo>
                <a:lnTo>
                  <a:pt x="85320" y="57340"/>
                </a:lnTo>
                <a:lnTo>
                  <a:pt x="85330" y="57340"/>
                </a:lnTo>
                <a:lnTo>
                  <a:pt x="85330" y="57350"/>
                </a:lnTo>
                <a:lnTo>
                  <a:pt x="85330" y="57360"/>
                </a:lnTo>
                <a:lnTo>
                  <a:pt x="85340" y="57360"/>
                </a:lnTo>
                <a:lnTo>
                  <a:pt x="85340" y="57370"/>
                </a:lnTo>
                <a:lnTo>
                  <a:pt x="85350" y="57370"/>
                </a:lnTo>
                <a:lnTo>
                  <a:pt x="85350" y="57380"/>
                </a:lnTo>
                <a:lnTo>
                  <a:pt x="85360" y="57380"/>
                </a:lnTo>
                <a:lnTo>
                  <a:pt x="85370" y="57380"/>
                </a:lnTo>
                <a:lnTo>
                  <a:pt x="85370" y="57370"/>
                </a:lnTo>
                <a:lnTo>
                  <a:pt x="85370" y="57380"/>
                </a:lnTo>
                <a:lnTo>
                  <a:pt x="85370" y="57370"/>
                </a:lnTo>
                <a:lnTo>
                  <a:pt x="85380" y="57370"/>
                </a:lnTo>
                <a:lnTo>
                  <a:pt x="85380" y="57380"/>
                </a:lnTo>
                <a:lnTo>
                  <a:pt x="85380" y="57370"/>
                </a:lnTo>
                <a:lnTo>
                  <a:pt x="85390" y="57370"/>
                </a:lnTo>
                <a:lnTo>
                  <a:pt x="85380" y="57370"/>
                </a:lnTo>
                <a:lnTo>
                  <a:pt x="85380" y="57360"/>
                </a:lnTo>
                <a:lnTo>
                  <a:pt x="85370" y="57360"/>
                </a:lnTo>
                <a:lnTo>
                  <a:pt x="85380" y="57360"/>
                </a:lnTo>
                <a:lnTo>
                  <a:pt x="85380" y="57350"/>
                </a:lnTo>
                <a:lnTo>
                  <a:pt x="85390" y="57360"/>
                </a:lnTo>
                <a:lnTo>
                  <a:pt x="85400" y="57360"/>
                </a:lnTo>
                <a:lnTo>
                  <a:pt x="85400" y="57370"/>
                </a:lnTo>
                <a:lnTo>
                  <a:pt x="85410" y="57370"/>
                </a:lnTo>
                <a:lnTo>
                  <a:pt x="85410" y="57380"/>
                </a:lnTo>
                <a:lnTo>
                  <a:pt x="85420" y="57380"/>
                </a:lnTo>
                <a:lnTo>
                  <a:pt x="85430" y="57390"/>
                </a:lnTo>
                <a:lnTo>
                  <a:pt x="85440" y="57380"/>
                </a:lnTo>
                <a:lnTo>
                  <a:pt x="85440" y="57390"/>
                </a:lnTo>
                <a:lnTo>
                  <a:pt x="85430" y="57390"/>
                </a:lnTo>
                <a:lnTo>
                  <a:pt x="85450" y="57400"/>
                </a:lnTo>
                <a:lnTo>
                  <a:pt x="85450" y="57390"/>
                </a:lnTo>
                <a:lnTo>
                  <a:pt x="85460" y="57390"/>
                </a:lnTo>
                <a:lnTo>
                  <a:pt x="85470" y="57390"/>
                </a:lnTo>
                <a:lnTo>
                  <a:pt x="85470" y="57380"/>
                </a:lnTo>
                <a:lnTo>
                  <a:pt x="85470" y="57370"/>
                </a:lnTo>
                <a:lnTo>
                  <a:pt x="85480" y="57370"/>
                </a:lnTo>
                <a:lnTo>
                  <a:pt x="85480" y="57380"/>
                </a:lnTo>
                <a:lnTo>
                  <a:pt x="85490" y="57380"/>
                </a:lnTo>
                <a:lnTo>
                  <a:pt x="85490" y="57390"/>
                </a:lnTo>
                <a:lnTo>
                  <a:pt x="85480" y="57390"/>
                </a:lnTo>
                <a:lnTo>
                  <a:pt x="85480" y="57380"/>
                </a:lnTo>
                <a:lnTo>
                  <a:pt x="85480" y="57390"/>
                </a:lnTo>
                <a:lnTo>
                  <a:pt x="85470" y="57390"/>
                </a:lnTo>
                <a:lnTo>
                  <a:pt x="85480" y="57390"/>
                </a:lnTo>
                <a:lnTo>
                  <a:pt x="85490" y="57400"/>
                </a:lnTo>
                <a:lnTo>
                  <a:pt x="85500" y="57410"/>
                </a:lnTo>
                <a:lnTo>
                  <a:pt x="85500" y="57400"/>
                </a:lnTo>
                <a:lnTo>
                  <a:pt x="85510" y="57400"/>
                </a:lnTo>
                <a:lnTo>
                  <a:pt x="85520" y="57400"/>
                </a:lnTo>
                <a:lnTo>
                  <a:pt x="85520" y="57410"/>
                </a:lnTo>
                <a:lnTo>
                  <a:pt x="85520" y="57420"/>
                </a:lnTo>
                <a:lnTo>
                  <a:pt x="85510" y="57420"/>
                </a:lnTo>
                <a:lnTo>
                  <a:pt x="85520" y="57430"/>
                </a:lnTo>
                <a:lnTo>
                  <a:pt x="85530" y="57430"/>
                </a:lnTo>
                <a:lnTo>
                  <a:pt x="85530" y="57420"/>
                </a:lnTo>
                <a:lnTo>
                  <a:pt x="85540" y="57420"/>
                </a:lnTo>
                <a:lnTo>
                  <a:pt x="85540" y="57410"/>
                </a:lnTo>
                <a:lnTo>
                  <a:pt x="85550" y="57410"/>
                </a:lnTo>
                <a:lnTo>
                  <a:pt x="85550" y="57400"/>
                </a:lnTo>
                <a:lnTo>
                  <a:pt x="85560" y="57400"/>
                </a:lnTo>
                <a:lnTo>
                  <a:pt x="85560" y="57390"/>
                </a:lnTo>
                <a:lnTo>
                  <a:pt x="85560" y="57400"/>
                </a:lnTo>
                <a:lnTo>
                  <a:pt x="85570" y="57400"/>
                </a:lnTo>
                <a:lnTo>
                  <a:pt x="85580" y="57380"/>
                </a:lnTo>
                <a:lnTo>
                  <a:pt x="85580" y="57370"/>
                </a:lnTo>
                <a:lnTo>
                  <a:pt x="85580" y="57380"/>
                </a:lnTo>
                <a:lnTo>
                  <a:pt x="85590" y="57380"/>
                </a:lnTo>
                <a:lnTo>
                  <a:pt x="85600" y="57380"/>
                </a:lnTo>
                <a:lnTo>
                  <a:pt x="85600" y="57370"/>
                </a:lnTo>
                <a:lnTo>
                  <a:pt x="85610" y="57370"/>
                </a:lnTo>
                <a:lnTo>
                  <a:pt x="85620" y="57370"/>
                </a:lnTo>
                <a:lnTo>
                  <a:pt x="85620" y="57380"/>
                </a:lnTo>
                <a:lnTo>
                  <a:pt x="85630" y="57390"/>
                </a:lnTo>
                <a:lnTo>
                  <a:pt x="85620" y="57400"/>
                </a:lnTo>
                <a:lnTo>
                  <a:pt x="85630" y="57400"/>
                </a:lnTo>
                <a:lnTo>
                  <a:pt x="85640" y="57400"/>
                </a:lnTo>
                <a:lnTo>
                  <a:pt x="85640" y="57410"/>
                </a:lnTo>
                <a:lnTo>
                  <a:pt x="85650" y="57410"/>
                </a:lnTo>
                <a:lnTo>
                  <a:pt x="85660" y="57400"/>
                </a:lnTo>
                <a:lnTo>
                  <a:pt x="85660" y="57410"/>
                </a:lnTo>
                <a:lnTo>
                  <a:pt x="85670" y="57420"/>
                </a:lnTo>
                <a:lnTo>
                  <a:pt x="85670" y="57410"/>
                </a:lnTo>
                <a:lnTo>
                  <a:pt x="85670" y="57400"/>
                </a:lnTo>
                <a:lnTo>
                  <a:pt x="85670" y="57390"/>
                </a:lnTo>
                <a:lnTo>
                  <a:pt x="85680" y="57390"/>
                </a:lnTo>
                <a:lnTo>
                  <a:pt x="85680" y="57400"/>
                </a:lnTo>
                <a:lnTo>
                  <a:pt x="85690" y="57400"/>
                </a:lnTo>
                <a:lnTo>
                  <a:pt x="85700" y="57400"/>
                </a:lnTo>
                <a:lnTo>
                  <a:pt x="85700" y="57410"/>
                </a:lnTo>
                <a:lnTo>
                  <a:pt x="85700" y="57420"/>
                </a:lnTo>
                <a:lnTo>
                  <a:pt x="85710" y="57420"/>
                </a:lnTo>
                <a:lnTo>
                  <a:pt x="85710" y="57410"/>
                </a:lnTo>
                <a:lnTo>
                  <a:pt x="85720" y="57410"/>
                </a:lnTo>
                <a:lnTo>
                  <a:pt x="85720" y="57400"/>
                </a:lnTo>
                <a:lnTo>
                  <a:pt x="85720" y="57390"/>
                </a:lnTo>
                <a:lnTo>
                  <a:pt x="85720" y="57400"/>
                </a:lnTo>
                <a:lnTo>
                  <a:pt x="85710" y="57400"/>
                </a:lnTo>
                <a:lnTo>
                  <a:pt x="85710" y="57390"/>
                </a:lnTo>
                <a:lnTo>
                  <a:pt x="85720" y="57390"/>
                </a:lnTo>
                <a:lnTo>
                  <a:pt x="85730" y="57390"/>
                </a:lnTo>
                <a:lnTo>
                  <a:pt x="85730" y="57400"/>
                </a:lnTo>
                <a:lnTo>
                  <a:pt x="85740" y="57400"/>
                </a:lnTo>
                <a:lnTo>
                  <a:pt x="85750" y="57400"/>
                </a:lnTo>
                <a:lnTo>
                  <a:pt x="85760" y="57400"/>
                </a:lnTo>
                <a:lnTo>
                  <a:pt x="85770" y="57400"/>
                </a:lnTo>
                <a:lnTo>
                  <a:pt x="85770" y="57410"/>
                </a:lnTo>
                <a:lnTo>
                  <a:pt x="85780" y="57410"/>
                </a:lnTo>
                <a:lnTo>
                  <a:pt x="85780" y="57400"/>
                </a:lnTo>
                <a:lnTo>
                  <a:pt x="85770" y="57400"/>
                </a:lnTo>
                <a:lnTo>
                  <a:pt x="85770" y="57390"/>
                </a:lnTo>
                <a:lnTo>
                  <a:pt x="85770" y="57400"/>
                </a:lnTo>
                <a:lnTo>
                  <a:pt x="85780" y="57400"/>
                </a:lnTo>
                <a:lnTo>
                  <a:pt x="85790" y="57400"/>
                </a:lnTo>
                <a:lnTo>
                  <a:pt x="85790" y="57390"/>
                </a:lnTo>
                <a:lnTo>
                  <a:pt x="85800" y="57390"/>
                </a:lnTo>
                <a:lnTo>
                  <a:pt x="85790" y="57390"/>
                </a:lnTo>
                <a:lnTo>
                  <a:pt x="85790" y="57380"/>
                </a:lnTo>
                <a:lnTo>
                  <a:pt x="85800" y="57380"/>
                </a:lnTo>
                <a:lnTo>
                  <a:pt x="85810" y="57380"/>
                </a:lnTo>
                <a:lnTo>
                  <a:pt x="85820" y="57380"/>
                </a:lnTo>
                <a:lnTo>
                  <a:pt x="85810" y="57390"/>
                </a:lnTo>
                <a:lnTo>
                  <a:pt x="85810" y="57400"/>
                </a:lnTo>
                <a:lnTo>
                  <a:pt x="85820" y="57400"/>
                </a:lnTo>
                <a:lnTo>
                  <a:pt x="85820" y="57390"/>
                </a:lnTo>
                <a:lnTo>
                  <a:pt x="85830" y="57390"/>
                </a:lnTo>
                <a:lnTo>
                  <a:pt x="85830" y="57380"/>
                </a:lnTo>
                <a:lnTo>
                  <a:pt x="85840" y="57380"/>
                </a:lnTo>
                <a:lnTo>
                  <a:pt x="85850" y="57380"/>
                </a:lnTo>
                <a:lnTo>
                  <a:pt x="85840" y="57380"/>
                </a:lnTo>
                <a:lnTo>
                  <a:pt x="85840" y="57390"/>
                </a:lnTo>
                <a:lnTo>
                  <a:pt x="85850" y="57390"/>
                </a:lnTo>
                <a:lnTo>
                  <a:pt x="85850" y="57400"/>
                </a:lnTo>
                <a:lnTo>
                  <a:pt x="85850" y="57390"/>
                </a:lnTo>
                <a:lnTo>
                  <a:pt x="85860" y="57390"/>
                </a:lnTo>
                <a:lnTo>
                  <a:pt x="85870" y="57390"/>
                </a:lnTo>
                <a:lnTo>
                  <a:pt x="85870" y="57380"/>
                </a:lnTo>
                <a:lnTo>
                  <a:pt x="85880" y="57380"/>
                </a:lnTo>
                <a:lnTo>
                  <a:pt x="85880" y="57390"/>
                </a:lnTo>
                <a:lnTo>
                  <a:pt x="85890" y="57390"/>
                </a:lnTo>
                <a:lnTo>
                  <a:pt x="85880" y="57400"/>
                </a:lnTo>
                <a:lnTo>
                  <a:pt x="85870" y="57400"/>
                </a:lnTo>
                <a:lnTo>
                  <a:pt x="85870" y="57410"/>
                </a:lnTo>
                <a:lnTo>
                  <a:pt x="85880" y="57410"/>
                </a:lnTo>
                <a:lnTo>
                  <a:pt x="85880" y="57420"/>
                </a:lnTo>
                <a:lnTo>
                  <a:pt x="85890" y="57420"/>
                </a:lnTo>
                <a:lnTo>
                  <a:pt x="85900" y="57420"/>
                </a:lnTo>
                <a:lnTo>
                  <a:pt x="85910" y="57420"/>
                </a:lnTo>
                <a:lnTo>
                  <a:pt x="85910" y="57410"/>
                </a:lnTo>
                <a:lnTo>
                  <a:pt x="85900" y="57410"/>
                </a:lnTo>
                <a:lnTo>
                  <a:pt x="85900" y="57400"/>
                </a:lnTo>
                <a:lnTo>
                  <a:pt x="85910" y="57400"/>
                </a:lnTo>
                <a:lnTo>
                  <a:pt x="85920" y="57390"/>
                </a:lnTo>
                <a:lnTo>
                  <a:pt x="85930" y="57390"/>
                </a:lnTo>
                <a:lnTo>
                  <a:pt x="85930" y="57400"/>
                </a:lnTo>
                <a:lnTo>
                  <a:pt x="85940" y="57400"/>
                </a:lnTo>
                <a:lnTo>
                  <a:pt x="85940" y="57390"/>
                </a:lnTo>
                <a:lnTo>
                  <a:pt x="85930" y="57380"/>
                </a:lnTo>
                <a:lnTo>
                  <a:pt x="85930" y="57370"/>
                </a:lnTo>
                <a:lnTo>
                  <a:pt x="85920" y="57370"/>
                </a:lnTo>
                <a:lnTo>
                  <a:pt x="85920" y="57360"/>
                </a:lnTo>
                <a:lnTo>
                  <a:pt x="85910" y="57350"/>
                </a:lnTo>
                <a:lnTo>
                  <a:pt x="85900" y="57340"/>
                </a:lnTo>
                <a:lnTo>
                  <a:pt x="85890" y="57340"/>
                </a:lnTo>
                <a:lnTo>
                  <a:pt x="85880" y="57330"/>
                </a:lnTo>
                <a:lnTo>
                  <a:pt x="85870" y="57330"/>
                </a:lnTo>
                <a:lnTo>
                  <a:pt x="85850" y="57330"/>
                </a:lnTo>
                <a:lnTo>
                  <a:pt x="85820" y="57330"/>
                </a:lnTo>
                <a:lnTo>
                  <a:pt x="85810" y="57310"/>
                </a:lnTo>
                <a:lnTo>
                  <a:pt x="85810" y="57300"/>
                </a:lnTo>
                <a:lnTo>
                  <a:pt x="85810" y="57290"/>
                </a:lnTo>
                <a:lnTo>
                  <a:pt x="85800" y="57280"/>
                </a:lnTo>
                <a:lnTo>
                  <a:pt x="85800" y="57270"/>
                </a:lnTo>
                <a:lnTo>
                  <a:pt x="85790" y="57260"/>
                </a:lnTo>
                <a:lnTo>
                  <a:pt x="85780" y="57260"/>
                </a:lnTo>
                <a:lnTo>
                  <a:pt x="85780" y="57250"/>
                </a:lnTo>
                <a:lnTo>
                  <a:pt x="85770" y="57250"/>
                </a:lnTo>
                <a:lnTo>
                  <a:pt x="85760" y="57250"/>
                </a:lnTo>
                <a:lnTo>
                  <a:pt x="85750" y="57250"/>
                </a:lnTo>
                <a:lnTo>
                  <a:pt x="85730" y="57250"/>
                </a:lnTo>
                <a:lnTo>
                  <a:pt x="85710" y="57240"/>
                </a:lnTo>
                <a:lnTo>
                  <a:pt x="85690" y="57210"/>
                </a:lnTo>
                <a:lnTo>
                  <a:pt x="85670" y="57200"/>
                </a:lnTo>
                <a:lnTo>
                  <a:pt x="85660" y="57190"/>
                </a:lnTo>
                <a:lnTo>
                  <a:pt x="85650" y="57190"/>
                </a:lnTo>
                <a:lnTo>
                  <a:pt x="85640" y="57190"/>
                </a:lnTo>
                <a:lnTo>
                  <a:pt x="85630" y="57200"/>
                </a:lnTo>
                <a:lnTo>
                  <a:pt x="85620" y="57200"/>
                </a:lnTo>
                <a:lnTo>
                  <a:pt x="85610" y="57200"/>
                </a:lnTo>
                <a:lnTo>
                  <a:pt x="85600" y="57200"/>
                </a:lnTo>
                <a:lnTo>
                  <a:pt x="85610" y="57210"/>
                </a:lnTo>
                <a:lnTo>
                  <a:pt x="85600" y="57220"/>
                </a:lnTo>
                <a:lnTo>
                  <a:pt x="85590" y="57220"/>
                </a:lnTo>
                <a:lnTo>
                  <a:pt x="85580" y="57230"/>
                </a:lnTo>
                <a:lnTo>
                  <a:pt x="85570" y="57230"/>
                </a:lnTo>
                <a:lnTo>
                  <a:pt x="85560" y="57230"/>
                </a:lnTo>
                <a:lnTo>
                  <a:pt x="85560" y="57220"/>
                </a:lnTo>
                <a:lnTo>
                  <a:pt x="85560" y="57210"/>
                </a:lnTo>
                <a:lnTo>
                  <a:pt x="85550" y="57170"/>
                </a:lnTo>
                <a:lnTo>
                  <a:pt x="85540" y="57150"/>
                </a:lnTo>
                <a:lnTo>
                  <a:pt x="85540" y="57120"/>
                </a:lnTo>
                <a:lnTo>
                  <a:pt x="85560" y="57110"/>
                </a:lnTo>
                <a:lnTo>
                  <a:pt x="85590" y="57100"/>
                </a:lnTo>
                <a:lnTo>
                  <a:pt x="85600" y="57100"/>
                </a:lnTo>
                <a:lnTo>
                  <a:pt x="85620" y="57090"/>
                </a:lnTo>
                <a:lnTo>
                  <a:pt x="85620" y="57080"/>
                </a:lnTo>
                <a:lnTo>
                  <a:pt x="85630" y="57090"/>
                </a:lnTo>
                <a:lnTo>
                  <a:pt x="85640" y="57100"/>
                </a:lnTo>
                <a:lnTo>
                  <a:pt x="85670" y="57090"/>
                </a:lnTo>
                <a:lnTo>
                  <a:pt x="85660" y="57050"/>
                </a:lnTo>
                <a:lnTo>
                  <a:pt x="85680" y="57030"/>
                </a:lnTo>
                <a:lnTo>
                  <a:pt x="85700" y="57030"/>
                </a:lnTo>
                <a:lnTo>
                  <a:pt x="85720" y="57020"/>
                </a:lnTo>
                <a:lnTo>
                  <a:pt x="85730" y="57010"/>
                </a:lnTo>
                <a:lnTo>
                  <a:pt x="85740" y="57010"/>
                </a:lnTo>
                <a:lnTo>
                  <a:pt x="85750" y="57010"/>
                </a:lnTo>
                <a:lnTo>
                  <a:pt x="85770" y="57000"/>
                </a:lnTo>
                <a:lnTo>
                  <a:pt x="85780" y="56990"/>
                </a:lnTo>
                <a:lnTo>
                  <a:pt x="85820" y="56980"/>
                </a:lnTo>
                <a:lnTo>
                  <a:pt x="85860" y="56960"/>
                </a:lnTo>
                <a:lnTo>
                  <a:pt x="85900" y="56940"/>
                </a:lnTo>
                <a:lnTo>
                  <a:pt x="85950" y="56920"/>
                </a:lnTo>
                <a:lnTo>
                  <a:pt x="86010" y="56970"/>
                </a:lnTo>
                <a:lnTo>
                  <a:pt x="86040" y="56990"/>
                </a:lnTo>
                <a:lnTo>
                  <a:pt x="86070" y="57020"/>
                </a:lnTo>
                <a:lnTo>
                  <a:pt x="86110" y="57060"/>
                </a:lnTo>
                <a:lnTo>
                  <a:pt x="86140" y="57050"/>
                </a:lnTo>
                <a:lnTo>
                  <a:pt x="86150" y="57040"/>
                </a:lnTo>
                <a:lnTo>
                  <a:pt x="86160" y="57030"/>
                </a:lnTo>
                <a:lnTo>
                  <a:pt x="86170" y="57020"/>
                </a:lnTo>
                <a:lnTo>
                  <a:pt x="86150" y="57010"/>
                </a:lnTo>
                <a:lnTo>
                  <a:pt x="86140" y="57000"/>
                </a:lnTo>
                <a:lnTo>
                  <a:pt x="86170" y="56980"/>
                </a:lnTo>
                <a:lnTo>
                  <a:pt x="86230" y="56920"/>
                </a:lnTo>
                <a:lnTo>
                  <a:pt x="86280" y="56880"/>
                </a:lnTo>
                <a:lnTo>
                  <a:pt x="86290" y="56880"/>
                </a:lnTo>
                <a:lnTo>
                  <a:pt x="86340" y="56870"/>
                </a:lnTo>
                <a:lnTo>
                  <a:pt x="86400" y="56850"/>
                </a:lnTo>
                <a:lnTo>
                  <a:pt x="86400" y="56820"/>
                </a:lnTo>
                <a:lnTo>
                  <a:pt x="86410" y="56780"/>
                </a:lnTo>
                <a:lnTo>
                  <a:pt x="86410" y="56770"/>
                </a:lnTo>
                <a:lnTo>
                  <a:pt x="86410" y="56760"/>
                </a:lnTo>
                <a:lnTo>
                  <a:pt x="86410" y="56730"/>
                </a:lnTo>
                <a:lnTo>
                  <a:pt x="86420" y="56680"/>
                </a:lnTo>
                <a:lnTo>
                  <a:pt x="86420" y="56640"/>
                </a:lnTo>
                <a:lnTo>
                  <a:pt x="86460" y="56610"/>
                </a:lnTo>
                <a:lnTo>
                  <a:pt x="86460" y="56600"/>
                </a:lnTo>
                <a:lnTo>
                  <a:pt x="86420" y="56560"/>
                </a:lnTo>
                <a:lnTo>
                  <a:pt x="86340" y="56470"/>
                </a:lnTo>
                <a:lnTo>
                  <a:pt x="86260" y="56490"/>
                </a:lnTo>
                <a:lnTo>
                  <a:pt x="86250" y="56490"/>
                </a:lnTo>
                <a:lnTo>
                  <a:pt x="86240" y="56410"/>
                </a:lnTo>
                <a:lnTo>
                  <a:pt x="86230" y="56380"/>
                </a:lnTo>
                <a:lnTo>
                  <a:pt x="86200" y="56240"/>
                </a:lnTo>
                <a:lnTo>
                  <a:pt x="86190" y="56200"/>
                </a:lnTo>
                <a:lnTo>
                  <a:pt x="86190" y="56180"/>
                </a:lnTo>
                <a:lnTo>
                  <a:pt x="86190" y="56100"/>
                </a:lnTo>
                <a:lnTo>
                  <a:pt x="86190" y="56050"/>
                </a:lnTo>
                <a:lnTo>
                  <a:pt x="86180" y="56020"/>
                </a:lnTo>
                <a:lnTo>
                  <a:pt x="86180" y="56000"/>
                </a:lnTo>
                <a:lnTo>
                  <a:pt x="86180" y="55950"/>
                </a:lnTo>
                <a:lnTo>
                  <a:pt x="86180" y="55910"/>
                </a:lnTo>
                <a:lnTo>
                  <a:pt x="86170" y="55910"/>
                </a:lnTo>
                <a:lnTo>
                  <a:pt x="86180" y="55900"/>
                </a:lnTo>
                <a:lnTo>
                  <a:pt x="86190" y="55840"/>
                </a:lnTo>
                <a:lnTo>
                  <a:pt x="86200" y="55840"/>
                </a:lnTo>
                <a:lnTo>
                  <a:pt x="86200" y="55800"/>
                </a:lnTo>
                <a:lnTo>
                  <a:pt x="86190" y="55790"/>
                </a:lnTo>
                <a:lnTo>
                  <a:pt x="86130" y="55780"/>
                </a:lnTo>
                <a:lnTo>
                  <a:pt x="86100" y="55780"/>
                </a:lnTo>
                <a:lnTo>
                  <a:pt x="86090" y="55780"/>
                </a:lnTo>
                <a:lnTo>
                  <a:pt x="86030" y="55770"/>
                </a:lnTo>
                <a:lnTo>
                  <a:pt x="86030" y="55750"/>
                </a:lnTo>
                <a:lnTo>
                  <a:pt x="86050" y="55730"/>
                </a:lnTo>
                <a:lnTo>
                  <a:pt x="86060" y="55710"/>
                </a:lnTo>
                <a:lnTo>
                  <a:pt x="86050" y="55690"/>
                </a:lnTo>
                <a:lnTo>
                  <a:pt x="86030" y="55680"/>
                </a:lnTo>
                <a:lnTo>
                  <a:pt x="86030" y="55660"/>
                </a:lnTo>
                <a:lnTo>
                  <a:pt x="86020" y="55640"/>
                </a:lnTo>
                <a:lnTo>
                  <a:pt x="86020" y="55630"/>
                </a:lnTo>
                <a:lnTo>
                  <a:pt x="86010" y="55620"/>
                </a:lnTo>
                <a:lnTo>
                  <a:pt x="86000" y="55620"/>
                </a:lnTo>
                <a:lnTo>
                  <a:pt x="86000" y="55610"/>
                </a:lnTo>
                <a:lnTo>
                  <a:pt x="85990" y="55610"/>
                </a:lnTo>
                <a:lnTo>
                  <a:pt x="85990" y="55600"/>
                </a:lnTo>
                <a:lnTo>
                  <a:pt x="85990" y="55590"/>
                </a:lnTo>
                <a:lnTo>
                  <a:pt x="85990" y="55580"/>
                </a:lnTo>
                <a:lnTo>
                  <a:pt x="85990" y="55570"/>
                </a:lnTo>
                <a:lnTo>
                  <a:pt x="85980" y="55570"/>
                </a:lnTo>
                <a:lnTo>
                  <a:pt x="85980" y="55560"/>
                </a:lnTo>
                <a:lnTo>
                  <a:pt x="85980" y="55550"/>
                </a:lnTo>
                <a:lnTo>
                  <a:pt x="85990" y="55550"/>
                </a:lnTo>
                <a:lnTo>
                  <a:pt x="85990" y="55540"/>
                </a:lnTo>
                <a:lnTo>
                  <a:pt x="85990" y="55530"/>
                </a:lnTo>
                <a:lnTo>
                  <a:pt x="86000" y="55530"/>
                </a:lnTo>
                <a:lnTo>
                  <a:pt x="86000" y="55520"/>
                </a:lnTo>
                <a:lnTo>
                  <a:pt x="86000" y="55510"/>
                </a:lnTo>
                <a:lnTo>
                  <a:pt x="86010" y="55510"/>
                </a:lnTo>
                <a:lnTo>
                  <a:pt x="86020" y="55510"/>
                </a:lnTo>
                <a:lnTo>
                  <a:pt x="86030" y="55510"/>
                </a:lnTo>
                <a:lnTo>
                  <a:pt x="86040" y="55510"/>
                </a:lnTo>
                <a:lnTo>
                  <a:pt x="86050" y="55510"/>
                </a:lnTo>
                <a:lnTo>
                  <a:pt x="86040" y="55510"/>
                </a:lnTo>
                <a:lnTo>
                  <a:pt x="86050" y="55510"/>
                </a:lnTo>
                <a:lnTo>
                  <a:pt x="86050" y="55500"/>
                </a:lnTo>
                <a:lnTo>
                  <a:pt x="86050" y="55490"/>
                </a:lnTo>
                <a:lnTo>
                  <a:pt x="86060" y="55480"/>
                </a:lnTo>
                <a:lnTo>
                  <a:pt x="86050" y="55480"/>
                </a:lnTo>
                <a:lnTo>
                  <a:pt x="86060" y="55480"/>
                </a:lnTo>
                <a:lnTo>
                  <a:pt x="86060" y="55470"/>
                </a:lnTo>
                <a:lnTo>
                  <a:pt x="86060" y="55460"/>
                </a:lnTo>
                <a:lnTo>
                  <a:pt x="86070" y="55460"/>
                </a:lnTo>
                <a:lnTo>
                  <a:pt x="86070" y="55450"/>
                </a:lnTo>
                <a:lnTo>
                  <a:pt x="86070" y="55440"/>
                </a:lnTo>
                <a:lnTo>
                  <a:pt x="86070" y="55430"/>
                </a:lnTo>
                <a:lnTo>
                  <a:pt x="86080" y="55430"/>
                </a:lnTo>
                <a:lnTo>
                  <a:pt x="86090" y="55420"/>
                </a:lnTo>
                <a:lnTo>
                  <a:pt x="86100" y="55420"/>
                </a:lnTo>
                <a:lnTo>
                  <a:pt x="86100" y="55410"/>
                </a:lnTo>
                <a:lnTo>
                  <a:pt x="86110" y="55410"/>
                </a:lnTo>
                <a:lnTo>
                  <a:pt x="86110" y="55400"/>
                </a:lnTo>
                <a:lnTo>
                  <a:pt x="86120" y="55400"/>
                </a:lnTo>
                <a:lnTo>
                  <a:pt x="86130" y="55400"/>
                </a:lnTo>
                <a:lnTo>
                  <a:pt x="86130" y="55390"/>
                </a:lnTo>
                <a:lnTo>
                  <a:pt x="86140" y="55390"/>
                </a:lnTo>
                <a:lnTo>
                  <a:pt x="86150" y="55390"/>
                </a:lnTo>
                <a:lnTo>
                  <a:pt x="86160" y="55390"/>
                </a:lnTo>
                <a:lnTo>
                  <a:pt x="86160" y="55400"/>
                </a:lnTo>
                <a:lnTo>
                  <a:pt x="86170" y="55400"/>
                </a:lnTo>
                <a:lnTo>
                  <a:pt x="86180" y="55400"/>
                </a:lnTo>
                <a:lnTo>
                  <a:pt x="86180" y="55390"/>
                </a:lnTo>
                <a:lnTo>
                  <a:pt x="86190" y="55390"/>
                </a:lnTo>
                <a:lnTo>
                  <a:pt x="86200" y="55390"/>
                </a:lnTo>
                <a:lnTo>
                  <a:pt x="86200" y="55380"/>
                </a:lnTo>
                <a:lnTo>
                  <a:pt x="86190" y="55380"/>
                </a:lnTo>
                <a:lnTo>
                  <a:pt x="86200" y="55370"/>
                </a:lnTo>
                <a:lnTo>
                  <a:pt x="86190" y="55370"/>
                </a:lnTo>
                <a:lnTo>
                  <a:pt x="86200" y="55360"/>
                </a:lnTo>
                <a:lnTo>
                  <a:pt x="86200" y="55350"/>
                </a:lnTo>
                <a:lnTo>
                  <a:pt x="86210" y="55350"/>
                </a:lnTo>
                <a:lnTo>
                  <a:pt x="86220" y="55350"/>
                </a:lnTo>
                <a:lnTo>
                  <a:pt x="86230" y="55340"/>
                </a:lnTo>
                <a:lnTo>
                  <a:pt x="86230" y="55330"/>
                </a:lnTo>
                <a:lnTo>
                  <a:pt x="86240" y="55330"/>
                </a:lnTo>
                <a:lnTo>
                  <a:pt x="86240" y="55320"/>
                </a:lnTo>
                <a:lnTo>
                  <a:pt x="86250" y="55320"/>
                </a:lnTo>
                <a:lnTo>
                  <a:pt x="86250" y="55310"/>
                </a:lnTo>
                <a:lnTo>
                  <a:pt x="86250" y="55320"/>
                </a:lnTo>
                <a:lnTo>
                  <a:pt x="86260" y="55320"/>
                </a:lnTo>
                <a:lnTo>
                  <a:pt x="86260" y="55310"/>
                </a:lnTo>
                <a:lnTo>
                  <a:pt x="86260" y="55300"/>
                </a:lnTo>
                <a:lnTo>
                  <a:pt x="86270" y="55300"/>
                </a:lnTo>
                <a:lnTo>
                  <a:pt x="86270" y="55290"/>
                </a:lnTo>
                <a:lnTo>
                  <a:pt x="86270" y="55280"/>
                </a:lnTo>
                <a:lnTo>
                  <a:pt x="86270" y="55270"/>
                </a:lnTo>
                <a:lnTo>
                  <a:pt x="86280" y="55260"/>
                </a:lnTo>
                <a:lnTo>
                  <a:pt x="86280" y="55250"/>
                </a:lnTo>
                <a:lnTo>
                  <a:pt x="86290" y="55250"/>
                </a:lnTo>
                <a:lnTo>
                  <a:pt x="86300" y="55250"/>
                </a:lnTo>
                <a:lnTo>
                  <a:pt x="86310" y="55250"/>
                </a:lnTo>
                <a:lnTo>
                  <a:pt x="86320" y="55240"/>
                </a:lnTo>
                <a:lnTo>
                  <a:pt x="86330" y="55240"/>
                </a:lnTo>
                <a:lnTo>
                  <a:pt x="86340" y="55240"/>
                </a:lnTo>
                <a:lnTo>
                  <a:pt x="86340" y="55230"/>
                </a:lnTo>
                <a:lnTo>
                  <a:pt x="86350" y="55230"/>
                </a:lnTo>
                <a:lnTo>
                  <a:pt x="86360" y="55230"/>
                </a:lnTo>
                <a:lnTo>
                  <a:pt x="86370" y="55220"/>
                </a:lnTo>
                <a:lnTo>
                  <a:pt x="86370" y="55210"/>
                </a:lnTo>
                <a:lnTo>
                  <a:pt x="86380" y="55210"/>
                </a:lnTo>
                <a:lnTo>
                  <a:pt x="86390" y="55200"/>
                </a:lnTo>
                <a:lnTo>
                  <a:pt x="86400" y="55200"/>
                </a:lnTo>
                <a:lnTo>
                  <a:pt x="86410" y="55190"/>
                </a:lnTo>
                <a:lnTo>
                  <a:pt x="86430" y="55160"/>
                </a:lnTo>
                <a:lnTo>
                  <a:pt x="86440" y="55150"/>
                </a:lnTo>
                <a:lnTo>
                  <a:pt x="86430" y="55140"/>
                </a:lnTo>
                <a:lnTo>
                  <a:pt x="86430" y="55110"/>
                </a:lnTo>
                <a:lnTo>
                  <a:pt x="86420" y="55090"/>
                </a:lnTo>
                <a:lnTo>
                  <a:pt x="86400" y="55040"/>
                </a:lnTo>
                <a:lnTo>
                  <a:pt x="86390" y="55010"/>
                </a:lnTo>
                <a:lnTo>
                  <a:pt x="86390" y="54990"/>
                </a:lnTo>
                <a:lnTo>
                  <a:pt x="86370" y="54930"/>
                </a:lnTo>
                <a:lnTo>
                  <a:pt x="86310" y="54870"/>
                </a:lnTo>
                <a:lnTo>
                  <a:pt x="86280" y="54840"/>
                </a:lnTo>
                <a:lnTo>
                  <a:pt x="86260" y="54820"/>
                </a:lnTo>
                <a:lnTo>
                  <a:pt x="86280" y="54780"/>
                </a:lnTo>
                <a:lnTo>
                  <a:pt x="86290" y="54760"/>
                </a:lnTo>
                <a:lnTo>
                  <a:pt x="86300" y="54730"/>
                </a:lnTo>
                <a:lnTo>
                  <a:pt x="86250" y="54710"/>
                </a:lnTo>
                <a:lnTo>
                  <a:pt x="86260" y="54700"/>
                </a:lnTo>
                <a:lnTo>
                  <a:pt x="86250" y="54690"/>
                </a:lnTo>
                <a:lnTo>
                  <a:pt x="86240" y="54640"/>
                </a:lnTo>
                <a:lnTo>
                  <a:pt x="86210" y="54580"/>
                </a:lnTo>
                <a:lnTo>
                  <a:pt x="86200" y="54560"/>
                </a:lnTo>
                <a:lnTo>
                  <a:pt x="86190" y="54560"/>
                </a:lnTo>
                <a:lnTo>
                  <a:pt x="86180" y="54560"/>
                </a:lnTo>
                <a:lnTo>
                  <a:pt x="86180" y="54550"/>
                </a:lnTo>
                <a:lnTo>
                  <a:pt x="86170" y="54550"/>
                </a:lnTo>
                <a:lnTo>
                  <a:pt x="86170" y="54560"/>
                </a:lnTo>
                <a:lnTo>
                  <a:pt x="86160" y="54560"/>
                </a:lnTo>
                <a:lnTo>
                  <a:pt x="86160" y="54570"/>
                </a:lnTo>
                <a:lnTo>
                  <a:pt x="86110" y="54510"/>
                </a:lnTo>
                <a:lnTo>
                  <a:pt x="86140" y="54510"/>
                </a:lnTo>
                <a:lnTo>
                  <a:pt x="86150" y="54490"/>
                </a:lnTo>
                <a:lnTo>
                  <a:pt x="86140" y="54480"/>
                </a:lnTo>
                <a:lnTo>
                  <a:pt x="86130" y="54450"/>
                </a:lnTo>
                <a:lnTo>
                  <a:pt x="86120" y="54420"/>
                </a:lnTo>
                <a:lnTo>
                  <a:pt x="86110" y="54380"/>
                </a:lnTo>
                <a:lnTo>
                  <a:pt x="86080" y="54340"/>
                </a:lnTo>
                <a:lnTo>
                  <a:pt x="86060" y="54310"/>
                </a:lnTo>
                <a:lnTo>
                  <a:pt x="86050" y="54300"/>
                </a:lnTo>
                <a:lnTo>
                  <a:pt x="86000" y="54280"/>
                </a:lnTo>
                <a:lnTo>
                  <a:pt x="85950" y="54260"/>
                </a:lnTo>
                <a:lnTo>
                  <a:pt x="85940" y="54260"/>
                </a:lnTo>
                <a:lnTo>
                  <a:pt x="85940" y="54250"/>
                </a:lnTo>
                <a:lnTo>
                  <a:pt x="85940" y="54240"/>
                </a:lnTo>
                <a:lnTo>
                  <a:pt x="85940" y="54210"/>
                </a:lnTo>
                <a:lnTo>
                  <a:pt x="85930" y="54170"/>
                </a:lnTo>
                <a:lnTo>
                  <a:pt x="85920" y="54120"/>
                </a:lnTo>
                <a:lnTo>
                  <a:pt x="85910" y="54120"/>
                </a:lnTo>
                <a:lnTo>
                  <a:pt x="85890" y="54140"/>
                </a:lnTo>
                <a:lnTo>
                  <a:pt x="85880" y="54150"/>
                </a:lnTo>
                <a:lnTo>
                  <a:pt x="85870" y="54160"/>
                </a:lnTo>
                <a:lnTo>
                  <a:pt x="85810" y="54200"/>
                </a:lnTo>
                <a:lnTo>
                  <a:pt x="85790" y="54210"/>
                </a:lnTo>
                <a:lnTo>
                  <a:pt x="85720" y="54270"/>
                </a:lnTo>
                <a:lnTo>
                  <a:pt x="85680" y="54290"/>
                </a:lnTo>
                <a:lnTo>
                  <a:pt x="85660" y="54310"/>
                </a:lnTo>
                <a:lnTo>
                  <a:pt x="85660" y="54330"/>
                </a:lnTo>
                <a:lnTo>
                  <a:pt x="85690" y="54400"/>
                </a:lnTo>
                <a:lnTo>
                  <a:pt x="85730" y="54500"/>
                </a:lnTo>
                <a:lnTo>
                  <a:pt x="85770" y="54590"/>
                </a:lnTo>
                <a:lnTo>
                  <a:pt x="85770" y="54600"/>
                </a:lnTo>
                <a:lnTo>
                  <a:pt x="85760" y="54620"/>
                </a:lnTo>
                <a:lnTo>
                  <a:pt x="85730" y="54700"/>
                </a:lnTo>
                <a:lnTo>
                  <a:pt x="85660" y="54730"/>
                </a:lnTo>
                <a:lnTo>
                  <a:pt x="85630" y="54750"/>
                </a:lnTo>
                <a:lnTo>
                  <a:pt x="85570" y="54770"/>
                </a:lnTo>
                <a:lnTo>
                  <a:pt x="85560" y="54770"/>
                </a:lnTo>
                <a:lnTo>
                  <a:pt x="85550" y="54770"/>
                </a:lnTo>
                <a:lnTo>
                  <a:pt x="85550" y="54760"/>
                </a:lnTo>
                <a:lnTo>
                  <a:pt x="85550" y="54750"/>
                </a:lnTo>
                <a:lnTo>
                  <a:pt x="85540" y="54750"/>
                </a:lnTo>
                <a:lnTo>
                  <a:pt x="85530" y="54750"/>
                </a:lnTo>
                <a:lnTo>
                  <a:pt x="85540" y="54750"/>
                </a:lnTo>
                <a:lnTo>
                  <a:pt x="85530" y="54740"/>
                </a:lnTo>
                <a:lnTo>
                  <a:pt x="85520" y="54740"/>
                </a:lnTo>
                <a:lnTo>
                  <a:pt x="85520" y="54730"/>
                </a:lnTo>
                <a:lnTo>
                  <a:pt x="85510" y="54730"/>
                </a:lnTo>
                <a:lnTo>
                  <a:pt x="85510" y="54720"/>
                </a:lnTo>
                <a:lnTo>
                  <a:pt x="85500" y="54720"/>
                </a:lnTo>
                <a:lnTo>
                  <a:pt x="85510" y="54720"/>
                </a:lnTo>
                <a:lnTo>
                  <a:pt x="85510" y="54710"/>
                </a:lnTo>
                <a:lnTo>
                  <a:pt x="85500" y="54710"/>
                </a:lnTo>
                <a:lnTo>
                  <a:pt x="85500" y="54700"/>
                </a:lnTo>
                <a:lnTo>
                  <a:pt x="85510" y="54700"/>
                </a:lnTo>
                <a:lnTo>
                  <a:pt x="85510" y="54690"/>
                </a:lnTo>
                <a:lnTo>
                  <a:pt x="85500" y="54690"/>
                </a:lnTo>
                <a:lnTo>
                  <a:pt x="85500" y="54680"/>
                </a:lnTo>
                <a:lnTo>
                  <a:pt x="85500" y="54670"/>
                </a:lnTo>
                <a:lnTo>
                  <a:pt x="85490" y="54670"/>
                </a:lnTo>
                <a:lnTo>
                  <a:pt x="85490" y="54660"/>
                </a:lnTo>
                <a:lnTo>
                  <a:pt x="85500" y="54660"/>
                </a:lnTo>
                <a:lnTo>
                  <a:pt x="85490" y="54660"/>
                </a:lnTo>
                <a:lnTo>
                  <a:pt x="85480" y="54660"/>
                </a:lnTo>
                <a:lnTo>
                  <a:pt x="85490" y="54660"/>
                </a:lnTo>
                <a:lnTo>
                  <a:pt x="85490" y="54650"/>
                </a:lnTo>
                <a:lnTo>
                  <a:pt x="85480" y="54650"/>
                </a:lnTo>
                <a:lnTo>
                  <a:pt x="85470" y="54650"/>
                </a:lnTo>
                <a:lnTo>
                  <a:pt x="85470" y="54640"/>
                </a:lnTo>
                <a:lnTo>
                  <a:pt x="85460" y="54630"/>
                </a:lnTo>
                <a:lnTo>
                  <a:pt x="85450" y="54630"/>
                </a:lnTo>
                <a:lnTo>
                  <a:pt x="85450" y="54620"/>
                </a:lnTo>
                <a:lnTo>
                  <a:pt x="85460" y="54620"/>
                </a:lnTo>
                <a:lnTo>
                  <a:pt x="85450" y="54620"/>
                </a:lnTo>
                <a:lnTo>
                  <a:pt x="85450" y="54610"/>
                </a:lnTo>
                <a:lnTo>
                  <a:pt x="85450" y="54600"/>
                </a:lnTo>
                <a:lnTo>
                  <a:pt x="85440" y="54600"/>
                </a:lnTo>
                <a:lnTo>
                  <a:pt x="85440" y="54610"/>
                </a:lnTo>
                <a:lnTo>
                  <a:pt x="85430" y="54610"/>
                </a:lnTo>
                <a:lnTo>
                  <a:pt x="85430" y="54600"/>
                </a:lnTo>
                <a:lnTo>
                  <a:pt x="85430" y="54590"/>
                </a:lnTo>
                <a:lnTo>
                  <a:pt x="85420" y="54580"/>
                </a:lnTo>
                <a:lnTo>
                  <a:pt x="85430" y="54580"/>
                </a:lnTo>
                <a:lnTo>
                  <a:pt x="85420" y="54580"/>
                </a:lnTo>
                <a:lnTo>
                  <a:pt x="85420" y="54570"/>
                </a:lnTo>
                <a:lnTo>
                  <a:pt x="85430" y="54570"/>
                </a:lnTo>
                <a:lnTo>
                  <a:pt x="85420" y="54560"/>
                </a:lnTo>
                <a:lnTo>
                  <a:pt x="85430" y="54560"/>
                </a:lnTo>
                <a:lnTo>
                  <a:pt x="85430" y="54550"/>
                </a:lnTo>
                <a:lnTo>
                  <a:pt x="85430" y="54540"/>
                </a:lnTo>
                <a:lnTo>
                  <a:pt x="85420" y="54540"/>
                </a:lnTo>
                <a:lnTo>
                  <a:pt x="85410" y="54540"/>
                </a:lnTo>
                <a:lnTo>
                  <a:pt x="85400" y="54530"/>
                </a:lnTo>
                <a:lnTo>
                  <a:pt x="85410" y="54530"/>
                </a:lnTo>
                <a:lnTo>
                  <a:pt x="85400" y="54530"/>
                </a:lnTo>
                <a:lnTo>
                  <a:pt x="85400" y="54520"/>
                </a:lnTo>
                <a:lnTo>
                  <a:pt x="85400" y="54510"/>
                </a:lnTo>
                <a:lnTo>
                  <a:pt x="85400" y="54500"/>
                </a:lnTo>
                <a:lnTo>
                  <a:pt x="85390" y="54500"/>
                </a:lnTo>
                <a:lnTo>
                  <a:pt x="85390" y="54490"/>
                </a:lnTo>
                <a:lnTo>
                  <a:pt x="85380" y="54490"/>
                </a:lnTo>
                <a:lnTo>
                  <a:pt x="85380" y="54480"/>
                </a:lnTo>
                <a:lnTo>
                  <a:pt x="85380" y="54470"/>
                </a:lnTo>
                <a:lnTo>
                  <a:pt x="85370" y="54470"/>
                </a:lnTo>
                <a:lnTo>
                  <a:pt x="85370" y="54460"/>
                </a:lnTo>
                <a:lnTo>
                  <a:pt x="85360" y="54450"/>
                </a:lnTo>
                <a:lnTo>
                  <a:pt x="85350" y="54450"/>
                </a:lnTo>
                <a:lnTo>
                  <a:pt x="85350" y="54440"/>
                </a:lnTo>
                <a:lnTo>
                  <a:pt x="85350" y="54430"/>
                </a:lnTo>
                <a:lnTo>
                  <a:pt x="85350" y="54440"/>
                </a:lnTo>
                <a:lnTo>
                  <a:pt x="85350" y="54430"/>
                </a:lnTo>
                <a:lnTo>
                  <a:pt x="85340" y="54430"/>
                </a:lnTo>
                <a:lnTo>
                  <a:pt x="85340" y="54420"/>
                </a:lnTo>
                <a:lnTo>
                  <a:pt x="85340" y="54430"/>
                </a:lnTo>
                <a:lnTo>
                  <a:pt x="85330" y="54430"/>
                </a:lnTo>
                <a:lnTo>
                  <a:pt x="85330" y="54420"/>
                </a:lnTo>
                <a:lnTo>
                  <a:pt x="85330" y="54410"/>
                </a:lnTo>
                <a:lnTo>
                  <a:pt x="85320" y="54410"/>
                </a:lnTo>
                <a:lnTo>
                  <a:pt x="85320" y="54400"/>
                </a:lnTo>
                <a:lnTo>
                  <a:pt x="85320" y="54390"/>
                </a:lnTo>
                <a:lnTo>
                  <a:pt x="85310" y="54390"/>
                </a:lnTo>
                <a:lnTo>
                  <a:pt x="85300" y="54390"/>
                </a:lnTo>
                <a:lnTo>
                  <a:pt x="85300" y="54380"/>
                </a:lnTo>
                <a:lnTo>
                  <a:pt x="85300" y="54370"/>
                </a:lnTo>
                <a:lnTo>
                  <a:pt x="85290" y="54370"/>
                </a:lnTo>
                <a:lnTo>
                  <a:pt x="85280" y="54370"/>
                </a:lnTo>
                <a:lnTo>
                  <a:pt x="85280" y="54360"/>
                </a:lnTo>
                <a:lnTo>
                  <a:pt x="85280" y="54350"/>
                </a:lnTo>
                <a:lnTo>
                  <a:pt x="85270" y="54350"/>
                </a:lnTo>
                <a:lnTo>
                  <a:pt x="85260" y="54350"/>
                </a:lnTo>
                <a:lnTo>
                  <a:pt x="85260" y="54340"/>
                </a:lnTo>
                <a:lnTo>
                  <a:pt x="85250" y="54340"/>
                </a:lnTo>
                <a:lnTo>
                  <a:pt x="85250" y="54330"/>
                </a:lnTo>
                <a:lnTo>
                  <a:pt x="85240" y="54330"/>
                </a:lnTo>
                <a:lnTo>
                  <a:pt x="85240" y="54320"/>
                </a:lnTo>
                <a:lnTo>
                  <a:pt x="85240" y="54310"/>
                </a:lnTo>
                <a:lnTo>
                  <a:pt x="85240" y="54300"/>
                </a:lnTo>
                <a:lnTo>
                  <a:pt x="85230" y="54300"/>
                </a:lnTo>
                <a:lnTo>
                  <a:pt x="85230" y="54290"/>
                </a:lnTo>
                <a:lnTo>
                  <a:pt x="85230" y="54280"/>
                </a:lnTo>
                <a:lnTo>
                  <a:pt x="85220" y="54280"/>
                </a:lnTo>
                <a:lnTo>
                  <a:pt x="85220" y="54270"/>
                </a:lnTo>
                <a:lnTo>
                  <a:pt x="85210" y="54270"/>
                </a:lnTo>
                <a:lnTo>
                  <a:pt x="85210" y="54260"/>
                </a:lnTo>
                <a:lnTo>
                  <a:pt x="85200" y="54250"/>
                </a:lnTo>
                <a:lnTo>
                  <a:pt x="85190" y="54250"/>
                </a:lnTo>
                <a:lnTo>
                  <a:pt x="85190" y="54240"/>
                </a:lnTo>
                <a:lnTo>
                  <a:pt x="85200" y="54240"/>
                </a:lnTo>
                <a:lnTo>
                  <a:pt x="85190" y="54240"/>
                </a:lnTo>
                <a:lnTo>
                  <a:pt x="85190" y="54230"/>
                </a:lnTo>
                <a:lnTo>
                  <a:pt x="85180" y="54230"/>
                </a:lnTo>
                <a:lnTo>
                  <a:pt x="85170" y="54220"/>
                </a:lnTo>
                <a:lnTo>
                  <a:pt x="85170" y="54210"/>
                </a:lnTo>
                <a:lnTo>
                  <a:pt x="85170" y="54200"/>
                </a:lnTo>
                <a:lnTo>
                  <a:pt x="85160" y="54200"/>
                </a:lnTo>
                <a:lnTo>
                  <a:pt x="85160" y="54190"/>
                </a:lnTo>
                <a:lnTo>
                  <a:pt x="85160" y="54180"/>
                </a:lnTo>
                <a:lnTo>
                  <a:pt x="85150" y="54180"/>
                </a:lnTo>
                <a:lnTo>
                  <a:pt x="85150" y="54170"/>
                </a:lnTo>
                <a:lnTo>
                  <a:pt x="85150" y="54160"/>
                </a:lnTo>
                <a:lnTo>
                  <a:pt x="85140" y="54160"/>
                </a:lnTo>
                <a:lnTo>
                  <a:pt x="85140" y="54150"/>
                </a:lnTo>
                <a:lnTo>
                  <a:pt x="85130" y="54150"/>
                </a:lnTo>
                <a:lnTo>
                  <a:pt x="85120" y="54150"/>
                </a:lnTo>
                <a:lnTo>
                  <a:pt x="85110" y="54150"/>
                </a:lnTo>
                <a:lnTo>
                  <a:pt x="85100" y="54140"/>
                </a:lnTo>
                <a:lnTo>
                  <a:pt x="85090" y="54140"/>
                </a:lnTo>
                <a:lnTo>
                  <a:pt x="85080" y="54130"/>
                </a:lnTo>
                <a:lnTo>
                  <a:pt x="85070" y="54130"/>
                </a:lnTo>
                <a:lnTo>
                  <a:pt x="85070" y="54120"/>
                </a:lnTo>
                <a:lnTo>
                  <a:pt x="85060" y="54120"/>
                </a:lnTo>
                <a:lnTo>
                  <a:pt x="85060" y="54110"/>
                </a:lnTo>
                <a:lnTo>
                  <a:pt x="85060" y="54100"/>
                </a:lnTo>
                <a:lnTo>
                  <a:pt x="85050" y="54100"/>
                </a:lnTo>
                <a:lnTo>
                  <a:pt x="85050" y="54090"/>
                </a:lnTo>
                <a:lnTo>
                  <a:pt x="85050" y="54080"/>
                </a:lnTo>
                <a:lnTo>
                  <a:pt x="85050" y="54070"/>
                </a:lnTo>
                <a:lnTo>
                  <a:pt x="85050" y="54060"/>
                </a:lnTo>
                <a:lnTo>
                  <a:pt x="85060" y="54060"/>
                </a:lnTo>
                <a:lnTo>
                  <a:pt x="85060" y="54050"/>
                </a:lnTo>
                <a:lnTo>
                  <a:pt x="85050" y="54050"/>
                </a:lnTo>
                <a:lnTo>
                  <a:pt x="85050" y="54040"/>
                </a:lnTo>
                <a:lnTo>
                  <a:pt x="85040" y="54040"/>
                </a:lnTo>
                <a:lnTo>
                  <a:pt x="85040" y="54050"/>
                </a:lnTo>
                <a:lnTo>
                  <a:pt x="85030" y="54040"/>
                </a:lnTo>
                <a:lnTo>
                  <a:pt x="85020" y="54040"/>
                </a:lnTo>
                <a:lnTo>
                  <a:pt x="85020" y="54030"/>
                </a:lnTo>
                <a:lnTo>
                  <a:pt x="85020" y="54020"/>
                </a:lnTo>
                <a:lnTo>
                  <a:pt x="85030" y="54020"/>
                </a:lnTo>
                <a:lnTo>
                  <a:pt x="85030" y="54010"/>
                </a:lnTo>
                <a:lnTo>
                  <a:pt x="85040" y="54010"/>
                </a:lnTo>
                <a:lnTo>
                  <a:pt x="85050" y="54000"/>
                </a:lnTo>
                <a:lnTo>
                  <a:pt x="85050" y="53990"/>
                </a:lnTo>
                <a:lnTo>
                  <a:pt x="85040" y="53990"/>
                </a:lnTo>
                <a:lnTo>
                  <a:pt x="85040" y="53980"/>
                </a:lnTo>
                <a:lnTo>
                  <a:pt x="85050" y="53980"/>
                </a:lnTo>
                <a:lnTo>
                  <a:pt x="85040" y="53980"/>
                </a:lnTo>
                <a:lnTo>
                  <a:pt x="85030" y="53980"/>
                </a:lnTo>
                <a:lnTo>
                  <a:pt x="85030" y="53970"/>
                </a:lnTo>
                <a:lnTo>
                  <a:pt x="85020" y="53970"/>
                </a:lnTo>
                <a:lnTo>
                  <a:pt x="85020" y="53960"/>
                </a:lnTo>
                <a:lnTo>
                  <a:pt x="85020" y="53970"/>
                </a:lnTo>
                <a:lnTo>
                  <a:pt x="85010" y="53970"/>
                </a:lnTo>
                <a:lnTo>
                  <a:pt x="85020" y="53970"/>
                </a:lnTo>
                <a:lnTo>
                  <a:pt x="85020" y="53980"/>
                </a:lnTo>
                <a:lnTo>
                  <a:pt x="85010" y="53980"/>
                </a:lnTo>
                <a:lnTo>
                  <a:pt x="85010" y="53990"/>
                </a:lnTo>
                <a:lnTo>
                  <a:pt x="85000" y="53990"/>
                </a:lnTo>
                <a:lnTo>
                  <a:pt x="85000" y="53980"/>
                </a:lnTo>
                <a:lnTo>
                  <a:pt x="84990" y="53980"/>
                </a:lnTo>
                <a:lnTo>
                  <a:pt x="84980" y="53980"/>
                </a:lnTo>
                <a:lnTo>
                  <a:pt x="84980" y="53990"/>
                </a:lnTo>
                <a:lnTo>
                  <a:pt x="84990" y="53990"/>
                </a:lnTo>
                <a:lnTo>
                  <a:pt x="84980" y="54000"/>
                </a:lnTo>
                <a:lnTo>
                  <a:pt x="84980" y="54010"/>
                </a:lnTo>
                <a:lnTo>
                  <a:pt x="84970" y="54020"/>
                </a:lnTo>
                <a:lnTo>
                  <a:pt x="84970" y="54030"/>
                </a:lnTo>
                <a:lnTo>
                  <a:pt x="84960" y="54030"/>
                </a:lnTo>
                <a:lnTo>
                  <a:pt x="84960" y="54040"/>
                </a:lnTo>
                <a:lnTo>
                  <a:pt x="84950" y="54040"/>
                </a:lnTo>
                <a:lnTo>
                  <a:pt x="84960" y="54040"/>
                </a:lnTo>
                <a:lnTo>
                  <a:pt x="84960" y="54050"/>
                </a:lnTo>
                <a:lnTo>
                  <a:pt x="84960" y="54060"/>
                </a:lnTo>
                <a:lnTo>
                  <a:pt x="84960" y="54070"/>
                </a:lnTo>
                <a:lnTo>
                  <a:pt x="84960" y="54080"/>
                </a:lnTo>
                <a:lnTo>
                  <a:pt x="84940" y="54090"/>
                </a:lnTo>
                <a:lnTo>
                  <a:pt x="84930" y="54090"/>
                </a:lnTo>
                <a:lnTo>
                  <a:pt x="84920" y="54090"/>
                </a:lnTo>
                <a:lnTo>
                  <a:pt x="84920" y="54080"/>
                </a:lnTo>
                <a:lnTo>
                  <a:pt x="84910" y="54080"/>
                </a:lnTo>
                <a:lnTo>
                  <a:pt x="84910" y="54090"/>
                </a:lnTo>
                <a:lnTo>
                  <a:pt x="84900" y="54090"/>
                </a:lnTo>
                <a:lnTo>
                  <a:pt x="84890" y="54090"/>
                </a:lnTo>
                <a:lnTo>
                  <a:pt x="84880" y="54090"/>
                </a:lnTo>
                <a:lnTo>
                  <a:pt x="84870" y="54090"/>
                </a:lnTo>
                <a:lnTo>
                  <a:pt x="84860" y="54090"/>
                </a:lnTo>
                <a:lnTo>
                  <a:pt x="84860" y="54100"/>
                </a:lnTo>
                <a:lnTo>
                  <a:pt x="84850" y="54100"/>
                </a:lnTo>
                <a:lnTo>
                  <a:pt x="84840" y="54100"/>
                </a:lnTo>
                <a:lnTo>
                  <a:pt x="84840" y="54110"/>
                </a:lnTo>
                <a:lnTo>
                  <a:pt x="84830" y="54110"/>
                </a:lnTo>
                <a:lnTo>
                  <a:pt x="84830" y="54100"/>
                </a:lnTo>
                <a:lnTo>
                  <a:pt x="84820" y="54090"/>
                </a:lnTo>
                <a:lnTo>
                  <a:pt x="84820" y="54120"/>
                </a:lnTo>
                <a:lnTo>
                  <a:pt x="84800" y="54120"/>
                </a:lnTo>
                <a:lnTo>
                  <a:pt x="84790" y="53940"/>
                </a:lnTo>
                <a:lnTo>
                  <a:pt x="84660" y="53940"/>
                </a:lnTo>
                <a:lnTo>
                  <a:pt x="84660" y="53800"/>
                </a:lnTo>
                <a:lnTo>
                  <a:pt x="84660" y="53790"/>
                </a:lnTo>
                <a:lnTo>
                  <a:pt x="84660" y="53770"/>
                </a:lnTo>
                <a:lnTo>
                  <a:pt x="84790" y="53770"/>
                </a:lnTo>
                <a:lnTo>
                  <a:pt x="84790" y="53590"/>
                </a:lnTo>
                <a:lnTo>
                  <a:pt x="84790" y="53410"/>
                </a:lnTo>
                <a:lnTo>
                  <a:pt x="84840" y="53370"/>
                </a:lnTo>
                <a:lnTo>
                  <a:pt x="84860" y="53340"/>
                </a:lnTo>
                <a:lnTo>
                  <a:pt x="84860" y="53310"/>
                </a:lnTo>
                <a:lnTo>
                  <a:pt x="84860" y="53300"/>
                </a:lnTo>
                <a:lnTo>
                  <a:pt x="84860" y="53260"/>
                </a:lnTo>
                <a:lnTo>
                  <a:pt x="84860" y="53170"/>
                </a:lnTo>
                <a:lnTo>
                  <a:pt x="84860" y="53140"/>
                </a:lnTo>
                <a:lnTo>
                  <a:pt x="84860" y="53130"/>
                </a:lnTo>
                <a:lnTo>
                  <a:pt x="84860" y="53080"/>
                </a:lnTo>
                <a:lnTo>
                  <a:pt x="84860" y="53060"/>
                </a:lnTo>
                <a:lnTo>
                  <a:pt x="84860" y="53010"/>
                </a:lnTo>
                <a:lnTo>
                  <a:pt x="84860" y="52980"/>
                </a:lnTo>
                <a:lnTo>
                  <a:pt x="84840" y="52940"/>
                </a:lnTo>
                <a:lnTo>
                  <a:pt x="84830" y="52910"/>
                </a:lnTo>
                <a:lnTo>
                  <a:pt x="84850" y="52880"/>
                </a:lnTo>
                <a:lnTo>
                  <a:pt x="84860" y="52860"/>
                </a:lnTo>
                <a:lnTo>
                  <a:pt x="84860" y="52850"/>
                </a:lnTo>
                <a:lnTo>
                  <a:pt x="84850" y="52840"/>
                </a:lnTo>
                <a:lnTo>
                  <a:pt x="84840" y="52800"/>
                </a:lnTo>
                <a:lnTo>
                  <a:pt x="84840" y="52770"/>
                </a:lnTo>
                <a:lnTo>
                  <a:pt x="84830" y="52750"/>
                </a:lnTo>
                <a:lnTo>
                  <a:pt x="84830" y="52740"/>
                </a:lnTo>
                <a:lnTo>
                  <a:pt x="84830" y="52730"/>
                </a:lnTo>
                <a:lnTo>
                  <a:pt x="84820" y="52700"/>
                </a:lnTo>
                <a:lnTo>
                  <a:pt x="84820" y="52690"/>
                </a:lnTo>
                <a:lnTo>
                  <a:pt x="84820" y="52660"/>
                </a:lnTo>
                <a:lnTo>
                  <a:pt x="84830" y="52660"/>
                </a:lnTo>
                <a:lnTo>
                  <a:pt x="84930" y="52680"/>
                </a:lnTo>
                <a:lnTo>
                  <a:pt x="84940" y="52690"/>
                </a:lnTo>
                <a:lnTo>
                  <a:pt x="84930" y="52590"/>
                </a:lnTo>
                <a:lnTo>
                  <a:pt x="84930" y="52550"/>
                </a:lnTo>
                <a:lnTo>
                  <a:pt x="84920" y="52450"/>
                </a:lnTo>
                <a:lnTo>
                  <a:pt x="84900" y="52440"/>
                </a:lnTo>
                <a:lnTo>
                  <a:pt x="84890" y="52380"/>
                </a:lnTo>
                <a:lnTo>
                  <a:pt x="84870" y="52330"/>
                </a:lnTo>
                <a:lnTo>
                  <a:pt x="84870" y="52320"/>
                </a:lnTo>
                <a:lnTo>
                  <a:pt x="84840" y="52300"/>
                </a:lnTo>
                <a:lnTo>
                  <a:pt x="84830" y="52300"/>
                </a:lnTo>
                <a:lnTo>
                  <a:pt x="84830" y="52290"/>
                </a:lnTo>
                <a:lnTo>
                  <a:pt x="84820" y="52290"/>
                </a:lnTo>
                <a:lnTo>
                  <a:pt x="84820" y="52280"/>
                </a:lnTo>
                <a:lnTo>
                  <a:pt x="84830" y="52280"/>
                </a:lnTo>
                <a:lnTo>
                  <a:pt x="84820" y="52280"/>
                </a:lnTo>
                <a:lnTo>
                  <a:pt x="84820" y="52270"/>
                </a:lnTo>
                <a:lnTo>
                  <a:pt x="84830" y="52270"/>
                </a:lnTo>
                <a:lnTo>
                  <a:pt x="84830" y="52260"/>
                </a:lnTo>
                <a:lnTo>
                  <a:pt x="84840" y="52260"/>
                </a:lnTo>
                <a:lnTo>
                  <a:pt x="84840" y="52250"/>
                </a:lnTo>
                <a:lnTo>
                  <a:pt x="84850" y="52260"/>
                </a:lnTo>
                <a:lnTo>
                  <a:pt x="84840" y="52260"/>
                </a:lnTo>
                <a:lnTo>
                  <a:pt x="84840" y="52270"/>
                </a:lnTo>
                <a:lnTo>
                  <a:pt x="84850" y="52270"/>
                </a:lnTo>
                <a:lnTo>
                  <a:pt x="84850" y="52260"/>
                </a:lnTo>
                <a:lnTo>
                  <a:pt x="84860" y="52260"/>
                </a:lnTo>
                <a:lnTo>
                  <a:pt x="84860" y="52270"/>
                </a:lnTo>
                <a:lnTo>
                  <a:pt x="84870" y="52270"/>
                </a:lnTo>
                <a:lnTo>
                  <a:pt x="84880" y="52270"/>
                </a:lnTo>
                <a:lnTo>
                  <a:pt x="84890" y="52270"/>
                </a:lnTo>
                <a:lnTo>
                  <a:pt x="84890" y="52280"/>
                </a:lnTo>
                <a:lnTo>
                  <a:pt x="84900" y="52280"/>
                </a:lnTo>
                <a:lnTo>
                  <a:pt x="84900" y="52270"/>
                </a:lnTo>
                <a:lnTo>
                  <a:pt x="84910" y="52270"/>
                </a:lnTo>
                <a:lnTo>
                  <a:pt x="84920" y="52270"/>
                </a:lnTo>
                <a:lnTo>
                  <a:pt x="84920" y="52260"/>
                </a:lnTo>
                <a:lnTo>
                  <a:pt x="84920" y="52250"/>
                </a:lnTo>
                <a:lnTo>
                  <a:pt x="84930" y="52250"/>
                </a:lnTo>
                <a:lnTo>
                  <a:pt x="84940" y="52250"/>
                </a:lnTo>
                <a:lnTo>
                  <a:pt x="84950" y="52250"/>
                </a:lnTo>
                <a:lnTo>
                  <a:pt x="84960" y="52250"/>
                </a:lnTo>
                <a:lnTo>
                  <a:pt x="84980" y="52250"/>
                </a:lnTo>
                <a:lnTo>
                  <a:pt x="84990" y="52250"/>
                </a:lnTo>
                <a:lnTo>
                  <a:pt x="85000" y="52250"/>
                </a:lnTo>
                <a:lnTo>
                  <a:pt x="85000" y="52240"/>
                </a:lnTo>
                <a:lnTo>
                  <a:pt x="85010" y="52230"/>
                </a:lnTo>
                <a:lnTo>
                  <a:pt x="85020" y="52240"/>
                </a:lnTo>
                <a:lnTo>
                  <a:pt x="85030" y="52240"/>
                </a:lnTo>
                <a:lnTo>
                  <a:pt x="85030" y="52230"/>
                </a:lnTo>
                <a:lnTo>
                  <a:pt x="85040" y="52230"/>
                </a:lnTo>
                <a:lnTo>
                  <a:pt x="85050" y="52230"/>
                </a:lnTo>
                <a:lnTo>
                  <a:pt x="85060" y="52230"/>
                </a:lnTo>
                <a:lnTo>
                  <a:pt x="85070" y="52230"/>
                </a:lnTo>
                <a:lnTo>
                  <a:pt x="85080" y="52230"/>
                </a:lnTo>
                <a:lnTo>
                  <a:pt x="85090" y="52230"/>
                </a:lnTo>
                <a:lnTo>
                  <a:pt x="85100" y="52230"/>
                </a:lnTo>
                <a:lnTo>
                  <a:pt x="85110" y="52240"/>
                </a:lnTo>
                <a:lnTo>
                  <a:pt x="85120" y="52240"/>
                </a:lnTo>
                <a:lnTo>
                  <a:pt x="85120" y="52250"/>
                </a:lnTo>
                <a:lnTo>
                  <a:pt x="85130" y="52250"/>
                </a:lnTo>
                <a:lnTo>
                  <a:pt x="85130" y="52240"/>
                </a:lnTo>
                <a:lnTo>
                  <a:pt x="85140" y="52240"/>
                </a:lnTo>
                <a:lnTo>
                  <a:pt x="85140" y="52250"/>
                </a:lnTo>
                <a:lnTo>
                  <a:pt x="85150" y="52240"/>
                </a:lnTo>
                <a:lnTo>
                  <a:pt x="85150" y="52250"/>
                </a:lnTo>
                <a:lnTo>
                  <a:pt x="85160" y="52250"/>
                </a:lnTo>
                <a:lnTo>
                  <a:pt x="85170" y="52250"/>
                </a:lnTo>
                <a:lnTo>
                  <a:pt x="85180" y="52240"/>
                </a:lnTo>
                <a:lnTo>
                  <a:pt x="85180" y="52230"/>
                </a:lnTo>
                <a:lnTo>
                  <a:pt x="85190" y="52230"/>
                </a:lnTo>
                <a:lnTo>
                  <a:pt x="85190" y="52220"/>
                </a:lnTo>
                <a:lnTo>
                  <a:pt x="85200" y="52220"/>
                </a:lnTo>
                <a:lnTo>
                  <a:pt x="85210" y="52220"/>
                </a:lnTo>
                <a:lnTo>
                  <a:pt x="85220" y="52220"/>
                </a:lnTo>
                <a:lnTo>
                  <a:pt x="85220" y="52230"/>
                </a:lnTo>
                <a:lnTo>
                  <a:pt x="85230" y="52230"/>
                </a:lnTo>
                <a:lnTo>
                  <a:pt x="85240" y="52230"/>
                </a:lnTo>
                <a:lnTo>
                  <a:pt x="85250" y="52230"/>
                </a:lnTo>
                <a:lnTo>
                  <a:pt x="85260" y="52230"/>
                </a:lnTo>
                <a:lnTo>
                  <a:pt x="85260" y="52220"/>
                </a:lnTo>
                <a:lnTo>
                  <a:pt x="85270" y="52220"/>
                </a:lnTo>
                <a:lnTo>
                  <a:pt x="85280" y="52220"/>
                </a:lnTo>
                <a:lnTo>
                  <a:pt x="85290" y="52220"/>
                </a:lnTo>
                <a:lnTo>
                  <a:pt x="85300" y="52220"/>
                </a:lnTo>
                <a:lnTo>
                  <a:pt x="85310" y="52220"/>
                </a:lnTo>
                <a:lnTo>
                  <a:pt x="85320" y="52220"/>
                </a:lnTo>
                <a:lnTo>
                  <a:pt x="85330" y="52220"/>
                </a:lnTo>
                <a:lnTo>
                  <a:pt x="85330" y="52210"/>
                </a:lnTo>
                <a:lnTo>
                  <a:pt x="85340" y="52210"/>
                </a:lnTo>
                <a:lnTo>
                  <a:pt x="85340" y="52220"/>
                </a:lnTo>
                <a:lnTo>
                  <a:pt x="85340" y="52210"/>
                </a:lnTo>
                <a:lnTo>
                  <a:pt x="85350" y="52210"/>
                </a:lnTo>
                <a:lnTo>
                  <a:pt x="85360" y="52210"/>
                </a:lnTo>
                <a:lnTo>
                  <a:pt x="85360" y="52220"/>
                </a:lnTo>
                <a:lnTo>
                  <a:pt x="85370" y="52220"/>
                </a:lnTo>
                <a:lnTo>
                  <a:pt x="85370" y="52210"/>
                </a:lnTo>
                <a:lnTo>
                  <a:pt x="85380" y="52210"/>
                </a:lnTo>
                <a:lnTo>
                  <a:pt x="85380" y="52200"/>
                </a:lnTo>
                <a:lnTo>
                  <a:pt x="85390" y="52200"/>
                </a:lnTo>
                <a:lnTo>
                  <a:pt x="85380" y="52200"/>
                </a:lnTo>
                <a:lnTo>
                  <a:pt x="85390" y="52200"/>
                </a:lnTo>
                <a:lnTo>
                  <a:pt x="85390" y="52190"/>
                </a:lnTo>
                <a:lnTo>
                  <a:pt x="85400" y="52190"/>
                </a:lnTo>
                <a:lnTo>
                  <a:pt x="85410" y="52190"/>
                </a:lnTo>
                <a:lnTo>
                  <a:pt x="85400" y="52190"/>
                </a:lnTo>
                <a:lnTo>
                  <a:pt x="85400" y="52180"/>
                </a:lnTo>
                <a:lnTo>
                  <a:pt x="85400" y="52170"/>
                </a:lnTo>
                <a:lnTo>
                  <a:pt x="85400" y="52160"/>
                </a:lnTo>
                <a:lnTo>
                  <a:pt x="85410" y="52160"/>
                </a:lnTo>
                <a:lnTo>
                  <a:pt x="85400" y="52150"/>
                </a:lnTo>
                <a:lnTo>
                  <a:pt x="85400" y="52140"/>
                </a:lnTo>
                <a:lnTo>
                  <a:pt x="85400" y="52130"/>
                </a:lnTo>
                <a:lnTo>
                  <a:pt x="85390" y="52130"/>
                </a:lnTo>
                <a:lnTo>
                  <a:pt x="85390" y="52120"/>
                </a:lnTo>
                <a:lnTo>
                  <a:pt x="85390" y="52110"/>
                </a:lnTo>
                <a:lnTo>
                  <a:pt x="85400" y="52110"/>
                </a:lnTo>
                <a:lnTo>
                  <a:pt x="85400" y="52100"/>
                </a:lnTo>
                <a:lnTo>
                  <a:pt x="85400" y="52090"/>
                </a:lnTo>
                <a:lnTo>
                  <a:pt x="85400" y="52080"/>
                </a:lnTo>
                <a:lnTo>
                  <a:pt x="85400" y="52070"/>
                </a:lnTo>
                <a:lnTo>
                  <a:pt x="85410" y="52070"/>
                </a:lnTo>
                <a:lnTo>
                  <a:pt x="85410" y="52060"/>
                </a:lnTo>
                <a:lnTo>
                  <a:pt x="85400" y="52060"/>
                </a:lnTo>
                <a:lnTo>
                  <a:pt x="85400" y="52050"/>
                </a:lnTo>
                <a:lnTo>
                  <a:pt x="85400" y="52040"/>
                </a:lnTo>
                <a:lnTo>
                  <a:pt x="85400" y="52030"/>
                </a:lnTo>
                <a:lnTo>
                  <a:pt x="85390" y="52030"/>
                </a:lnTo>
                <a:lnTo>
                  <a:pt x="85380" y="52030"/>
                </a:lnTo>
                <a:lnTo>
                  <a:pt x="85390" y="52020"/>
                </a:lnTo>
                <a:lnTo>
                  <a:pt x="85390" y="52010"/>
                </a:lnTo>
                <a:lnTo>
                  <a:pt x="85400" y="52010"/>
                </a:lnTo>
                <a:lnTo>
                  <a:pt x="85410" y="52010"/>
                </a:lnTo>
                <a:lnTo>
                  <a:pt x="85410" y="52000"/>
                </a:lnTo>
                <a:lnTo>
                  <a:pt x="85410" y="51990"/>
                </a:lnTo>
                <a:lnTo>
                  <a:pt x="85410" y="51980"/>
                </a:lnTo>
                <a:lnTo>
                  <a:pt x="85400" y="51980"/>
                </a:lnTo>
                <a:lnTo>
                  <a:pt x="85390" y="51980"/>
                </a:lnTo>
                <a:lnTo>
                  <a:pt x="85380" y="51980"/>
                </a:lnTo>
                <a:lnTo>
                  <a:pt x="85370" y="51980"/>
                </a:lnTo>
                <a:lnTo>
                  <a:pt x="85370" y="51970"/>
                </a:lnTo>
                <a:lnTo>
                  <a:pt x="85370" y="51960"/>
                </a:lnTo>
                <a:lnTo>
                  <a:pt x="85360" y="51960"/>
                </a:lnTo>
                <a:lnTo>
                  <a:pt x="85350" y="51960"/>
                </a:lnTo>
                <a:lnTo>
                  <a:pt x="85350" y="51950"/>
                </a:lnTo>
                <a:lnTo>
                  <a:pt x="85340" y="51950"/>
                </a:lnTo>
                <a:lnTo>
                  <a:pt x="85330" y="51950"/>
                </a:lnTo>
                <a:lnTo>
                  <a:pt x="85320" y="51960"/>
                </a:lnTo>
                <a:lnTo>
                  <a:pt x="85310" y="51960"/>
                </a:lnTo>
                <a:lnTo>
                  <a:pt x="85310" y="51950"/>
                </a:lnTo>
                <a:lnTo>
                  <a:pt x="85310" y="51940"/>
                </a:lnTo>
                <a:lnTo>
                  <a:pt x="85310" y="51930"/>
                </a:lnTo>
                <a:lnTo>
                  <a:pt x="85310" y="51920"/>
                </a:lnTo>
                <a:lnTo>
                  <a:pt x="85300" y="51920"/>
                </a:lnTo>
                <a:lnTo>
                  <a:pt x="85290" y="51920"/>
                </a:lnTo>
                <a:lnTo>
                  <a:pt x="85280" y="51920"/>
                </a:lnTo>
                <a:lnTo>
                  <a:pt x="85280" y="51910"/>
                </a:lnTo>
                <a:lnTo>
                  <a:pt x="85270" y="51900"/>
                </a:lnTo>
                <a:lnTo>
                  <a:pt x="85260" y="51900"/>
                </a:lnTo>
                <a:lnTo>
                  <a:pt x="85260" y="51910"/>
                </a:lnTo>
                <a:lnTo>
                  <a:pt x="85250" y="51900"/>
                </a:lnTo>
                <a:lnTo>
                  <a:pt x="85250" y="51890"/>
                </a:lnTo>
                <a:lnTo>
                  <a:pt x="85250" y="51880"/>
                </a:lnTo>
                <a:lnTo>
                  <a:pt x="85240" y="51880"/>
                </a:lnTo>
                <a:lnTo>
                  <a:pt x="85240" y="51870"/>
                </a:lnTo>
                <a:lnTo>
                  <a:pt x="85240" y="51860"/>
                </a:lnTo>
                <a:lnTo>
                  <a:pt x="85230" y="51860"/>
                </a:lnTo>
                <a:lnTo>
                  <a:pt x="85220" y="51860"/>
                </a:lnTo>
                <a:lnTo>
                  <a:pt x="85220" y="51850"/>
                </a:lnTo>
                <a:lnTo>
                  <a:pt x="85220" y="51840"/>
                </a:lnTo>
                <a:lnTo>
                  <a:pt x="85220" y="51830"/>
                </a:lnTo>
                <a:lnTo>
                  <a:pt x="85220" y="51820"/>
                </a:lnTo>
                <a:lnTo>
                  <a:pt x="85210" y="51820"/>
                </a:lnTo>
                <a:lnTo>
                  <a:pt x="85200" y="51810"/>
                </a:lnTo>
                <a:lnTo>
                  <a:pt x="85200" y="51800"/>
                </a:lnTo>
                <a:lnTo>
                  <a:pt x="85210" y="51790"/>
                </a:lnTo>
                <a:lnTo>
                  <a:pt x="85210" y="51780"/>
                </a:lnTo>
                <a:lnTo>
                  <a:pt x="85220" y="51780"/>
                </a:lnTo>
                <a:lnTo>
                  <a:pt x="85220" y="51770"/>
                </a:lnTo>
                <a:lnTo>
                  <a:pt x="85220" y="51760"/>
                </a:lnTo>
                <a:lnTo>
                  <a:pt x="85220" y="51750"/>
                </a:lnTo>
                <a:lnTo>
                  <a:pt x="85220" y="51740"/>
                </a:lnTo>
                <a:lnTo>
                  <a:pt x="85230" y="51740"/>
                </a:lnTo>
                <a:lnTo>
                  <a:pt x="85230" y="51730"/>
                </a:lnTo>
                <a:lnTo>
                  <a:pt x="85240" y="51730"/>
                </a:lnTo>
                <a:lnTo>
                  <a:pt x="85240" y="51720"/>
                </a:lnTo>
                <a:lnTo>
                  <a:pt x="85240" y="51710"/>
                </a:lnTo>
                <a:lnTo>
                  <a:pt x="85240" y="51700"/>
                </a:lnTo>
                <a:lnTo>
                  <a:pt x="85240" y="51690"/>
                </a:lnTo>
                <a:lnTo>
                  <a:pt x="85250" y="51680"/>
                </a:lnTo>
                <a:lnTo>
                  <a:pt x="85250" y="51670"/>
                </a:lnTo>
                <a:lnTo>
                  <a:pt x="85240" y="51670"/>
                </a:lnTo>
                <a:lnTo>
                  <a:pt x="85240" y="51660"/>
                </a:lnTo>
                <a:lnTo>
                  <a:pt x="85230" y="51660"/>
                </a:lnTo>
                <a:lnTo>
                  <a:pt x="85230" y="51650"/>
                </a:lnTo>
                <a:lnTo>
                  <a:pt x="85230" y="51640"/>
                </a:lnTo>
                <a:lnTo>
                  <a:pt x="85240" y="51640"/>
                </a:lnTo>
                <a:lnTo>
                  <a:pt x="85250" y="51640"/>
                </a:lnTo>
                <a:lnTo>
                  <a:pt x="85260" y="51650"/>
                </a:lnTo>
                <a:lnTo>
                  <a:pt x="85270" y="51650"/>
                </a:lnTo>
                <a:lnTo>
                  <a:pt x="85270" y="51640"/>
                </a:lnTo>
                <a:lnTo>
                  <a:pt x="85270" y="51630"/>
                </a:lnTo>
                <a:lnTo>
                  <a:pt x="85260" y="51620"/>
                </a:lnTo>
                <a:lnTo>
                  <a:pt x="85270" y="51620"/>
                </a:lnTo>
                <a:lnTo>
                  <a:pt x="85280" y="51620"/>
                </a:lnTo>
                <a:lnTo>
                  <a:pt x="85290" y="51620"/>
                </a:lnTo>
                <a:lnTo>
                  <a:pt x="85290" y="51630"/>
                </a:lnTo>
                <a:lnTo>
                  <a:pt x="85300" y="51630"/>
                </a:lnTo>
                <a:lnTo>
                  <a:pt x="85310" y="51630"/>
                </a:lnTo>
                <a:lnTo>
                  <a:pt x="85310" y="51640"/>
                </a:lnTo>
                <a:lnTo>
                  <a:pt x="85310" y="51650"/>
                </a:lnTo>
                <a:lnTo>
                  <a:pt x="85320" y="51650"/>
                </a:lnTo>
                <a:lnTo>
                  <a:pt x="85330" y="51650"/>
                </a:lnTo>
                <a:lnTo>
                  <a:pt x="85340" y="51640"/>
                </a:lnTo>
                <a:lnTo>
                  <a:pt x="85340" y="51630"/>
                </a:lnTo>
                <a:lnTo>
                  <a:pt x="85350" y="51630"/>
                </a:lnTo>
                <a:lnTo>
                  <a:pt x="85350" y="51620"/>
                </a:lnTo>
                <a:lnTo>
                  <a:pt x="85350" y="51610"/>
                </a:lnTo>
                <a:lnTo>
                  <a:pt x="85360" y="51610"/>
                </a:lnTo>
                <a:lnTo>
                  <a:pt x="85360" y="51600"/>
                </a:lnTo>
                <a:lnTo>
                  <a:pt x="85370" y="51590"/>
                </a:lnTo>
                <a:lnTo>
                  <a:pt x="85370" y="51580"/>
                </a:lnTo>
                <a:lnTo>
                  <a:pt x="85370" y="51570"/>
                </a:lnTo>
                <a:lnTo>
                  <a:pt x="85380" y="51570"/>
                </a:lnTo>
                <a:lnTo>
                  <a:pt x="85390" y="51560"/>
                </a:lnTo>
                <a:lnTo>
                  <a:pt x="85400" y="51560"/>
                </a:lnTo>
                <a:lnTo>
                  <a:pt x="85410" y="51560"/>
                </a:lnTo>
                <a:lnTo>
                  <a:pt x="85420" y="51560"/>
                </a:lnTo>
                <a:lnTo>
                  <a:pt x="85430" y="51550"/>
                </a:lnTo>
                <a:lnTo>
                  <a:pt x="85430" y="51540"/>
                </a:lnTo>
                <a:lnTo>
                  <a:pt x="85440" y="51540"/>
                </a:lnTo>
                <a:lnTo>
                  <a:pt x="85450" y="51540"/>
                </a:lnTo>
                <a:lnTo>
                  <a:pt x="85460" y="51550"/>
                </a:lnTo>
                <a:lnTo>
                  <a:pt x="85470" y="51550"/>
                </a:lnTo>
                <a:lnTo>
                  <a:pt x="85480" y="51550"/>
                </a:lnTo>
                <a:lnTo>
                  <a:pt x="85480" y="51540"/>
                </a:lnTo>
                <a:lnTo>
                  <a:pt x="85490" y="51540"/>
                </a:lnTo>
                <a:lnTo>
                  <a:pt x="85490" y="51530"/>
                </a:lnTo>
                <a:lnTo>
                  <a:pt x="85490" y="51520"/>
                </a:lnTo>
                <a:lnTo>
                  <a:pt x="85500" y="51520"/>
                </a:lnTo>
                <a:lnTo>
                  <a:pt x="85510" y="51520"/>
                </a:lnTo>
                <a:lnTo>
                  <a:pt x="85520" y="51520"/>
                </a:lnTo>
                <a:lnTo>
                  <a:pt x="85520" y="51510"/>
                </a:lnTo>
                <a:lnTo>
                  <a:pt x="85520" y="51500"/>
                </a:lnTo>
                <a:lnTo>
                  <a:pt x="85530" y="51500"/>
                </a:lnTo>
                <a:lnTo>
                  <a:pt x="85530" y="51510"/>
                </a:lnTo>
                <a:lnTo>
                  <a:pt x="85540" y="51510"/>
                </a:lnTo>
                <a:lnTo>
                  <a:pt x="85540" y="51520"/>
                </a:lnTo>
                <a:lnTo>
                  <a:pt x="85550" y="51520"/>
                </a:lnTo>
                <a:lnTo>
                  <a:pt x="85550" y="51510"/>
                </a:lnTo>
                <a:lnTo>
                  <a:pt x="85550" y="51500"/>
                </a:lnTo>
                <a:lnTo>
                  <a:pt x="85560" y="51500"/>
                </a:lnTo>
                <a:lnTo>
                  <a:pt x="85560" y="51490"/>
                </a:lnTo>
                <a:lnTo>
                  <a:pt x="85570" y="51490"/>
                </a:lnTo>
                <a:lnTo>
                  <a:pt x="85580" y="51490"/>
                </a:lnTo>
                <a:lnTo>
                  <a:pt x="85590" y="51480"/>
                </a:lnTo>
                <a:lnTo>
                  <a:pt x="85590" y="51470"/>
                </a:lnTo>
                <a:lnTo>
                  <a:pt x="85600" y="51460"/>
                </a:lnTo>
                <a:lnTo>
                  <a:pt x="85610" y="51460"/>
                </a:lnTo>
                <a:lnTo>
                  <a:pt x="85620" y="51460"/>
                </a:lnTo>
                <a:lnTo>
                  <a:pt x="85620" y="51450"/>
                </a:lnTo>
                <a:lnTo>
                  <a:pt x="85620" y="51440"/>
                </a:lnTo>
                <a:lnTo>
                  <a:pt x="85620" y="51430"/>
                </a:lnTo>
                <a:lnTo>
                  <a:pt x="85620" y="51420"/>
                </a:lnTo>
                <a:lnTo>
                  <a:pt x="85620" y="51410"/>
                </a:lnTo>
                <a:lnTo>
                  <a:pt x="85620" y="51400"/>
                </a:lnTo>
                <a:lnTo>
                  <a:pt x="85610" y="51400"/>
                </a:lnTo>
                <a:lnTo>
                  <a:pt x="85600" y="51400"/>
                </a:lnTo>
                <a:lnTo>
                  <a:pt x="85590" y="51400"/>
                </a:lnTo>
                <a:lnTo>
                  <a:pt x="85590" y="51390"/>
                </a:lnTo>
                <a:lnTo>
                  <a:pt x="85590" y="51380"/>
                </a:lnTo>
                <a:lnTo>
                  <a:pt x="85590" y="51370"/>
                </a:lnTo>
                <a:lnTo>
                  <a:pt x="85600" y="51370"/>
                </a:lnTo>
                <a:lnTo>
                  <a:pt x="85600" y="51360"/>
                </a:lnTo>
                <a:lnTo>
                  <a:pt x="85610" y="51360"/>
                </a:lnTo>
                <a:lnTo>
                  <a:pt x="85610" y="51350"/>
                </a:lnTo>
                <a:lnTo>
                  <a:pt x="85620" y="51340"/>
                </a:lnTo>
                <a:lnTo>
                  <a:pt x="85610" y="51340"/>
                </a:lnTo>
                <a:lnTo>
                  <a:pt x="85610" y="51330"/>
                </a:lnTo>
                <a:lnTo>
                  <a:pt x="85600" y="51330"/>
                </a:lnTo>
                <a:lnTo>
                  <a:pt x="85600" y="51320"/>
                </a:lnTo>
                <a:lnTo>
                  <a:pt x="85610" y="51310"/>
                </a:lnTo>
                <a:lnTo>
                  <a:pt x="85620" y="51310"/>
                </a:lnTo>
                <a:lnTo>
                  <a:pt x="85620" y="51300"/>
                </a:lnTo>
                <a:lnTo>
                  <a:pt x="85630" y="51300"/>
                </a:lnTo>
                <a:lnTo>
                  <a:pt x="85640" y="51300"/>
                </a:lnTo>
                <a:lnTo>
                  <a:pt x="85650" y="51300"/>
                </a:lnTo>
                <a:lnTo>
                  <a:pt x="85650" y="51290"/>
                </a:lnTo>
                <a:lnTo>
                  <a:pt x="85660" y="51290"/>
                </a:lnTo>
                <a:lnTo>
                  <a:pt x="85670" y="51280"/>
                </a:lnTo>
                <a:lnTo>
                  <a:pt x="85680" y="51280"/>
                </a:lnTo>
                <a:lnTo>
                  <a:pt x="85690" y="51280"/>
                </a:lnTo>
                <a:lnTo>
                  <a:pt x="85700" y="51280"/>
                </a:lnTo>
                <a:lnTo>
                  <a:pt x="85700" y="51270"/>
                </a:lnTo>
                <a:lnTo>
                  <a:pt x="85710" y="51260"/>
                </a:lnTo>
                <a:lnTo>
                  <a:pt x="85720" y="51260"/>
                </a:lnTo>
                <a:lnTo>
                  <a:pt x="85720" y="51250"/>
                </a:lnTo>
                <a:lnTo>
                  <a:pt x="85720" y="51240"/>
                </a:lnTo>
                <a:lnTo>
                  <a:pt x="85720" y="51230"/>
                </a:lnTo>
                <a:lnTo>
                  <a:pt x="85710" y="51230"/>
                </a:lnTo>
                <a:lnTo>
                  <a:pt x="85710" y="51220"/>
                </a:lnTo>
                <a:lnTo>
                  <a:pt x="85720" y="51210"/>
                </a:lnTo>
                <a:lnTo>
                  <a:pt x="85720" y="51200"/>
                </a:lnTo>
                <a:lnTo>
                  <a:pt x="85720" y="51190"/>
                </a:lnTo>
                <a:lnTo>
                  <a:pt x="85730" y="51190"/>
                </a:lnTo>
                <a:lnTo>
                  <a:pt x="85730" y="51180"/>
                </a:lnTo>
                <a:lnTo>
                  <a:pt x="85740" y="51180"/>
                </a:lnTo>
                <a:lnTo>
                  <a:pt x="85750" y="51180"/>
                </a:lnTo>
                <a:lnTo>
                  <a:pt x="85760" y="51170"/>
                </a:lnTo>
                <a:lnTo>
                  <a:pt x="85770" y="51160"/>
                </a:lnTo>
                <a:lnTo>
                  <a:pt x="85770" y="51150"/>
                </a:lnTo>
                <a:lnTo>
                  <a:pt x="85780" y="51140"/>
                </a:lnTo>
                <a:lnTo>
                  <a:pt x="85780" y="51130"/>
                </a:lnTo>
                <a:lnTo>
                  <a:pt x="85780" y="51120"/>
                </a:lnTo>
                <a:lnTo>
                  <a:pt x="85780" y="51110"/>
                </a:lnTo>
                <a:lnTo>
                  <a:pt x="85790" y="51110"/>
                </a:lnTo>
                <a:lnTo>
                  <a:pt x="85800" y="51100"/>
                </a:lnTo>
                <a:lnTo>
                  <a:pt x="85810" y="51090"/>
                </a:lnTo>
                <a:lnTo>
                  <a:pt x="85810" y="51080"/>
                </a:lnTo>
                <a:lnTo>
                  <a:pt x="85810" y="51070"/>
                </a:lnTo>
                <a:lnTo>
                  <a:pt x="85820" y="51070"/>
                </a:lnTo>
                <a:lnTo>
                  <a:pt x="85820" y="51060"/>
                </a:lnTo>
                <a:lnTo>
                  <a:pt x="85820" y="51050"/>
                </a:lnTo>
                <a:lnTo>
                  <a:pt x="85820" y="51040"/>
                </a:lnTo>
                <a:lnTo>
                  <a:pt x="85830" y="51030"/>
                </a:lnTo>
                <a:lnTo>
                  <a:pt x="85830" y="51020"/>
                </a:lnTo>
                <a:lnTo>
                  <a:pt x="85840" y="51010"/>
                </a:lnTo>
                <a:lnTo>
                  <a:pt x="85850" y="51010"/>
                </a:lnTo>
                <a:lnTo>
                  <a:pt x="85850" y="51000"/>
                </a:lnTo>
                <a:lnTo>
                  <a:pt x="85860" y="51000"/>
                </a:lnTo>
                <a:lnTo>
                  <a:pt x="85860" y="51010"/>
                </a:lnTo>
                <a:lnTo>
                  <a:pt x="85870" y="51010"/>
                </a:lnTo>
                <a:lnTo>
                  <a:pt x="85880" y="51010"/>
                </a:lnTo>
                <a:lnTo>
                  <a:pt x="85890" y="51010"/>
                </a:lnTo>
                <a:lnTo>
                  <a:pt x="85890" y="51000"/>
                </a:lnTo>
                <a:lnTo>
                  <a:pt x="85890" y="50980"/>
                </a:lnTo>
                <a:lnTo>
                  <a:pt x="85890" y="50970"/>
                </a:lnTo>
                <a:lnTo>
                  <a:pt x="85890" y="50960"/>
                </a:lnTo>
                <a:lnTo>
                  <a:pt x="85890" y="50950"/>
                </a:lnTo>
                <a:lnTo>
                  <a:pt x="85890" y="50940"/>
                </a:lnTo>
                <a:lnTo>
                  <a:pt x="85890" y="50930"/>
                </a:lnTo>
                <a:lnTo>
                  <a:pt x="85890" y="50920"/>
                </a:lnTo>
                <a:lnTo>
                  <a:pt x="85900" y="50910"/>
                </a:lnTo>
                <a:lnTo>
                  <a:pt x="85900" y="50900"/>
                </a:lnTo>
                <a:lnTo>
                  <a:pt x="85910" y="50890"/>
                </a:lnTo>
                <a:lnTo>
                  <a:pt x="85920" y="50880"/>
                </a:lnTo>
                <a:lnTo>
                  <a:pt x="85930" y="50880"/>
                </a:lnTo>
                <a:lnTo>
                  <a:pt x="85940" y="50880"/>
                </a:lnTo>
                <a:lnTo>
                  <a:pt x="85950" y="50880"/>
                </a:lnTo>
                <a:lnTo>
                  <a:pt x="85960" y="50880"/>
                </a:lnTo>
                <a:lnTo>
                  <a:pt x="85970" y="50880"/>
                </a:lnTo>
                <a:lnTo>
                  <a:pt x="85970" y="50890"/>
                </a:lnTo>
                <a:lnTo>
                  <a:pt x="85980" y="50900"/>
                </a:lnTo>
                <a:lnTo>
                  <a:pt x="85990" y="50900"/>
                </a:lnTo>
                <a:lnTo>
                  <a:pt x="86000" y="50900"/>
                </a:lnTo>
                <a:lnTo>
                  <a:pt x="86010" y="50900"/>
                </a:lnTo>
                <a:lnTo>
                  <a:pt x="86020" y="50900"/>
                </a:lnTo>
                <a:lnTo>
                  <a:pt x="86030" y="50890"/>
                </a:lnTo>
                <a:lnTo>
                  <a:pt x="86030" y="50880"/>
                </a:lnTo>
                <a:lnTo>
                  <a:pt x="86040" y="50870"/>
                </a:lnTo>
                <a:lnTo>
                  <a:pt x="86040" y="50860"/>
                </a:lnTo>
                <a:lnTo>
                  <a:pt x="86040" y="50850"/>
                </a:lnTo>
                <a:lnTo>
                  <a:pt x="86050" y="50840"/>
                </a:lnTo>
                <a:lnTo>
                  <a:pt x="86050" y="50830"/>
                </a:lnTo>
                <a:lnTo>
                  <a:pt x="86050" y="50820"/>
                </a:lnTo>
                <a:lnTo>
                  <a:pt x="86060" y="50820"/>
                </a:lnTo>
                <a:lnTo>
                  <a:pt x="86050" y="50810"/>
                </a:lnTo>
                <a:lnTo>
                  <a:pt x="86060" y="50810"/>
                </a:lnTo>
                <a:lnTo>
                  <a:pt x="86060" y="50800"/>
                </a:lnTo>
                <a:lnTo>
                  <a:pt x="86060" y="50790"/>
                </a:lnTo>
                <a:lnTo>
                  <a:pt x="86070" y="50780"/>
                </a:lnTo>
                <a:lnTo>
                  <a:pt x="86080" y="50770"/>
                </a:lnTo>
                <a:lnTo>
                  <a:pt x="86080" y="50760"/>
                </a:lnTo>
                <a:lnTo>
                  <a:pt x="86090" y="50760"/>
                </a:lnTo>
                <a:lnTo>
                  <a:pt x="86090" y="50750"/>
                </a:lnTo>
                <a:lnTo>
                  <a:pt x="86100" y="50750"/>
                </a:lnTo>
                <a:lnTo>
                  <a:pt x="86100" y="50740"/>
                </a:lnTo>
                <a:lnTo>
                  <a:pt x="86100" y="50730"/>
                </a:lnTo>
                <a:lnTo>
                  <a:pt x="86100" y="50710"/>
                </a:lnTo>
                <a:lnTo>
                  <a:pt x="86100" y="50700"/>
                </a:lnTo>
                <a:lnTo>
                  <a:pt x="86100" y="50690"/>
                </a:lnTo>
                <a:lnTo>
                  <a:pt x="86110" y="50670"/>
                </a:lnTo>
                <a:lnTo>
                  <a:pt x="86110" y="50660"/>
                </a:lnTo>
                <a:lnTo>
                  <a:pt x="86120" y="50650"/>
                </a:lnTo>
                <a:lnTo>
                  <a:pt x="86120" y="50640"/>
                </a:lnTo>
                <a:lnTo>
                  <a:pt x="86130" y="50620"/>
                </a:lnTo>
                <a:lnTo>
                  <a:pt x="86130" y="50610"/>
                </a:lnTo>
                <a:lnTo>
                  <a:pt x="86130" y="50590"/>
                </a:lnTo>
                <a:lnTo>
                  <a:pt x="86130" y="50570"/>
                </a:lnTo>
                <a:lnTo>
                  <a:pt x="86120" y="50550"/>
                </a:lnTo>
                <a:lnTo>
                  <a:pt x="86130" y="50540"/>
                </a:lnTo>
                <a:lnTo>
                  <a:pt x="86130" y="50530"/>
                </a:lnTo>
                <a:lnTo>
                  <a:pt x="86130" y="50520"/>
                </a:lnTo>
                <a:lnTo>
                  <a:pt x="86130" y="50510"/>
                </a:lnTo>
                <a:lnTo>
                  <a:pt x="86130" y="50500"/>
                </a:lnTo>
                <a:lnTo>
                  <a:pt x="86120" y="50490"/>
                </a:lnTo>
                <a:lnTo>
                  <a:pt x="86110" y="50480"/>
                </a:lnTo>
                <a:lnTo>
                  <a:pt x="86100" y="50470"/>
                </a:lnTo>
                <a:lnTo>
                  <a:pt x="86090" y="50450"/>
                </a:lnTo>
                <a:lnTo>
                  <a:pt x="86090" y="50430"/>
                </a:lnTo>
                <a:lnTo>
                  <a:pt x="86090" y="50420"/>
                </a:lnTo>
                <a:lnTo>
                  <a:pt x="86080" y="50410"/>
                </a:lnTo>
                <a:lnTo>
                  <a:pt x="86090" y="50380"/>
                </a:lnTo>
                <a:lnTo>
                  <a:pt x="86100" y="50360"/>
                </a:lnTo>
                <a:lnTo>
                  <a:pt x="86100" y="50350"/>
                </a:lnTo>
                <a:lnTo>
                  <a:pt x="86100" y="50340"/>
                </a:lnTo>
                <a:lnTo>
                  <a:pt x="86110" y="50330"/>
                </a:lnTo>
                <a:lnTo>
                  <a:pt x="86120" y="50320"/>
                </a:lnTo>
                <a:lnTo>
                  <a:pt x="86130" y="50310"/>
                </a:lnTo>
                <a:lnTo>
                  <a:pt x="86150" y="50300"/>
                </a:lnTo>
                <a:lnTo>
                  <a:pt x="86160" y="50290"/>
                </a:lnTo>
                <a:lnTo>
                  <a:pt x="86170" y="50280"/>
                </a:lnTo>
                <a:lnTo>
                  <a:pt x="86180" y="50270"/>
                </a:lnTo>
                <a:lnTo>
                  <a:pt x="86190" y="50260"/>
                </a:lnTo>
                <a:lnTo>
                  <a:pt x="86200" y="50250"/>
                </a:lnTo>
                <a:lnTo>
                  <a:pt x="86210" y="50250"/>
                </a:lnTo>
                <a:lnTo>
                  <a:pt x="86220" y="50240"/>
                </a:lnTo>
                <a:lnTo>
                  <a:pt x="86220" y="50230"/>
                </a:lnTo>
                <a:lnTo>
                  <a:pt x="86230" y="50240"/>
                </a:lnTo>
                <a:lnTo>
                  <a:pt x="86240" y="50240"/>
                </a:lnTo>
                <a:lnTo>
                  <a:pt x="86250" y="50250"/>
                </a:lnTo>
                <a:lnTo>
                  <a:pt x="86250" y="50260"/>
                </a:lnTo>
                <a:lnTo>
                  <a:pt x="86260" y="50260"/>
                </a:lnTo>
                <a:lnTo>
                  <a:pt x="86260" y="50270"/>
                </a:lnTo>
                <a:lnTo>
                  <a:pt x="86260" y="50280"/>
                </a:lnTo>
                <a:lnTo>
                  <a:pt x="86260" y="50290"/>
                </a:lnTo>
                <a:lnTo>
                  <a:pt x="86270" y="50290"/>
                </a:lnTo>
                <a:lnTo>
                  <a:pt x="86280" y="50290"/>
                </a:lnTo>
                <a:lnTo>
                  <a:pt x="86290" y="50290"/>
                </a:lnTo>
                <a:lnTo>
                  <a:pt x="86310" y="50300"/>
                </a:lnTo>
                <a:lnTo>
                  <a:pt x="86320" y="50300"/>
                </a:lnTo>
                <a:lnTo>
                  <a:pt x="86330" y="50300"/>
                </a:lnTo>
                <a:lnTo>
                  <a:pt x="86340" y="50300"/>
                </a:lnTo>
                <a:lnTo>
                  <a:pt x="86350" y="50290"/>
                </a:lnTo>
                <a:lnTo>
                  <a:pt x="86360" y="50290"/>
                </a:lnTo>
                <a:lnTo>
                  <a:pt x="86360" y="50280"/>
                </a:lnTo>
                <a:lnTo>
                  <a:pt x="86360" y="50270"/>
                </a:lnTo>
                <a:lnTo>
                  <a:pt x="86370" y="50270"/>
                </a:lnTo>
                <a:lnTo>
                  <a:pt x="86370" y="50260"/>
                </a:lnTo>
                <a:lnTo>
                  <a:pt x="86380" y="50250"/>
                </a:lnTo>
                <a:lnTo>
                  <a:pt x="86370" y="50250"/>
                </a:lnTo>
                <a:lnTo>
                  <a:pt x="86370" y="50240"/>
                </a:lnTo>
                <a:lnTo>
                  <a:pt x="86380" y="50240"/>
                </a:lnTo>
                <a:lnTo>
                  <a:pt x="86390" y="50230"/>
                </a:lnTo>
                <a:lnTo>
                  <a:pt x="86390" y="50240"/>
                </a:lnTo>
                <a:lnTo>
                  <a:pt x="86400" y="50240"/>
                </a:lnTo>
                <a:lnTo>
                  <a:pt x="86400" y="50250"/>
                </a:lnTo>
                <a:lnTo>
                  <a:pt x="86400" y="50260"/>
                </a:lnTo>
                <a:lnTo>
                  <a:pt x="86400" y="50270"/>
                </a:lnTo>
                <a:lnTo>
                  <a:pt x="86400" y="50280"/>
                </a:lnTo>
                <a:lnTo>
                  <a:pt x="86400" y="50290"/>
                </a:lnTo>
                <a:lnTo>
                  <a:pt x="86390" y="50290"/>
                </a:lnTo>
                <a:lnTo>
                  <a:pt x="86380" y="50290"/>
                </a:lnTo>
                <a:lnTo>
                  <a:pt x="86370" y="50290"/>
                </a:lnTo>
                <a:lnTo>
                  <a:pt x="86360" y="50300"/>
                </a:lnTo>
                <a:lnTo>
                  <a:pt x="86350" y="50310"/>
                </a:lnTo>
                <a:lnTo>
                  <a:pt x="86360" y="50320"/>
                </a:lnTo>
                <a:lnTo>
                  <a:pt x="86370" y="50320"/>
                </a:lnTo>
                <a:lnTo>
                  <a:pt x="86380" y="50330"/>
                </a:lnTo>
                <a:lnTo>
                  <a:pt x="86370" y="50340"/>
                </a:lnTo>
                <a:lnTo>
                  <a:pt x="86370" y="50350"/>
                </a:lnTo>
                <a:lnTo>
                  <a:pt x="86370" y="50360"/>
                </a:lnTo>
                <a:lnTo>
                  <a:pt x="86370" y="50370"/>
                </a:lnTo>
                <a:lnTo>
                  <a:pt x="86360" y="50370"/>
                </a:lnTo>
                <a:lnTo>
                  <a:pt x="86360" y="50380"/>
                </a:lnTo>
                <a:lnTo>
                  <a:pt x="86360" y="50390"/>
                </a:lnTo>
                <a:lnTo>
                  <a:pt x="86370" y="50420"/>
                </a:lnTo>
                <a:lnTo>
                  <a:pt x="86370" y="50430"/>
                </a:lnTo>
                <a:lnTo>
                  <a:pt x="86370" y="50440"/>
                </a:lnTo>
                <a:lnTo>
                  <a:pt x="86380" y="50440"/>
                </a:lnTo>
                <a:lnTo>
                  <a:pt x="86380" y="50450"/>
                </a:lnTo>
                <a:lnTo>
                  <a:pt x="86380" y="50460"/>
                </a:lnTo>
                <a:lnTo>
                  <a:pt x="86370" y="50460"/>
                </a:lnTo>
                <a:lnTo>
                  <a:pt x="86380" y="50470"/>
                </a:lnTo>
                <a:lnTo>
                  <a:pt x="86380" y="50480"/>
                </a:lnTo>
                <a:lnTo>
                  <a:pt x="86380" y="50490"/>
                </a:lnTo>
                <a:lnTo>
                  <a:pt x="86380" y="50500"/>
                </a:lnTo>
                <a:lnTo>
                  <a:pt x="86380" y="50510"/>
                </a:lnTo>
                <a:lnTo>
                  <a:pt x="86380" y="50520"/>
                </a:lnTo>
                <a:lnTo>
                  <a:pt x="86390" y="50520"/>
                </a:lnTo>
                <a:lnTo>
                  <a:pt x="86390" y="50530"/>
                </a:lnTo>
                <a:lnTo>
                  <a:pt x="86400" y="50530"/>
                </a:lnTo>
                <a:lnTo>
                  <a:pt x="86410" y="50520"/>
                </a:lnTo>
                <a:lnTo>
                  <a:pt x="86410" y="50530"/>
                </a:lnTo>
                <a:lnTo>
                  <a:pt x="86420" y="50530"/>
                </a:lnTo>
                <a:lnTo>
                  <a:pt x="86430" y="50530"/>
                </a:lnTo>
                <a:lnTo>
                  <a:pt x="86430" y="50540"/>
                </a:lnTo>
                <a:lnTo>
                  <a:pt x="86430" y="50550"/>
                </a:lnTo>
                <a:lnTo>
                  <a:pt x="86440" y="50550"/>
                </a:lnTo>
                <a:lnTo>
                  <a:pt x="86450" y="50550"/>
                </a:lnTo>
                <a:lnTo>
                  <a:pt x="86460" y="50550"/>
                </a:lnTo>
                <a:lnTo>
                  <a:pt x="86470" y="50550"/>
                </a:lnTo>
                <a:lnTo>
                  <a:pt x="86480" y="50550"/>
                </a:lnTo>
                <a:lnTo>
                  <a:pt x="86490" y="50550"/>
                </a:lnTo>
                <a:lnTo>
                  <a:pt x="86500" y="50550"/>
                </a:lnTo>
                <a:lnTo>
                  <a:pt x="86500" y="50560"/>
                </a:lnTo>
                <a:lnTo>
                  <a:pt x="86510" y="50570"/>
                </a:lnTo>
                <a:lnTo>
                  <a:pt x="86520" y="50570"/>
                </a:lnTo>
                <a:lnTo>
                  <a:pt x="86520" y="50560"/>
                </a:lnTo>
                <a:lnTo>
                  <a:pt x="86530" y="50560"/>
                </a:lnTo>
                <a:lnTo>
                  <a:pt x="86540" y="50550"/>
                </a:lnTo>
                <a:lnTo>
                  <a:pt x="86530" y="50540"/>
                </a:lnTo>
                <a:lnTo>
                  <a:pt x="86530" y="50530"/>
                </a:lnTo>
                <a:lnTo>
                  <a:pt x="86530" y="50520"/>
                </a:lnTo>
                <a:lnTo>
                  <a:pt x="86530" y="50530"/>
                </a:lnTo>
                <a:lnTo>
                  <a:pt x="86540" y="50540"/>
                </a:lnTo>
                <a:lnTo>
                  <a:pt x="86540" y="50530"/>
                </a:lnTo>
                <a:lnTo>
                  <a:pt x="86550" y="50530"/>
                </a:lnTo>
                <a:lnTo>
                  <a:pt x="86550" y="50540"/>
                </a:lnTo>
                <a:lnTo>
                  <a:pt x="86560" y="50540"/>
                </a:lnTo>
                <a:lnTo>
                  <a:pt x="86560" y="50550"/>
                </a:lnTo>
                <a:lnTo>
                  <a:pt x="86570" y="50550"/>
                </a:lnTo>
                <a:lnTo>
                  <a:pt x="86570" y="50560"/>
                </a:lnTo>
                <a:lnTo>
                  <a:pt x="86580" y="50560"/>
                </a:lnTo>
                <a:lnTo>
                  <a:pt x="86580" y="50550"/>
                </a:lnTo>
                <a:lnTo>
                  <a:pt x="86590" y="50550"/>
                </a:lnTo>
                <a:lnTo>
                  <a:pt x="86600" y="50540"/>
                </a:lnTo>
                <a:lnTo>
                  <a:pt x="86600" y="50550"/>
                </a:lnTo>
                <a:lnTo>
                  <a:pt x="86600" y="50540"/>
                </a:lnTo>
                <a:lnTo>
                  <a:pt x="86590" y="50540"/>
                </a:lnTo>
                <a:lnTo>
                  <a:pt x="86590" y="50530"/>
                </a:lnTo>
                <a:lnTo>
                  <a:pt x="86600" y="50530"/>
                </a:lnTo>
                <a:lnTo>
                  <a:pt x="86610" y="50530"/>
                </a:lnTo>
                <a:lnTo>
                  <a:pt x="86610" y="50520"/>
                </a:lnTo>
                <a:lnTo>
                  <a:pt x="86620" y="50510"/>
                </a:lnTo>
                <a:lnTo>
                  <a:pt x="86620" y="50520"/>
                </a:lnTo>
                <a:lnTo>
                  <a:pt x="86620" y="50510"/>
                </a:lnTo>
                <a:lnTo>
                  <a:pt x="86610" y="50510"/>
                </a:lnTo>
                <a:lnTo>
                  <a:pt x="86610" y="50500"/>
                </a:lnTo>
                <a:lnTo>
                  <a:pt x="86610" y="50510"/>
                </a:lnTo>
                <a:lnTo>
                  <a:pt x="86620" y="50510"/>
                </a:lnTo>
                <a:lnTo>
                  <a:pt x="86620" y="50500"/>
                </a:lnTo>
                <a:lnTo>
                  <a:pt x="86630" y="50500"/>
                </a:lnTo>
                <a:lnTo>
                  <a:pt x="86630" y="50490"/>
                </a:lnTo>
                <a:lnTo>
                  <a:pt x="86640" y="50490"/>
                </a:lnTo>
                <a:lnTo>
                  <a:pt x="86640" y="50480"/>
                </a:lnTo>
                <a:lnTo>
                  <a:pt x="86650" y="50480"/>
                </a:lnTo>
                <a:lnTo>
                  <a:pt x="86650" y="50490"/>
                </a:lnTo>
                <a:lnTo>
                  <a:pt x="86660" y="50500"/>
                </a:lnTo>
                <a:lnTo>
                  <a:pt x="86660" y="50510"/>
                </a:lnTo>
                <a:lnTo>
                  <a:pt x="86660" y="50520"/>
                </a:lnTo>
                <a:lnTo>
                  <a:pt x="86670" y="50520"/>
                </a:lnTo>
                <a:lnTo>
                  <a:pt x="86670" y="50530"/>
                </a:lnTo>
                <a:lnTo>
                  <a:pt x="86660" y="50530"/>
                </a:lnTo>
                <a:lnTo>
                  <a:pt x="86660" y="50520"/>
                </a:lnTo>
                <a:lnTo>
                  <a:pt x="86660" y="50530"/>
                </a:lnTo>
                <a:lnTo>
                  <a:pt x="86650" y="50530"/>
                </a:lnTo>
                <a:lnTo>
                  <a:pt x="86650" y="50540"/>
                </a:lnTo>
                <a:lnTo>
                  <a:pt x="86650" y="50550"/>
                </a:lnTo>
                <a:lnTo>
                  <a:pt x="86650" y="50560"/>
                </a:lnTo>
                <a:lnTo>
                  <a:pt x="86660" y="50560"/>
                </a:lnTo>
                <a:lnTo>
                  <a:pt x="86660" y="50570"/>
                </a:lnTo>
                <a:lnTo>
                  <a:pt x="86660" y="50580"/>
                </a:lnTo>
                <a:lnTo>
                  <a:pt x="86660" y="50590"/>
                </a:lnTo>
                <a:lnTo>
                  <a:pt x="86670" y="50590"/>
                </a:lnTo>
                <a:lnTo>
                  <a:pt x="86670" y="50600"/>
                </a:lnTo>
                <a:lnTo>
                  <a:pt x="86670" y="50610"/>
                </a:lnTo>
                <a:lnTo>
                  <a:pt x="86660" y="50610"/>
                </a:lnTo>
                <a:lnTo>
                  <a:pt x="86670" y="50610"/>
                </a:lnTo>
                <a:lnTo>
                  <a:pt x="86670" y="50620"/>
                </a:lnTo>
                <a:lnTo>
                  <a:pt x="86660" y="50620"/>
                </a:lnTo>
                <a:lnTo>
                  <a:pt x="86670" y="50620"/>
                </a:lnTo>
                <a:lnTo>
                  <a:pt x="86670" y="50630"/>
                </a:lnTo>
                <a:lnTo>
                  <a:pt x="86680" y="50630"/>
                </a:lnTo>
                <a:lnTo>
                  <a:pt x="86680" y="50640"/>
                </a:lnTo>
                <a:lnTo>
                  <a:pt x="86670" y="50640"/>
                </a:lnTo>
                <a:lnTo>
                  <a:pt x="86680" y="50640"/>
                </a:lnTo>
                <a:lnTo>
                  <a:pt x="86680" y="50650"/>
                </a:lnTo>
                <a:lnTo>
                  <a:pt x="86690" y="50650"/>
                </a:lnTo>
                <a:lnTo>
                  <a:pt x="86700" y="50650"/>
                </a:lnTo>
                <a:lnTo>
                  <a:pt x="86710" y="50650"/>
                </a:lnTo>
                <a:lnTo>
                  <a:pt x="86720" y="50650"/>
                </a:lnTo>
                <a:lnTo>
                  <a:pt x="86730" y="50650"/>
                </a:lnTo>
                <a:lnTo>
                  <a:pt x="86730" y="50660"/>
                </a:lnTo>
                <a:lnTo>
                  <a:pt x="86720" y="50660"/>
                </a:lnTo>
                <a:lnTo>
                  <a:pt x="86710" y="50660"/>
                </a:lnTo>
                <a:lnTo>
                  <a:pt x="86700" y="50660"/>
                </a:lnTo>
                <a:lnTo>
                  <a:pt x="86700" y="50670"/>
                </a:lnTo>
                <a:lnTo>
                  <a:pt x="86700" y="50680"/>
                </a:lnTo>
                <a:lnTo>
                  <a:pt x="86700" y="50690"/>
                </a:lnTo>
                <a:lnTo>
                  <a:pt x="86700" y="50700"/>
                </a:lnTo>
                <a:lnTo>
                  <a:pt x="86700" y="50710"/>
                </a:lnTo>
                <a:lnTo>
                  <a:pt x="86710" y="50710"/>
                </a:lnTo>
                <a:lnTo>
                  <a:pt x="86720" y="50720"/>
                </a:lnTo>
                <a:lnTo>
                  <a:pt x="86720" y="50730"/>
                </a:lnTo>
                <a:lnTo>
                  <a:pt x="86730" y="50730"/>
                </a:lnTo>
                <a:lnTo>
                  <a:pt x="86730" y="50740"/>
                </a:lnTo>
                <a:lnTo>
                  <a:pt x="86730" y="50750"/>
                </a:lnTo>
                <a:lnTo>
                  <a:pt x="86740" y="50750"/>
                </a:lnTo>
                <a:lnTo>
                  <a:pt x="86750" y="50750"/>
                </a:lnTo>
                <a:lnTo>
                  <a:pt x="86750" y="50760"/>
                </a:lnTo>
                <a:lnTo>
                  <a:pt x="86760" y="50760"/>
                </a:lnTo>
                <a:lnTo>
                  <a:pt x="86760" y="50770"/>
                </a:lnTo>
                <a:lnTo>
                  <a:pt x="86770" y="50770"/>
                </a:lnTo>
                <a:lnTo>
                  <a:pt x="86780" y="50780"/>
                </a:lnTo>
                <a:lnTo>
                  <a:pt x="86780" y="50770"/>
                </a:lnTo>
                <a:lnTo>
                  <a:pt x="86790" y="50770"/>
                </a:lnTo>
                <a:lnTo>
                  <a:pt x="86800" y="50770"/>
                </a:lnTo>
                <a:lnTo>
                  <a:pt x="86810" y="50770"/>
                </a:lnTo>
                <a:lnTo>
                  <a:pt x="86820" y="50770"/>
                </a:lnTo>
                <a:lnTo>
                  <a:pt x="86820" y="50760"/>
                </a:lnTo>
                <a:lnTo>
                  <a:pt x="86830" y="50760"/>
                </a:lnTo>
                <a:lnTo>
                  <a:pt x="86840" y="50760"/>
                </a:lnTo>
                <a:lnTo>
                  <a:pt x="86850" y="50760"/>
                </a:lnTo>
                <a:lnTo>
                  <a:pt x="86860" y="50760"/>
                </a:lnTo>
                <a:lnTo>
                  <a:pt x="86860" y="50770"/>
                </a:lnTo>
                <a:lnTo>
                  <a:pt x="86870" y="50770"/>
                </a:lnTo>
                <a:lnTo>
                  <a:pt x="86870" y="50780"/>
                </a:lnTo>
                <a:lnTo>
                  <a:pt x="86880" y="50780"/>
                </a:lnTo>
                <a:lnTo>
                  <a:pt x="86880" y="50770"/>
                </a:lnTo>
                <a:lnTo>
                  <a:pt x="86880" y="50780"/>
                </a:lnTo>
                <a:lnTo>
                  <a:pt x="86890" y="50780"/>
                </a:lnTo>
                <a:lnTo>
                  <a:pt x="86900" y="50780"/>
                </a:lnTo>
                <a:lnTo>
                  <a:pt x="86900" y="50790"/>
                </a:lnTo>
                <a:lnTo>
                  <a:pt x="86900" y="50800"/>
                </a:lnTo>
                <a:lnTo>
                  <a:pt x="86890" y="50800"/>
                </a:lnTo>
                <a:lnTo>
                  <a:pt x="86890" y="50810"/>
                </a:lnTo>
                <a:lnTo>
                  <a:pt x="86900" y="50820"/>
                </a:lnTo>
                <a:lnTo>
                  <a:pt x="86900" y="50830"/>
                </a:lnTo>
                <a:lnTo>
                  <a:pt x="86910" y="50830"/>
                </a:lnTo>
                <a:lnTo>
                  <a:pt x="86920" y="50830"/>
                </a:lnTo>
                <a:lnTo>
                  <a:pt x="86930" y="50830"/>
                </a:lnTo>
                <a:lnTo>
                  <a:pt x="86930" y="50820"/>
                </a:lnTo>
                <a:lnTo>
                  <a:pt x="86930" y="50810"/>
                </a:lnTo>
                <a:lnTo>
                  <a:pt x="86930" y="50800"/>
                </a:lnTo>
                <a:lnTo>
                  <a:pt x="86930" y="50810"/>
                </a:lnTo>
                <a:lnTo>
                  <a:pt x="86940" y="50810"/>
                </a:lnTo>
                <a:lnTo>
                  <a:pt x="86950" y="50810"/>
                </a:lnTo>
                <a:lnTo>
                  <a:pt x="86950" y="50820"/>
                </a:lnTo>
                <a:lnTo>
                  <a:pt x="86960" y="50820"/>
                </a:lnTo>
                <a:lnTo>
                  <a:pt x="86960" y="50830"/>
                </a:lnTo>
                <a:lnTo>
                  <a:pt x="86960" y="50840"/>
                </a:lnTo>
                <a:lnTo>
                  <a:pt x="86970" y="50840"/>
                </a:lnTo>
                <a:lnTo>
                  <a:pt x="86970" y="50850"/>
                </a:lnTo>
                <a:lnTo>
                  <a:pt x="86970" y="50860"/>
                </a:lnTo>
                <a:lnTo>
                  <a:pt x="86960" y="50860"/>
                </a:lnTo>
                <a:lnTo>
                  <a:pt x="86960" y="50870"/>
                </a:lnTo>
                <a:lnTo>
                  <a:pt x="86950" y="50870"/>
                </a:lnTo>
                <a:lnTo>
                  <a:pt x="86940" y="50870"/>
                </a:lnTo>
                <a:lnTo>
                  <a:pt x="86930" y="50870"/>
                </a:lnTo>
                <a:lnTo>
                  <a:pt x="86930" y="50880"/>
                </a:lnTo>
                <a:lnTo>
                  <a:pt x="86920" y="50880"/>
                </a:lnTo>
                <a:lnTo>
                  <a:pt x="86920" y="50890"/>
                </a:lnTo>
                <a:lnTo>
                  <a:pt x="86910" y="50890"/>
                </a:lnTo>
                <a:lnTo>
                  <a:pt x="86910" y="50900"/>
                </a:lnTo>
                <a:lnTo>
                  <a:pt x="86900" y="50900"/>
                </a:lnTo>
                <a:lnTo>
                  <a:pt x="86900" y="50910"/>
                </a:lnTo>
                <a:lnTo>
                  <a:pt x="86890" y="50910"/>
                </a:lnTo>
                <a:lnTo>
                  <a:pt x="86890" y="50920"/>
                </a:lnTo>
                <a:lnTo>
                  <a:pt x="86890" y="50930"/>
                </a:lnTo>
                <a:lnTo>
                  <a:pt x="86890" y="50940"/>
                </a:lnTo>
                <a:lnTo>
                  <a:pt x="86880" y="50940"/>
                </a:lnTo>
                <a:lnTo>
                  <a:pt x="86880" y="50950"/>
                </a:lnTo>
                <a:lnTo>
                  <a:pt x="86890" y="50950"/>
                </a:lnTo>
                <a:lnTo>
                  <a:pt x="86890" y="50960"/>
                </a:lnTo>
                <a:lnTo>
                  <a:pt x="86890" y="50970"/>
                </a:lnTo>
                <a:lnTo>
                  <a:pt x="86880" y="50970"/>
                </a:lnTo>
                <a:lnTo>
                  <a:pt x="86880" y="50980"/>
                </a:lnTo>
                <a:lnTo>
                  <a:pt x="86890" y="50980"/>
                </a:lnTo>
                <a:lnTo>
                  <a:pt x="86880" y="50980"/>
                </a:lnTo>
                <a:lnTo>
                  <a:pt x="86870" y="50980"/>
                </a:lnTo>
                <a:lnTo>
                  <a:pt x="86860" y="50980"/>
                </a:lnTo>
                <a:lnTo>
                  <a:pt x="86850" y="50980"/>
                </a:lnTo>
                <a:lnTo>
                  <a:pt x="86840" y="50990"/>
                </a:lnTo>
                <a:lnTo>
                  <a:pt x="86830" y="51000"/>
                </a:lnTo>
                <a:lnTo>
                  <a:pt x="86830" y="51010"/>
                </a:lnTo>
                <a:lnTo>
                  <a:pt x="86820" y="51010"/>
                </a:lnTo>
                <a:lnTo>
                  <a:pt x="86820" y="51020"/>
                </a:lnTo>
                <a:lnTo>
                  <a:pt x="86830" y="51020"/>
                </a:lnTo>
                <a:lnTo>
                  <a:pt x="86830" y="51030"/>
                </a:lnTo>
                <a:lnTo>
                  <a:pt x="86820" y="51030"/>
                </a:lnTo>
                <a:lnTo>
                  <a:pt x="86810" y="51030"/>
                </a:lnTo>
                <a:lnTo>
                  <a:pt x="86800" y="51030"/>
                </a:lnTo>
                <a:lnTo>
                  <a:pt x="86790" y="51030"/>
                </a:lnTo>
                <a:lnTo>
                  <a:pt x="86790" y="51020"/>
                </a:lnTo>
                <a:lnTo>
                  <a:pt x="86780" y="51020"/>
                </a:lnTo>
                <a:lnTo>
                  <a:pt x="86770" y="51020"/>
                </a:lnTo>
                <a:lnTo>
                  <a:pt x="86760" y="51020"/>
                </a:lnTo>
                <a:lnTo>
                  <a:pt x="86760" y="51030"/>
                </a:lnTo>
                <a:lnTo>
                  <a:pt x="86750" y="51040"/>
                </a:lnTo>
                <a:lnTo>
                  <a:pt x="86750" y="51050"/>
                </a:lnTo>
                <a:lnTo>
                  <a:pt x="86740" y="51050"/>
                </a:lnTo>
                <a:lnTo>
                  <a:pt x="86740" y="51060"/>
                </a:lnTo>
                <a:lnTo>
                  <a:pt x="86740" y="51070"/>
                </a:lnTo>
                <a:lnTo>
                  <a:pt x="86740" y="51080"/>
                </a:lnTo>
                <a:lnTo>
                  <a:pt x="86750" y="51090"/>
                </a:lnTo>
                <a:lnTo>
                  <a:pt x="86750" y="51100"/>
                </a:lnTo>
                <a:lnTo>
                  <a:pt x="86740" y="51100"/>
                </a:lnTo>
                <a:lnTo>
                  <a:pt x="86730" y="51100"/>
                </a:lnTo>
                <a:lnTo>
                  <a:pt x="86730" y="51110"/>
                </a:lnTo>
                <a:lnTo>
                  <a:pt x="86720" y="51110"/>
                </a:lnTo>
                <a:lnTo>
                  <a:pt x="86720" y="51120"/>
                </a:lnTo>
                <a:lnTo>
                  <a:pt x="86720" y="51130"/>
                </a:lnTo>
                <a:lnTo>
                  <a:pt x="86720" y="51140"/>
                </a:lnTo>
                <a:lnTo>
                  <a:pt x="86710" y="51140"/>
                </a:lnTo>
                <a:lnTo>
                  <a:pt x="86710" y="51150"/>
                </a:lnTo>
                <a:lnTo>
                  <a:pt x="86720" y="51150"/>
                </a:lnTo>
                <a:lnTo>
                  <a:pt x="86720" y="51160"/>
                </a:lnTo>
                <a:lnTo>
                  <a:pt x="86710" y="51160"/>
                </a:lnTo>
                <a:lnTo>
                  <a:pt x="86710" y="51170"/>
                </a:lnTo>
                <a:lnTo>
                  <a:pt x="86710" y="51180"/>
                </a:lnTo>
                <a:lnTo>
                  <a:pt x="86700" y="51190"/>
                </a:lnTo>
                <a:lnTo>
                  <a:pt x="86710" y="51200"/>
                </a:lnTo>
                <a:lnTo>
                  <a:pt x="86710" y="51210"/>
                </a:lnTo>
                <a:lnTo>
                  <a:pt x="86720" y="51210"/>
                </a:lnTo>
                <a:lnTo>
                  <a:pt x="86730" y="51210"/>
                </a:lnTo>
                <a:lnTo>
                  <a:pt x="86740" y="51210"/>
                </a:lnTo>
                <a:lnTo>
                  <a:pt x="86750" y="51210"/>
                </a:lnTo>
                <a:lnTo>
                  <a:pt x="86760" y="51210"/>
                </a:lnTo>
                <a:lnTo>
                  <a:pt x="86760" y="51200"/>
                </a:lnTo>
                <a:lnTo>
                  <a:pt x="86770" y="51200"/>
                </a:lnTo>
                <a:lnTo>
                  <a:pt x="86780" y="51200"/>
                </a:lnTo>
                <a:lnTo>
                  <a:pt x="86790" y="51200"/>
                </a:lnTo>
                <a:lnTo>
                  <a:pt x="86790" y="51210"/>
                </a:lnTo>
                <a:lnTo>
                  <a:pt x="86800" y="51210"/>
                </a:lnTo>
                <a:lnTo>
                  <a:pt x="86800" y="51220"/>
                </a:lnTo>
                <a:lnTo>
                  <a:pt x="86810" y="51220"/>
                </a:lnTo>
                <a:lnTo>
                  <a:pt x="86820" y="51210"/>
                </a:lnTo>
                <a:lnTo>
                  <a:pt x="86820" y="51220"/>
                </a:lnTo>
                <a:lnTo>
                  <a:pt x="86810" y="51220"/>
                </a:lnTo>
                <a:lnTo>
                  <a:pt x="86810" y="51230"/>
                </a:lnTo>
                <a:lnTo>
                  <a:pt x="86810" y="51240"/>
                </a:lnTo>
                <a:lnTo>
                  <a:pt x="86810" y="51250"/>
                </a:lnTo>
                <a:lnTo>
                  <a:pt x="86800" y="51260"/>
                </a:lnTo>
                <a:lnTo>
                  <a:pt x="86810" y="51260"/>
                </a:lnTo>
                <a:lnTo>
                  <a:pt x="86810" y="51270"/>
                </a:lnTo>
                <a:lnTo>
                  <a:pt x="86810" y="51280"/>
                </a:lnTo>
                <a:lnTo>
                  <a:pt x="86800" y="51280"/>
                </a:lnTo>
                <a:lnTo>
                  <a:pt x="86790" y="51280"/>
                </a:lnTo>
                <a:lnTo>
                  <a:pt x="86790" y="51270"/>
                </a:lnTo>
                <a:lnTo>
                  <a:pt x="86790" y="51280"/>
                </a:lnTo>
                <a:lnTo>
                  <a:pt x="86780" y="51280"/>
                </a:lnTo>
                <a:lnTo>
                  <a:pt x="86790" y="51290"/>
                </a:lnTo>
                <a:lnTo>
                  <a:pt x="86790" y="51280"/>
                </a:lnTo>
                <a:lnTo>
                  <a:pt x="86800" y="51280"/>
                </a:lnTo>
                <a:lnTo>
                  <a:pt x="86790" y="51280"/>
                </a:lnTo>
                <a:lnTo>
                  <a:pt x="86790" y="51290"/>
                </a:lnTo>
                <a:lnTo>
                  <a:pt x="86800" y="51290"/>
                </a:lnTo>
                <a:lnTo>
                  <a:pt x="86790" y="51290"/>
                </a:lnTo>
                <a:lnTo>
                  <a:pt x="86780" y="51290"/>
                </a:lnTo>
                <a:lnTo>
                  <a:pt x="86780" y="51300"/>
                </a:lnTo>
                <a:lnTo>
                  <a:pt x="86790" y="51300"/>
                </a:lnTo>
                <a:lnTo>
                  <a:pt x="86800" y="51300"/>
                </a:lnTo>
                <a:lnTo>
                  <a:pt x="86800" y="51310"/>
                </a:lnTo>
                <a:lnTo>
                  <a:pt x="86800" y="51320"/>
                </a:lnTo>
                <a:lnTo>
                  <a:pt x="86810" y="51320"/>
                </a:lnTo>
                <a:lnTo>
                  <a:pt x="86820" y="51320"/>
                </a:lnTo>
                <a:lnTo>
                  <a:pt x="86810" y="51320"/>
                </a:lnTo>
                <a:lnTo>
                  <a:pt x="86800" y="51320"/>
                </a:lnTo>
                <a:lnTo>
                  <a:pt x="86800" y="51330"/>
                </a:lnTo>
                <a:lnTo>
                  <a:pt x="86790" y="51330"/>
                </a:lnTo>
                <a:lnTo>
                  <a:pt x="86790" y="51340"/>
                </a:lnTo>
                <a:lnTo>
                  <a:pt x="86790" y="51350"/>
                </a:lnTo>
                <a:lnTo>
                  <a:pt x="86800" y="51350"/>
                </a:lnTo>
                <a:lnTo>
                  <a:pt x="86810" y="51350"/>
                </a:lnTo>
                <a:lnTo>
                  <a:pt x="86810" y="51360"/>
                </a:lnTo>
                <a:lnTo>
                  <a:pt x="86800" y="51360"/>
                </a:lnTo>
                <a:lnTo>
                  <a:pt x="86800" y="51370"/>
                </a:lnTo>
                <a:lnTo>
                  <a:pt x="86810" y="51370"/>
                </a:lnTo>
                <a:lnTo>
                  <a:pt x="86800" y="51370"/>
                </a:lnTo>
                <a:lnTo>
                  <a:pt x="86800" y="51380"/>
                </a:lnTo>
                <a:lnTo>
                  <a:pt x="86810" y="51390"/>
                </a:lnTo>
                <a:lnTo>
                  <a:pt x="86800" y="51390"/>
                </a:lnTo>
                <a:lnTo>
                  <a:pt x="86790" y="51390"/>
                </a:lnTo>
                <a:lnTo>
                  <a:pt x="86800" y="51390"/>
                </a:lnTo>
                <a:lnTo>
                  <a:pt x="86810" y="51390"/>
                </a:lnTo>
                <a:lnTo>
                  <a:pt x="86810" y="51400"/>
                </a:lnTo>
                <a:lnTo>
                  <a:pt x="86810" y="51410"/>
                </a:lnTo>
                <a:lnTo>
                  <a:pt x="86810" y="51420"/>
                </a:lnTo>
                <a:lnTo>
                  <a:pt x="86810" y="51430"/>
                </a:lnTo>
                <a:lnTo>
                  <a:pt x="86820" y="51430"/>
                </a:lnTo>
                <a:lnTo>
                  <a:pt x="86820" y="51440"/>
                </a:lnTo>
                <a:lnTo>
                  <a:pt x="86830" y="51450"/>
                </a:lnTo>
                <a:lnTo>
                  <a:pt x="86840" y="51460"/>
                </a:lnTo>
                <a:lnTo>
                  <a:pt x="86840" y="51470"/>
                </a:lnTo>
                <a:lnTo>
                  <a:pt x="86840" y="51480"/>
                </a:lnTo>
                <a:lnTo>
                  <a:pt x="86850" y="51480"/>
                </a:lnTo>
                <a:lnTo>
                  <a:pt x="86850" y="51490"/>
                </a:lnTo>
                <a:lnTo>
                  <a:pt x="86860" y="51500"/>
                </a:lnTo>
                <a:lnTo>
                  <a:pt x="86860" y="51510"/>
                </a:lnTo>
                <a:lnTo>
                  <a:pt x="86870" y="51510"/>
                </a:lnTo>
                <a:lnTo>
                  <a:pt x="86870" y="51520"/>
                </a:lnTo>
                <a:lnTo>
                  <a:pt x="86880" y="51520"/>
                </a:lnTo>
                <a:lnTo>
                  <a:pt x="86890" y="51520"/>
                </a:lnTo>
                <a:lnTo>
                  <a:pt x="86890" y="51530"/>
                </a:lnTo>
                <a:lnTo>
                  <a:pt x="86880" y="51530"/>
                </a:lnTo>
                <a:lnTo>
                  <a:pt x="86880" y="51540"/>
                </a:lnTo>
                <a:lnTo>
                  <a:pt x="86880" y="51550"/>
                </a:lnTo>
                <a:lnTo>
                  <a:pt x="86890" y="51550"/>
                </a:lnTo>
                <a:lnTo>
                  <a:pt x="86890" y="51560"/>
                </a:lnTo>
                <a:lnTo>
                  <a:pt x="86890" y="51570"/>
                </a:lnTo>
                <a:lnTo>
                  <a:pt x="86900" y="51580"/>
                </a:lnTo>
                <a:lnTo>
                  <a:pt x="86910" y="51580"/>
                </a:lnTo>
                <a:lnTo>
                  <a:pt x="86900" y="51580"/>
                </a:lnTo>
                <a:lnTo>
                  <a:pt x="86900" y="51590"/>
                </a:lnTo>
                <a:lnTo>
                  <a:pt x="86890" y="51590"/>
                </a:lnTo>
                <a:lnTo>
                  <a:pt x="86890" y="51600"/>
                </a:lnTo>
                <a:lnTo>
                  <a:pt x="86890" y="51610"/>
                </a:lnTo>
                <a:lnTo>
                  <a:pt x="86890" y="51620"/>
                </a:lnTo>
                <a:lnTo>
                  <a:pt x="86890" y="51630"/>
                </a:lnTo>
                <a:lnTo>
                  <a:pt x="86890" y="51640"/>
                </a:lnTo>
                <a:lnTo>
                  <a:pt x="86900" y="51640"/>
                </a:lnTo>
                <a:lnTo>
                  <a:pt x="86900" y="51660"/>
                </a:lnTo>
                <a:lnTo>
                  <a:pt x="86900" y="51670"/>
                </a:lnTo>
                <a:lnTo>
                  <a:pt x="86910" y="51680"/>
                </a:lnTo>
                <a:lnTo>
                  <a:pt x="86920" y="51680"/>
                </a:lnTo>
                <a:lnTo>
                  <a:pt x="86920" y="51690"/>
                </a:lnTo>
                <a:lnTo>
                  <a:pt x="86920" y="51700"/>
                </a:lnTo>
                <a:lnTo>
                  <a:pt x="86920" y="51710"/>
                </a:lnTo>
                <a:lnTo>
                  <a:pt x="86920" y="51720"/>
                </a:lnTo>
                <a:lnTo>
                  <a:pt x="86920" y="51730"/>
                </a:lnTo>
                <a:lnTo>
                  <a:pt x="86930" y="51730"/>
                </a:lnTo>
                <a:lnTo>
                  <a:pt x="86930" y="51740"/>
                </a:lnTo>
                <a:lnTo>
                  <a:pt x="86930" y="51750"/>
                </a:lnTo>
                <a:lnTo>
                  <a:pt x="86940" y="51750"/>
                </a:lnTo>
                <a:lnTo>
                  <a:pt x="86940" y="51760"/>
                </a:lnTo>
                <a:lnTo>
                  <a:pt x="86930" y="51760"/>
                </a:lnTo>
                <a:lnTo>
                  <a:pt x="86930" y="51770"/>
                </a:lnTo>
                <a:lnTo>
                  <a:pt x="86920" y="51780"/>
                </a:lnTo>
                <a:lnTo>
                  <a:pt x="86910" y="51790"/>
                </a:lnTo>
                <a:lnTo>
                  <a:pt x="86900" y="51800"/>
                </a:lnTo>
                <a:lnTo>
                  <a:pt x="86890" y="51810"/>
                </a:lnTo>
                <a:lnTo>
                  <a:pt x="86890" y="51820"/>
                </a:lnTo>
                <a:lnTo>
                  <a:pt x="86880" y="51820"/>
                </a:lnTo>
                <a:lnTo>
                  <a:pt x="86870" y="51820"/>
                </a:lnTo>
                <a:lnTo>
                  <a:pt x="86870" y="51830"/>
                </a:lnTo>
                <a:lnTo>
                  <a:pt x="86870" y="51840"/>
                </a:lnTo>
                <a:lnTo>
                  <a:pt x="86860" y="51840"/>
                </a:lnTo>
                <a:lnTo>
                  <a:pt x="86860" y="51850"/>
                </a:lnTo>
                <a:lnTo>
                  <a:pt x="86870" y="51850"/>
                </a:lnTo>
                <a:lnTo>
                  <a:pt x="86870" y="51860"/>
                </a:lnTo>
                <a:lnTo>
                  <a:pt x="86870" y="51870"/>
                </a:lnTo>
                <a:lnTo>
                  <a:pt x="86870" y="51880"/>
                </a:lnTo>
                <a:lnTo>
                  <a:pt x="86860" y="51880"/>
                </a:lnTo>
                <a:lnTo>
                  <a:pt x="86860" y="51890"/>
                </a:lnTo>
                <a:lnTo>
                  <a:pt x="86860" y="51900"/>
                </a:lnTo>
                <a:lnTo>
                  <a:pt x="86850" y="51900"/>
                </a:lnTo>
                <a:lnTo>
                  <a:pt x="86840" y="51900"/>
                </a:lnTo>
                <a:lnTo>
                  <a:pt x="86830" y="51900"/>
                </a:lnTo>
                <a:lnTo>
                  <a:pt x="86830" y="51890"/>
                </a:lnTo>
                <a:lnTo>
                  <a:pt x="86820" y="51890"/>
                </a:lnTo>
                <a:lnTo>
                  <a:pt x="86810" y="51890"/>
                </a:lnTo>
                <a:lnTo>
                  <a:pt x="86800" y="51890"/>
                </a:lnTo>
                <a:lnTo>
                  <a:pt x="86790" y="51890"/>
                </a:lnTo>
                <a:lnTo>
                  <a:pt x="86780" y="51900"/>
                </a:lnTo>
                <a:lnTo>
                  <a:pt x="86770" y="51900"/>
                </a:lnTo>
                <a:lnTo>
                  <a:pt x="86770" y="51910"/>
                </a:lnTo>
                <a:lnTo>
                  <a:pt x="86760" y="51910"/>
                </a:lnTo>
                <a:lnTo>
                  <a:pt x="86760" y="51920"/>
                </a:lnTo>
                <a:lnTo>
                  <a:pt x="86750" y="51920"/>
                </a:lnTo>
                <a:lnTo>
                  <a:pt x="86740" y="51920"/>
                </a:lnTo>
                <a:lnTo>
                  <a:pt x="86730" y="51920"/>
                </a:lnTo>
                <a:lnTo>
                  <a:pt x="86730" y="51930"/>
                </a:lnTo>
                <a:lnTo>
                  <a:pt x="86720" y="51930"/>
                </a:lnTo>
                <a:lnTo>
                  <a:pt x="86720" y="51940"/>
                </a:lnTo>
                <a:lnTo>
                  <a:pt x="86710" y="51960"/>
                </a:lnTo>
                <a:lnTo>
                  <a:pt x="86710" y="51970"/>
                </a:lnTo>
                <a:lnTo>
                  <a:pt x="86700" y="51970"/>
                </a:lnTo>
                <a:lnTo>
                  <a:pt x="86700" y="51980"/>
                </a:lnTo>
                <a:lnTo>
                  <a:pt x="86690" y="51990"/>
                </a:lnTo>
                <a:lnTo>
                  <a:pt x="86690" y="52000"/>
                </a:lnTo>
                <a:lnTo>
                  <a:pt x="86680" y="52000"/>
                </a:lnTo>
                <a:lnTo>
                  <a:pt x="86680" y="52010"/>
                </a:lnTo>
                <a:lnTo>
                  <a:pt x="86670" y="52020"/>
                </a:lnTo>
                <a:lnTo>
                  <a:pt x="86670" y="52030"/>
                </a:lnTo>
                <a:lnTo>
                  <a:pt x="86670" y="52040"/>
                </a:lnTo>
                <a:lnTo>
                  <a:pt x="86660" y="52040"/>
                </a:lnTo>
                <a:lnTo>
                  <a:pt x="86660" y="52050"/>
                </a:lnTo>
                <a:lnTo>
                  <a:pt x="86660" y="52060"/>
                </a:lnTo>
                <a:lnTo>
                  <a:pt x="86670" y="52060"/>
                </a:lnTo>
                <a:lnTo>
                  <a:pt x="86660" y="52060"/>
                </a:lnTo>
                <a:lnTo>
                  <a:pt x="86660" y="52070"/>
                </a:lnTo>
                <a:lnTo>
                  <a:pt x="86660" y="52080"/>
                </a:lnTo>
                <a:lnTo>
                  <a:pt x="86650" y="52090"/>
                </a:lnTo>
                <a:lnTo>
                  <a:pt x="86660" y="52090"/>
                </a:lnTo>
                <a:lnTo>
                  <a:pt x="86660" y="52100"/>
                </a:lnTo>
                <a:lnTo>
                  <a:pt x="86660" y="52110"/>
                </a:lnTo>
                <a:lnTo>
                  <a:pt x="86660" y="52100"/>
                </a:lnTo>
                <a:lnTo>
                  <a:pt x="86670" y="52100"/>
                </a:lnTo>
                <a:lnTo>
                  <a:pt x="86670" y="52110"/>
                </a:lnTo>
                <a:lnTo>
                  <a:pt x="86680" y="52110"/>
                </a:lnTo>
                <a:lnTo>
                  <a:pt x="86680" y="52120"/>
                </a:lnTo>
                <a:lnTo>
                  <a:pt x="86680" y="52130"/>
                </a:lnTo>
                <a:lnTo>
                  <a:pt x="86670" y="52130"/>
                </a:lnTo>
                <a:lnTo>
                  <a:pt x="86670" y="52140"/>
                </a:lnTo>
                <a:lnTo>
                  <a:pt x="86680" y="52140"/>
                </a:lnTo>
                <a:lnTo>
                  <a:pt x="86680" y="52150"/>
                </a:lnTo>
                <a:lnTo>
                  <a:pt x="86690" y="52160"/>
                </a:lnTo>
                <a:lnTo>
                  <a:pt x="86700" y="52160"/>
                </a:lnTo>
                <a:lnTo>
                  <a:pt x="86690" y="52160"/>
                </a:lnTo>
                <a:lnTo>
                  <a:pt x="86690" y="52170"/>
                </a:lnTo>
                <a:lnTo>
                  <a:pt x="86700" y="52170"/>
                </a:lnTo>
                <a:lnTo>
                  <a:pt x="86710" y="52180"/>
                </a:lnTo>
                <a:lnTo>
                  <a:pt x="86710" y="52190"/>
                </a:lnTo>
                <a:lnTo>
                  <a:pt x="86710" y="52200"/>
                </a:lnTo>
                <a:lnTo>
                  <a:pt x="86710" y="52210"/>
                </a:lnTo>
                <a:lnTo>
                  <a:pt x="86710" y="52220"/>
                </a:lnTo>
                <a:lnTo>
                  <a:pt x="86710" y="52230"/>
                </a:lnTo>
                <a:lnTo>
                  <a:pt x="86710" y="52240"/>
                </a:lnTo>
                <a:lnTo>
                  <a:pt x="86710" y="52250"/>
                </a:lnTo>
                <a:lnTo>
                  <a:pt x="86710" y="52260"/>
                </a:lnTo>
                <a:lnTo>
                  <a:pt x="86720" y="52260"/>
                </a:lnTo>
                <a:lnTo>
                  <a:pt x="86720" y="52270"/>
                </a:lnTo>
                <a:lnTo>
                  <a:pt x="86730" y="52270"/>
                </a:lnTo>
                <a:lnTo>
                  <a:pt x="86730" y="52280"/>
                </a:lnTo>
                <a:lnTo>
                  <a:pt x="86740" y="52280"/>
                </a:lnTo>
                <a:lnTo>
                  <a:pt x="86750" y="52280"/>
                </a:lnTo>
                <a:lnTo>
                  <a:pt x="86750" y="52290"/>
                </a:lnTo>
                <a:lnTo>
                  <a:pt x="86760" y="52290"/>
                </a:lnTo>
                <a:lnTo>
                  <a:pt x="86770" y="52300"/>
                </a:lnTo>
                <a:lnTo>
                  <a:pt x="86780" y="52300"/>
                </a:lnTo>
                <a:lnTo>
                  <a:pt x="86780" y="52310"/>
                </a:lnTo>
                <a:lnTo>
                  <a:pt x="86790" y="52320"/>
                </a:lnTo>
                <a:lnTo>
                  <a:pt x="86790" y="52330"/>
                </a:lnTo>
                <a:lnTo>
                  <a:pt x="86800" y="52330"/>
                </a:lnTo>
                <a:lnTo>
                  <a:pt x="86810" y="52330"/>
                </a:lnTo>
                <a:lnTo>
                  <a:pt x="86820" y="52330"/>
                </a:lnTo>
                <a:lnTo>
                  <a:pt x="86820" y="52320"/>
                </a:lnTo>
                <a:lnTo>
                  <a:pt x="86820" y="52330"/>
                </a:lnTo>
                <a:lnTo>
                  <a:pt x="86820" y="52340"/>
                </a:lnTo>
                <a:lnTo>
                  <a:pt x="86830" y="52340"/>
                </a:lnTo>
                <a:lnTo>
                  <a:pt x="86840" y="52340"/>
                </a:lnTo>
                <a:lnTo>
                  <a:pt x="86850" y="52340"/>
                </a:lnTo>
                <a:lnTo>
                  <a:pt x="86850" y="52350"/>
                </a:lnTo>
                <a:lnTo>
                  <a:pt x="86850" y="52360"/>
                </a:lnTo>
                <a:lnTo>
                  <a:pt x="86850" y="52370"/>
                </a:lnTo>
                <a:lnTo>
                  <a:pt x="86860" y="52370"/>
                </a:lnTo>
                <a:lnTo>
                  <a:pt x="86860" y="52380"/>
                </a:lnTo>
                <a:lnTo>
                  <a:pt x="86870" y="52380"/>
                </a:lnTo>
                <a:lnTo>
                  <a:pt x="86880" y="52380"/>
                </a:lnTo>
                <a:lnTo>
                  <a:pt x="86880" y="52390"/>
                </a:lnTo>
                <a:lnTo>
                  <a:pt x="86890" y="52390"/>
                </a:lnTo>
                <a:lnTo>
                  <a:pt x="86890" y="52400"/>
                </a:lnTo>
                <a:lnTo>
                  <a:pt x="86880" y="52400"/>
                </a:lnTo>
                <a:lnTo>
                  <a:pt x="86880" y="52410"/>
                </a:lnTo>
                <a:lnTo>
                  <a:pt x="86870" y="52410"/>
                </a:lnTo>
                <a:lnTo>
                  <a:pt x="86870" y="52420"/>
                </a:lnTo>
                <a:lnTo>
                  <a:pt x="86870" y="52430"/>
                </a:lnTo>
                <a:lnTo>
                  <a:pt x="86860" y="52430"/>
                </a:lnTo>
                <a:lnTo>
                  <a:pt x="86860" y="52440"/>
                </a:lnTo>
                <a:lnTo>
                  <a:pt x="86860" y="52450"/>
                </a:lnTo>
                <a:lnTo>
                  <a:pt x="86860" y="52460"/>
                </a:lnTo>
                <a:lnTo>
                  <a:pt x="86860" y="52470"/>
                </a:lnTo>
                <a:lnTo>
                  <a:pt x="86860" y="52480"/>
                </a:lnTo>
                <a:lnTo>
                  <a:pt x="86860" y="52490"/>
                </a:lnTo>
                <a:lnTo>
                  <a:pt x="86870" y="52490"/>
                </a:lnTo>
                <a:lnTo>
                  <a:pt x="86870" y="52500"/>
                </a:lnTo>
                <a:lnTo>
                  <a:pt x="86870" y="52510"/>
                </a:lnTo>
                <a:lnTo>
                  <a:pt x="86880" y="52510"/>
                </a:lnTo>
                <a:lnTo>
                  <a:pt x="86880" y="52520"/>
                </a:lnTo>
                <a:lnTo>
                  <a:pt x="86880" y="52530"/>
                </a:lnTo>
                <a:lnTo>
                  <a:pt x="86890" y="52530"/>
                </a:lnTo>
                <a:lnTo>
                  <a:pt x="86900" y="52530"/>
                </a:lnTo>
                <a:lnTo>
                  <a:pt x="86890" y="52530"/>
                </a:lnTo>
                <a:lnTo>
                  <a:pt x="86890" y="52540"/>
                </a:lnTo>
                <a:lnTo>
                  <a:pt x="86890" y="52550"/>
                </a:lnTo>
                <a:lnTo>
                  <a:pt x="86900" y="52550"/>
                </a:lnTo>
                <a:lnTo>
                  <a:pt x="86900" y="52560"/>
                </a:lnTo>
                <a:lnTo>
                  <a:pt x="86910" y="52560"/>
                </a:lnTo>
                <a:lnTo>
                  <a:pt x="86910" y="52570"/>
                </a:lnTo>
                <a:lnTo>
                  <a:pt x="86920" y="52570"/>
                </a:lnTo>
                <a:lnTo>
                  <a:pt x="86930" y="52570"/>
                </a:lnTo>
                <a:lnTo>
                  <a:pt x="86930" y="52580"/>
                </a:lnTo>
                <a:lnTo>
                  <a:pt x="86930" y="52590"/>
                </a:lnTo>
                <a:lnTo>
                  <a:pt x="86940" y="52590"/>
                </a:lnTo>
                <a:lnTo>
                  <a:pt x="86940" y="52600"/>
                </a:lnTo>
                <a:lnTo>
                  <a:pt x="86950" y="52610"/>
                </a:lnTo>
                <a:lnTo>
                  <a:pt x="86960" y="52610"/>
                </a:lnTo>
                <a:lnTo>
                  <a:pt x="86970" y="52610"/>
                </a:lnTo>
                <a:lnTo>
                  <a:pt x="86970" y="52620"/>
                </a:lnTo>
                <a:lnTo>
                  <a:pt x="86970" y="52630"/>
                </a:lnTo>
                <a:lnTo>
                  <a:pt x="86960" y="52630"/>
                </a:lnTo>
                <a:lnTo>
                  <a:pt x="86970" y="52640"/>
                </a:lnTo>
                <a:lnTo>
                  <a:pt x="86960" y="52640"/>
                </a:lnTo>
                <a:lnTo>
                  <a:pt x="86960" y="52650"/>
                </a:lnTo>
                <a:lnTo>
                  <a:pt x="86950" y="52650"/>
                </a:lnTo>
                <a:lnTo>
                  <a:pt x="86950" y="52660"/>
                </a:lnTo>
                <a:lnTo>
                  <a:pt x="86950" y="52670"/>
                </a:lnTo>
                <a:lnTo>
                  <a:pt x="86950" y="52680"/>
                </a:lnTo>
                <a:lnTo>
                  <a:pt x="86960" y="52680"/>
                </a:lnTo>
                <a:lnTo>
                  <a:pt x="86960" y="52690"/>
                </a:lnTo>
                <a:lnTo>
                  <a:pt x="86960" y="52700"/>
                </a:lnTo>
                <a:lnTo>
                  <a:pt x="86970" y="52700"/>
                </a:lnTo>
                <a:lnTo>
                  <a:pt x="86970" y="52710"/>
                </a:lnTo>
                <a:lnTo>
                  <a:pt x="86970" y="52720"/>
                </a:lnTo>
                <a:lnTo>
                  <a:pt x="86980" y="52720"/>
                </a:lnTo>
                <a:lnTo>
                  <a:pt x="86980" y="52730"/>
                </a:lnTo>
                <a:lnTo>
                  <a:pt x="86990" y="52730"/>
                </a:lnTo>
                <a:lnTo>
                  <a:pt x="86990" y="52740"/>
                </a:lnTo>
                <a:lnTo>
                  <a:pt x="87000" y="52740"/>
                </a:lnTo>
                <a:lnTo>
                  <a:pt x="87010" y="52750"/>
                </a:lnTo>
                <a:lnTo>
                  <a:pt x="87020" y="52750"/>
                </a:lnTo>
                <a:lnTo>
                  <a:pt x="87030" y="52750"/>
                </a:lnTo>
                <a:lnTo>
                  <a:pt x="87040" y="52760"/>
                </a:lnTo>
                <a:lnTo>
                  <a:pt x="87050" y="52760"/>
                </a:lnTo>
                <a:lnTo>
                  <a:pt x="87060" y="52760"/>
                </a:lnTo>
                <a:lnTo>
                  <a:pt x="87070" y="52760"/>
                </a:lnTo>
                <a:lnTo>
                  <a:pt x="87080" y="52750"/>
                </a:lnTo>
                <a:lnTo>
                  <a:pt x="87090" y="52750"/>
                </a:lnTo>
                <a:lnTo>
                  <a:pt x="87100" y="52750"/>
                </a:lnTo>
                <a:lnTo>
                  <a:pt x="87100" y="52760"/>
                </a:lnTo>
                <a:lnTo>
                  <a:pt x="87100" y="52770"/>
                </a:lnTo>
                <a:lnTo>
                  <a:pt x="87100" y="52780"/>
                </a:lnTo>
                <a:lnTo>
                  <a:pt x="87110" y="52780"/>
                </a:lnTo>
                <a:lnTo>
                  <a:pt x="87110" y="52790"/>
                </a:lnTo>
                <a:lnTo>
                  <a:pt x="87120" y="52800"/>
                </a:lnTo>
                <a:lnTo>
                  <a:pt x="87130" y="52810"/>
                </a:lnTo>
                <a:lnTo>
                  <a:pt x="87130" y="52820"/>
                </a:lnTo>
                <a:lnTo>
                  <a:pt x="87140" y="52820"/>
                </a:lnTo>
                <a:lnTo>
                  <a:pt x="87140" y="52830"/>
                </a:lnTo>
                <a:lnTo>
                  <a:pt x="87140" y="52840"/>
                </a:lnTo>
                <a:lnTo>
                  <a:pt x="87140" y="52850"/>
                </a:lnTo>
                <a:lnTo>
                  <a:pt x="87140" y="52860"/>
                </a:lnTo>
                <a:lnTo>
                  <a:pt x="87140" y="52870"/>
                </a:lnTo>
                <a:lnTo>
                  <a:pt x="87140" y="52880"/>
                </a:lnTo>
                <a:lnTo>
                  <a:pt x="87140" y="52890"/>
                </a:lnTo>
                <a:lnTo>
                  <a:pt x="87150" y="52890"/>
                </a:lnTo>
                <a:lnTo>
                  <a:pt x="87150" y="52900"/>
                </a:lnTo>
                <a:lnTo>
                  <a:pt x="87160" y="52900"/>
                </a:lnTo>
                <a:lnTo>
                  <a:pt x="87160" y="52910"/>
                </a:lnTo>
                <a:lnTo>
                  <a:pt x="87160" y="52920"/>
                </a:lnTo>
                <a:lnTo>
                  <a:pt x="87160" y="52930"/>
                </a:lnTo>
                <a:lnTo>
                  <a:pt x="87150" y="52940"/>
                </a:lnTo>
                <a:lnTo>
                  <a:pt x="87150" y="52950"/>
                </a:lnTo>
                <a:lnTo>
                  <a:pt x="87140" y="52950"/>
                </a:lnTo>
                <a:lnTo>
                  <a:pt x="87140" y="52960"/>
                </a:lnTo>
                <a:lnTo>
                  <a:pt x="87130" y="52960"/>
                </a:lnTo>
                <a:lnTo>
                  <a:pt x="87130" y="52970"/>
                </a:lnTo>
                <a:lnTo>
                  <a:pt x="87120" y="52970"/>
                </a:lnTo>
                <a:lnTo>
                  <a:pt x="87120" y="52980"/>
                </a:lnTo>
                <a:lnTo>
                  <a:pt x="87120" y="52990"/>
                </a:lnTo>
                <a:lnTo>
                  <a:pt x="87110" y="52990"/>
                </a:lnTo>
                <a:lnTo>
                  <a:pt x="87110" y="53000"/>
                </a:lnTo>
                <a:lnTo>
                  <a:pt x="87100" y="53000"/>
                </a:lnTo>
                <a:lnTo>
                  <a:pt x="87090" y="53010"/>
                </a:lnTo>
                <a:lnTo>
                  <a:pt x="87080" y="53000"/>
                </a:lnTo>
                <a:lnTo>
                  <a:pt x="87080" y="53010"/>
                </a:lnTo>
                <a:lnTo>
                  <a:pt x="87070" y="53010"/>
                </a:lnTo>
                <a:lnTo>
                  <a:pt x="87070" y="53000"/>
                </a:lnTo>
                <a:lnTo>
                  <a:pt x="87070" y="52990"/>
                </a:lnTo>
                <a:lnTo>
                  <a:pt x="87060" y="52990"/>
                </a:lnTo>
                <a:lnTo>
                  <a:pt x="87050" y="52990"/>
                </a:lnTo>
                <a:lnTo>
                  <a:pt x="87040" y="52990"/>
                </a:lnTo>
                <a:lnTo>
                  <a:pt x="87040" y="53000"/>
                </a:lnTo>
                <a:lnTo>
                  <a:pt x="87030" y="53000"/>
                </a:lnTo>
                <a:lnTo>
                  <a:pt x="87020" y="53010"/>
                </a:lnTo>
                <a:lnTo>
                  <a:pt x="87010" y="53010"/>
                </a:lnTo>
                <a:lnTo>
                  <a:pt x="87000" y="53010"/>
                </a:lnTo>
                <a:lnTo>
                  <a:pt x="87010" y="53010"/>
                </a:lnTo>
                <a:lnTo>
                  <a:pt x="87020" y="53010"/>
                </a:lnTo>
                <a:lnTo>
                  <a:pt x="87020" y="53020"/>
                </a:lnTo>
                <a:lnTo>
                  <a:pt x="87010" y="53020"/>
                </a:lnTo>
                <a:lnTo>
                  <a:pt x="87000" y="53020"/>
                </a:lnTo>
                <a:lnTo>
                  <a:pt x="87000" y="53030"/>
                </a:lnTo>
                <a:lnTo>
                  <a:pt x="86990" y="53030"/>
                </a:lnTo>
                <a:lnTo>
                  <a:pt x="86980" y="53030"/>
                </a:lnTo>
                <a:lnTo>
                  <a:pt x="86970" y="53040"/>
                </a:lnTo>
                <a:lnTo>
                  <a:pt x="86960" y="53040"/>
                </a:lnTo>
                <a:lnTo>
                  <a:pt x="86950" y="53040"/>
                </a:lnTo>
                <a:lnTo>
                  <a:pt x="86940" y="53040"/>
                </a:lnTo>
                <a:lnTo>
                  <a:pt x="86940" y="53050"/>
                </a:lnTo>
                <a:lnTo>
                  <a:pt x="86940" y="53060"/>
                </a:lnTo>
                <a:lnTo>
                  <a:pt x="86930" y="53060"/>
                </a:lnTo>
                <a:lnTo>
                  <a:pt x="86930" y="53070"/>
                </a:lnTo>
                <a:lnTo>
                  <a:pt x="86920" y="53070"/>
                </a:lnTo>
                <a:lnTo>
                  <a:pt x="86910" y="53070"/>
                </a:lnTo>
                <a:lnTo>
                  <a:pt x="86890" y="53070"/>
                </a:lnTo>
                <a:lnTo>
                  <a:pt x="86880" y="53070"/>
                </a:lnTo>
                <a:lnTo>
                  <a:pt x="86870" y="53070"/>
                </a:lnTo>
                <a:lnTo>
                  <a:pt x="86860" y="53070"/>
                </a:lnTo>
                <a:lnTo>
                  <a:pt x="86860" y="53080"/>
                </a:lnTo>
                <a:lnTo>
                  <a:pt x="86850" y="53080"/>
                </a:lnTo>
                <a:lnTo>
                  <a:pt x="86840" y="53090"/>
                </a:lnTo>
                <a:lnTo>
                  <a:pt x="86840" y="53100"/>
                </a:lnTo>
                <a:lnTo>
                  <a:pt x="86840" y="53110"/>
                </a:lnTo>
                <a:lnTo>
                  <a:pt x="86850" y="53110"/>
                </a:lnTo>
                <a:lnTo>
                  <a:pt x="86860" y="53100"/>
                </a:lnTo>
                <a:lnTo>
                  <a:pt x="86860" y="53110"/>
                </a:lnTo>
                <a:lnTo>
                  <a:pt x="86870" y="53110"/>
                </a:lnTo>
                <a:lnTo>
                  <a:pt x="86880" y="53110"/>
                </a:lnTo>
                <a:lnTo>
                  <a:pt x="86880" y="53100"/>
                </a:lnTo>
                <a:lnTo>
                  <a:pt x="86890" y="53100"/>
                </a:lnTo>
                <a:lnTo>
                  <a:pt x="86900" y="53100"/>
                </a:lnTo>
                <a:lnTo>
                  <a:pt x="86910" y="53100"/>
                </a:lnTo>
                <a:lnTo>
                  <a:pt x="86910" y="53090"/>
                </a:lnTo>
                <a:lnTo>
                  <a:pt x="86920" y="53090"/>
                </a:lnTo>
                <a:lnTo>
                  <a:pt x="86930" y="53090"/>
                </a:lnTo>
                <a:lnTo>
                  <a:pt x="86940" y="53090"/>
                </a:lnTo>
                <a:lnTo>
                  <a:pt x="86940" y="53080"/>
                </a:lnTo>
                <a:lnTo>
                  <a:pt x="86950" y="53080"/>
                </a:lnTo>
                <a:lnTo>
                  <a:pt x="86960" y="53080"/>
                </a:lnTo>
                <a:lnTo>
                  <a:pt x="86970" y="53080"/>
                </a:lnTo>
                <a:lnTo>
                  <a:pt x="86970" y="53090"/>
                </a:lnTo>
                <a:lnTo>
                  <a:pt x="86970" y="53080"/>
                </a:lnTo>
                <a:lnTo>
                  <a:pt x="86970" y="53090"/>
                </a:lnTo>
                <a:lnTo>
                  <a:pt x="86980" y="53090"/>
                </a:lnTo>
                <a:lnTo>
                  <a:pt x="86990" y="53090"/>
                </a:lnTo>
                <a:lnTo>
                  <a:pt x="87000" y="53100"/>
                </a:lnTo>
                <a:lnTo>
                  <a:pt x="87010" y="53100"/>
                </a:lnTo>
                <a:lnTo>
                  <a:pt x="87010" y="53110"/>
                </a:lnTo>
                <a:lnTo>
                  <a:pt x="87000" y="53110"/>
                </a:lnTo>
                <a:lnTo>
                  <a:pt x="87010" y="53110"/>
                </a:lnTo>
                <a:lnTo>
                  <a:pt x="87010" y="53120"/>
                </a:lnTo>
                <a:lnTo>
                  <a:pt x="87010" y="53130"/>
                </a:lnTo>
                <a:lnTo>
                  <a:pt x="87010" y="53140"/>
                </a:lnTo>
                <a:lnTo>
                  <a:pt x="87020" y="53140"/>
                </a:lnTo>
                <a:lnTo>
                  <a:pt x="87020" y="53150"/>
                </a:lnTo>
                <a:lnTo>
                  <a:pt x="87020" y="53160"/>
                </a:lnTo>
                <a:lnTo>
                  <a:pt x="87010" y="53160"/>
                </a:lnTo>
                <a:lnTo>
                  <a:pt x="87020" y="53160"/>
                </a:lnTo>
                <a:lnTo>
                  <a:pt x="87020" y="53170"/>
                </a:lnTo>
                <a:lnTo>
                  <a:pt x="87020" y="53180"/>
                </a:lnTo>
                <a:lnTo>
                  <a:pt x="87010" y="53180"/>
                </a:lnTo>
                <a:lnTo>
                  <a:pt x="87010" y="53190"/>
                </a:lnTo>
                <a:lnTo>
                  <a:pt x="87010" y="53200"/>
                </a:lnTo>
                <a:lnTo>
                  <a:pt x="87010" y="53210"/>
                </a:lnTo>
                <a:lnTo>
                  <a:pt x="87010" y="53220"/>
                </a:lnTo>
                <a:lnTo>
                  <a:pt x="87010" y="53230"/>
                </a:lnTo>
                <a:lnTo>
                  <a:pt x="87010" y="53240"/>
                </a:lnTo>
                <a:lnTo>
                  <a:pt x="87010" y="53250"/>
                </a:lnTo>
                <a:lnTo>
                  <a:pt x="87010" y="53260"/>
                </a:lnTo>
                <a:lnTo>
                  <a:pt x="87000" y="53270"/>
                </a:lnTo>
                <a:lnTo>
                  <a:pt x="87000" y="53280"/>
                </a:lnTo>
                <a:lnTo>
                  <a:pt x="87010" y="53280"/>
                </a:lnTo>
                <a:lnTo>
                  <a:pt x="87010" y="53290"/>
                </a:lnTo>
                <a:lnTo>
                  <a:pt x="87020" y="53290"/>
                </a:lnTo>
                <a:lnTo>
                  <a:pt x="87010" y="53290"/>
                </a:lnTo>
                <a:lnTo>
                  <a:pt x="87010" y="53300"/>
                </a:lnTo>
                <a:lnTo>
                  <a:pt x="87000" y="53300"/>
                </a:lnTo>
                <a:lnTo>
                  <a:pt x="87000" y="53310"/>
                </a:lnTo>
                <a:lnTo>
                  <a:pt x="87000" y="53320"/>
                </a:lnTo>
                <a:lnTo>
                  <a:pt x="86990" y="53320"/>
                </a:lnTo>
                <a:lnTo>
                  <a:pt x="86990" y="53330"/>
                </a:lnTo>
                <a:lnTo>
                  <a:pt x="86990" y="53340"/>
                </a:lnTo>
                <a:lnTo>
                  <a:pt x="86990" y="53350"/>
                </a:lnTo>
                <a:lnTo>
                  <a:pt x="86990" y="53360"/>
                </a:lnTo>
                <a:lnTo>
                  <a:pt x="86990" y="53370"/>
                </a:lnTo>
                <a:lnTo>
                  <a:pt x="86980" y="53380"/>
                </a:lnTo>
                <a:lnTo>
                  <a:pt x="86990" y="53380"/>
                </a:lnTo>
                <a:lnTo>
                  <a:pt x="86980" y="53380"/>
                </a:lnTo>
                <a:lnTo>
                  <a:pt x="86990" y="53390"/>
                </a:lnTo>
                <a:lnTo>
                  <a:pt x="86990" y="53400"/>
                </a:lnTo>
                <a:lnTo>
                  <a:pt x="86990" y="53410"/>
                </a:lnTo>
                <a:lnTo>
                  <a:pt x="86990" y="53420"/>
                </a:lnTo>
                <a:lnTo>
                  <a:pt x="86990" y="53430"/>
                </a:lnTo>
                <a:lnTo>
                  <a:pt x="86990" y="53440"/>
                </a:lnTo>
                <a:lnTo>
                  <a:pt x="86990" y="53450"/>
                </a:lnTo>
                <a:lnTo>
                  <a:pt x="86980" y="53450"/>
                </a:lnTo>
                <a:lnTo>
                  <a:pt x="86980" y="53460"/>
                </a:lnTo>
                <a:lnTo>
                  <a:pt x="86980" y="53470"/>
                </a:lnTo>
                <a:lnTo>
                  <a:pt x="86970" y="53470"/>
                </a:lnTo>
                <a:lnTo>
                  <a:pt x="86960" y="53470"/>
                </a:lnTo>
                <a:lnTo>
                  <a:pt x="86950" y="53470"/>
                </a:lnTo>
                <a:lnTo>
                  <a:pt x="86960" y="53470"/>
                </a:lnTo>
                <a:lnTo>
                  <a:pt x="86970" y="53470"/>
                </a:lnTo>
                <a:lnTo>
                  <a:pt x="86980" y="53470"/>
                </a:lnTo>
                <a:lnTo>
                  <a:pt x="86980" y="53480"/>
                </a:lnTo>
                <a:lnTo>
                  <a:pt x="86980" y="53490"/>
                </a:lnTo>
                <a:lnTo>
                  <a:pt x="86980" y="53500"/>
                </a:lnTo>
                <a:lnTo>
                  <a:pt x="86980" y="53510"/>
                </a:lnTo>
                <a:lnTo>
                  <a:pt x="86980" y="53520"/>
                </a:lnTo>
                <a:lnTo>
                  <a:pt x="86980" y="53530"/>
                </a:lnTo>
                <a:lnTo>
                  <a:pt x="86990" y="53530"/>
                </a:lnTo>
                <a:lnTo>
                  <a:pt x="86990" y="53540"/>
                </a:lnTo>
                <a:lnTo>
                  <a:pt x="86990" y="53550"/>
                </a:lnTo>
                <a:lnTo>
                  <a:pt x="86990" y="53560"/>
                </a:lnTo>
                <a:lnTo>
                  <a:pt x="87000" y="53570"/>
                </a:lnTo>
                <a:lnTo>
                  <a:pt x="87000" y="53580"/>
                </a:lnTo>
                <a:lnTo>
                  <a:pt x="87000" y="53590"/>
                </a:lnTo>
                <a:lnTo>
                  <a:pt x="87000" y="53600"/>
                </a:lnTo>
                <a:lnTo>
                  <a:pt x="87000" y="53610"/>
                </a:lnTo>
                <a:lnTo>
                  <a:pt x="87000" y="53620"/>
                </a:lnTo>
                <a:lnTo>
                  <a:pt x="87010" y="53620"/>
                </a:lnTo>
                <a:lnTo>
                  <a:pt x="87010" y="53630"/>
                </a:lnTo>
                <a:lnTo>
                  <a:pt x="87010" y="53640"/>
                </a:lnTo>
                <a:lnTo>
                  <a:pt x="87020" y="53640"/>
                </a:lnTo>
                <a:lnTo>
                  <a:pt x="87020" y="53650"/>
                </a:lnTo>
                <a:lnTo>
                  <a:pt x="87020" y="53660"/>
                </a:lnTo>
                <a:lnTo>
                  <a:pt x="87030" y="53660"/>
                </a:lnTo>
                <a:lnTo>
                  <a:pt x="87030" y="53670"/>
                </a:lnTo>
                <a:lnTo>
                  <a:pt x="87030" y="53680"/>
                </a:lnTo>
                <a:lnTo>
                  <a:pt x="87030" y="53690"/>
                </a:lnTo>
                <a:lnTo>
                  <a:pt x="87040" y="53690"/>
                </a:lnTo>
                <a:lnTo>
                  <a:pt x="87040" y="53700"/>
                </a:lnTo>
                <a:lnTo>
                  <a:pt x="87040" y="53710"/>
                </a:lnTo>
                <a:lnTo>
                  <a:pt x="87040" y="53720"/>
                </a:lnTo>
                <a:lnTo>
                  <a:pt x="87040" y="53730"/>
                </a:lnTo>
                <a:lnTo>
                  <a:pt x="87040" y="53740"/>
                </a:lnTo>
                <a:lnTo>
                  <a:pt x="87040" y="53750"/>
                </a:lnTo>
                <a:lnTo>
                  <a:pt x="87040" y="53760"/>
                </a:lnTo>
                <a:lnTo>
                  <a:pt x="87050" y="53760"/>
                </a:lnTo>
                <a:lnTo>
                  <a:pt x="87050" y="53770"/>
                </a:lnTo>
                <a:lnTo>
                  <a:pt x="87060" y="53770"/>
                </a:lnTo>
                <a:lnTo>
                  <a:pt x="87060" y="53780"/>
                </a:lnTo>
                <a:lnTo>
                  <a:pt x="87070" y="53780"/>
                </a:lnTo>
                <a:lnTo>
                  <a:pt x="87070" y="53790"/>
                </a:lnTo>
                <a:lnTo>
                  <a:pt x="87070" y="53800"/>
                </a:lnTo>
                <a:lnTo>
                  <a:pt x="87080" y="53800"/>
                </a:lnTo>
                <a:lnTo>
                  <a:pt x="87080" y="53810"/>
                </a:lnTo>
                <a:lnTo>
                  <a:pt x="87080" y="53820"/>
                </a:lnTo>
                <a:lnTo>
                  <a:pt x="87090" y="53820"/>
                </a:lnTo>
                <a:lnTo>
                  <a:pt x="87090" y="53830"/>
                </a:lnTo>
                <a:lnTo>
                  <a:pt x="87090" y="53840"/>
                </a:lnTo>
                <a:lnTo>
                  <a:pt x="87080" y="53840"/>
                </a:lnTo>
                <a:lnTo>
                  <a:pt x="87080" y="53850"/>
                </a:lnTo>
                <a:lnTo>
                  <a:pt x="87090" y="53850"/>
                </a:lnTo>
                <a:lnTo>
                  <a:pt x="87090" y="53840"/>
                </a:lnTo>
                <a:lnTo>
                  <a:pt x="87090" y="53850"/>
                </a:lnTo>
                <a:lnTo>
                  <a:pt x="87090" y="53860"/>
                </a:lnTo>
                <a:lnTo>
                  <a:pt x="87090" y="53850"/>
                </a:lnTo>
                <a:lnTo>
                  <a:pt x="87100" y="53860"/>
                </a:lnTo>
                <a:lnTo>
                  <a:pt x="87090" y="53860"/>
                </a:lnTo>
                <a:lnTo>
                  <a:pt x="87090" y="53870"/>
                </a:lnTo>
                <a:lnTo>
                  <a:pt x="87100" y="53870"/>
                </a:lnTo>
                <a:lnTo>
                  <a:pt x="87100" y="53880"/>
                </a:lnTo>
                <a:lnTo>
                  <a:pt x="87100" y="53890"/>
                </a:lnTo>
                <a:lnTo>
                  <a:pt x="87110" y="53890"/>
                </a:lnTo>
                <a:lnTo>
                  <a:pt x="87100" y="53890"/>
                </a:lnTo>
                <a:lnTo>
                  <a:pt x="87110" y="53890"/>
                </a:lnTo>
                <a:lnTo>
                  <a:pt x="87120" y="53890"/>
                </a:lnTo>
                <a:lnTo>
                  <a:pt x="87120" y="53900"/>
                </a:lnTo>
                <a:lnTo>
                  <a:pt x="87130" y="53900"/>
                </a:lnTo>
                <a:lnTo>
                  <a:pt x="87130" y="53910"/>
                </a:lnTo>
                <a:lnTo>
                  <a:pt x="87130" y="53920"/>
                </a:lnTo>
                <a:lnTo>
                  <a:pt x="87140" y="53920"/>
                </a:lnTo>
                <a:lnTo>
                  <a:pt x="87130" y="53920"/>
                </a:lnTo>
                <a:lnTo>
                  <a:pt x="87130" y="53930"/>
                </a:lnTo>
                <a:lnTo>
                  <a:pt x="87140" y="53930"/>
                </a:lnTo>
                <a:lnTo>
                  <a:pt x="87140" y="53940"/>
                </a:lnTo>
                <a:lnTo>
                  <a:pt x="87140" y="53950"/>
                </a:lnTo>
                <a:lnTo>
                  <a:pt x="87140" y="53940"/>
                </a:lnTo>
                <a:lnTo>
                  <a:pt x="87150" y="53950"/>
                </a:lnTo>
                <a:lnTo>
                  <a:pt x="87140" y="53950"/>
                </a:lnTo>
                <a:lnTo>
                  <a:pt x="87150" y="53950"/>
                </a:lnTo>
                <a:lnTo>
                  <a:pt x="87160" y="53960"/>
                </a:lnTo>
                <a:lnTo>
                  <a:pt x="87170" y="53960"/>
                </a:lnTo>
                <a:lnTo>
                  <a:pt x="87180" y="53960"/>
                </a:lnTo>
                <a:lnTo>
                  <a:pt x="87170" y="53960"/>
                </a:lnTo>
                <a:lnTo>
                  <a:pt x="87170" y="53950"/>
                </a:lnTo>
                <a:lnTo>
                  <a:pt x="87180" y="53950"/>
                </a:lnTo>
                <a:lnTo>
                  <a:pt x="87190" y="53950"/>
                </a:lnTo>
                <a:lnTo>
                  <a:pt x="87200" y="53950"/>
                </a:lnTo>
                <a:lnTo>
                  <a:pt x="87200" y="53960"/>
                </a:lnTo>
                <a:lnTo>
                  <a:pt x="87210" y="53960"/>
                </a:lnTo>
                <a:lnTo>
                  <a:pt x="87210" y="53970"/>
                </a:lnTo>
                <a:lnTo>
                  <a:pt x="87220" y="53970"/>
                </a:lnTo>
                <a:lnTo>
                  <a:pt x="87220" y="53980"/>
                </a:lnTo>
                <a:lnTo>
                  <a:pt x="87230" y="53980"/>
                </a:lnTo>
                <a:lnTo>
                  <a:pt x="87230" y="53990"/>
                </a:lnTo>
                <a:lnTo>
                  <a:pt x="87230" y="54000"/>
                </a:lnTo>
                <a:lnTo>
                  <a:pt x="87240" y="54010"/>
                </a:lnTo>
                <a:lnTo>
                  <a:pt x="87240" y="54020"/>
                </a:lnTo>
                <a:lnTo>
                  <a:pt x="87240" y="54030"/>
                </a:lnTo>
                <a:lnTo>
                  <a:pt x="87250" y="54030"/>
                </a:lnTo>
                <a:lnTo>
                  <a:pt x="87250" y="54040"/>
                </a:lnTo>
                <a:lnTo>
                  <a:pt x="87250" y="54050"/>
                </a:lnTo>
                <a:lnTo>
                  <a:pt x="87260" y="54060"/>
                </a:lnTo>
                <a:lnTo>
                  <a:pt x="87270" y="54060"/>
                </a:lnTo>
                <a:lnTo>
                  <a:pt x="87260" y="54060"/>
                </a:lnTo>
                <a:lnTo>
                  <a:pt x="87260" y="54070"/>
                </a:lnTo>
                <a:lnTo>
                  <a:pt x="87260" y="54080"/>
                </a:lnTo>
                <a:lnTo>
                  <a:pt x="87250" y="54080"/>
                </a:lnTo>
                <a:lnTo>
                  <a:pt x="87250" y="54090"/>
                </a:lnTo>
                <a:lnTo>
                  <a:pt x="87250" y="54100"/>
                </a:lnTo>
                <a:lnTo>
                  <a:pt x="87250" y="54110"/>
                </a:lnTo>
                <a:lnTo>
                  <a:pt x="87250" y="54120"/>
                </a:lnTo>
                <a:lnTo>
                  <a:pt x="87240" y="54120"/>
                </a:lnTo>
                <a:lnTo>
                  <a:pt x="87240" y="54110"/>
                </a:lnTo>
                <a:lnTo>
                  <a:pt x="87240" y="54100"/>
                </a:lnTo>
                <a:lnTo>
                  <a:pt x="87230" y="54100"/>
                </a:lnTo>
                <a:lnTo>
                  <a:pt x="87230" y="54090"/>
                </a:lnTo>
                <a:lnTo>
                  <a:pt x="87220" y="54090"/>
                </a:lnTo>
                <a:lnTo>
                  <a:pt x="87220" y="54100"/>
                </a:lnTo>
                <a:lnTo>
                  <a:pt x="87220" y="54110"/>
                </a:lnTo>
                <a:lnTo>
                  <a:pt x="87210" y="54120"/>
                </a:lnTo>
                <a:lnTo>
                  <a:pt x="87220" y="54120"/>
                </a:lnTo>
                <a:lnTo>
                  <a:pt x="87220" y="54130"/>
                </a:lnTo>
                <a:lnTo>
                  <a:pt x="87220" y="54140"/>
                </a:lnTo>
                <a:lnTo>
                  <a:pt x="87220" y="54150"/>
                </a:lnTo>
                <a:lnTo>
                  <a:pt x="87220" y="54160"/>
                </a:lnTo>
                <a:lnTo>
                  <a:pt x="87220" y="54170"/>
                </a:lnTo>
                <a:lnTo>
                  <a:pt x="87230" y="54170"/>
                </a:lnTo>
                <a:lnTo>
                  <a:pt x="87220" y="54170"/>
                </a:lnTo>
                <a:lnTo>
                  <a:pt x="87220" y="54180"/>
                </a:lnTo>
                <a:lnTo>
                  <a:pt x="87220" y="54190"/>
                </a:lnTo>
                <a:lnTo>
                  <a:pt x="87230" y="54190"/>
                </a:lnTo>
                <a:lnTo>
                  <a:pt x="87230" y="54200"/>
                </a:lnTo>
                <a:lnTo>
                  <a:pt x="87230" y="54210"/>
                </a:lnTo>
                <a:lnTo>
                  <a:pt x="87240" y="54210"/>
                </a:lnTo>
                <a:lnTo>
                  <a:pt x="87240" y="54220"/>
                </a:lnTo>
                <a:lnTo>
                  <a:pt x="87240" y="54230"/>
                </a:lnTo>
                <a:lnTo>
                  <a:pt x="87250" y="54230"/>
                </a:lnTo>
                <a:lnTo>
                  <a:pt x="87250" y="54240"/>
                </a:lnTo>
                <a:lnTo>
                  <a:pt x="87260" y="54250"/>
                </a:lnTo>
                <a:lnTo>
                  <a:pt x="87260" y="54260"/>
                </a:lnTo>
                <a:lnTo>
                  <a:pt x="87270" y="54260"/>
                </a:lnTo>
                <a:lnTo>
                  <a:pt x="87270" y="54270"/>
                </a:lnTo>
                <a:lnTo>
                  <a:pt x="87280" y="54280"/>
                </a:lnTo>
                <a:lnTo>
                  <a:pt x="87290" y="54280"/>
                </a:lnTo>
                <a:lnTo>
                  <a:pt x="87290" y="54290"/>
                </a:lnTo>
                <a:lnTo>
                  <a:pt x="87300" y="54300"/>
                </a:lnTo>
                <a:lnTo>
                  <a:pt x="87310" y="54300"/>
                </a:lnTo>
                <a:lnTo>
                  <a:pt x="87310" y="54310"/>
                </a:lnTo>
                <a:lnTo>
                  <a:pt x="87320" y="54310"/>
                </a:lnTo>
                <a:lnTo>
                  <a:pt x="87320" y="54320"/>
                </a:lnTo>
                <a:lnTo>
                  <a:pt x="87330" y="54320"/>
                </a:lnTo>
                <a:lnTo>
                  <a:pt x="87340" y="54320"/>
                </a:lnTo>
                <a:lnTo>
                  <a:pt x="87350" y="54320"/>
                </a:lnTo>
                <a:lnTo>
                  <a:pt x="87360" y="54330"/>
                </a:lnTo>
                <a:lnTo>
                  <a:pt x="87370" y="54320"/>
                </a:lnTo>
                <a:lnTo>
                  <a:pt x="87360" y="54320"/>
                </a:lnTo>
                <a:lnTo>
                  <a:pt x="87360" y="54310"/>
                </a:lnTo>
                <a:lnTo>
                  <a:pt x="87360" y="54300"/>
                </a:lnTo>
                <a:lnTo>
                  <a:pt x="87350" y="54300"/>
                </a:lnTo>
                <a:lnTo>
                  <a:pt x="87340" y="54290"/>
                </a:lnTo>
                <a:lnTo>
                  <a:pt x="87330" y="54290"/>
                </a:lnTo>
                <a:lnTo>
                  <a:pt x="87330" y="54280"/>
                </a:lnTo>
                <a:lnTo>
                  <a:pt x="87320" y="54280"/>
                </a:lnTo>
                <a:lnTo>
                  <a:pt x="87310" y="54280"/>
                </a:lnTo>
                <a:lnTo>
                  <a:pt x="87310" y="54270"/>
                </a:lnTo>
                <a:lnTo>
                  <a:pt x="87300" y="54270"/>
                </a:lnTo>
                <a:lnTo>
                  <a:pt x="87300" y="54260"/>
                </a:lnTo>
                <a:lnTo>
                  <a:pt x="87290" y="54260"/>
                </a:lnTo>
                <a:lnTo>
                  <a:pt x="87290" y="54250"/>
                </a:lnTo>
                <a:lnTo>
                  <a:pt x="87290" y="54240"/>
                </a:lnTo>
                <a:lnTo>
                  <a:pt x="87280" y="54240"/>
                </a:lnTo>
                <a:lnTo>
                  <a:pt x="87280" y="54230"/>
                </a:lnTo>
                <a:lnTo>
                  <a:pt x="87270" y="54230"/>
                </a:lnTo>
                <a:lnTo>
                  <a:pt x="87270" y="54220"/>
                </a:lnTo>
                <a:lnTo>
                  <a:pt x="87260" y="54220"/>
                </a:lnTo>
                <a:lnTo>
                  <a:pt x="87260" y="54210"/>
                </a:lnTo>
                <a:lnTo>
                  <a:pt x="87260" y="54200"/>
                </a:lnTo>
                <a:lnTo>
                  <a:pt x="87260" y="54190"/>
                </a:lnTo>
                <a:lnTo>
                  <a:pt x="87250" y="54190"/>
                </a:lnTo>
                <a:lnTo>
                  <a:pt x="87250" y="54180"/>
                </a:lnTo>
                <a:lnTo>
                  <a:pt x="87250" y="54170"/>
                </a:lnTo>
                <a:lnTo>
                  <a:pt x="87260" y="54170"/>
                </a:lnTo>
                <a:lnTo>
                  <a:pt x="87260" y="54180"/>
                </a:lnTo>
                <a:lnTo>
                  <a:pt x="87270" y="54180"/>
                </a:lnTo>
                <a:lnTo>
                  <a:pt x="87280" y="54180"/>
                </a:lnTo>
                <a:lnTo>
                  <a:pt x="87280" y="54170"/>
                </a:lnTo>
                <a:lnTo>
                  <a:pt x="87280" y="54160"/>
                </a:lnTo>
                <a:lnTo>
                  <a:pt x="87280" y="54150"/>
                </a:lnTo>
                <a:lnTo>
                  <a:pt x="87280" y="54140"/>
                </a:lnTo>
                <a:lnTo>
                  <a:pt x="87280" y="54130"/>
                </a:lnTo>
                <a:lnTo>
                  <a:pt x="87280" y="54120"/>
                </a:lnTo>
                <a:lnTo>
                  <a:pt x="87270" y="54120"/>
                </a:lnTo>
                <a:lnTo>
                  <a:pt x="87270" y="54110"/>
                </a:lnTo>
                <a:lnTo>
                  <a:pt x="87270" y="54100"/>
                </a:lnTo>
                <a:lnTo>
                  <a:pt x="87270" y="54090"/>
                </a:lnTo>
                <a:lnTo>
                  <a:pt x="87270" y="54080"/>
                </a:lnTo>
                <a:lnTo>
                  <a:pt x="87270" y="54070"/>
                </a:lnTo>
                <a:lnTo>
                  <a:pt x="87270" y="54060"/>
                </a:lnTo>
                <a:lnTo>
                  <a:pt x="87270" y="54050"/>
                </a:lnTo>
                <a:lnTo>
                  <a:pt x="87270" y="54040"/>
                </a:lnTo>
                <a:lnTo>
                  <a:pt x="87260" y="54040"/>
                </a:lnTo>
                <a:lnTo>
                  <a:pt x="87260" y="54030"/>
                </a:lnTo>
                <a:lnTo>
                  <a:pt x="87260" y="54020"/>
                </a:lnTo>
                <a:lnTo>
                  <a:pt x="87260" y="54010"/>
                </a:lnTo>
                <a:lnTo>
                  <a:pt x="87250" y="54010"/>
                </a:lnTo>
                <a:lnTo>
                  <a:pt x="87250" y="54000"/>
                </a:lnTo>
                <a:lnTo>
                  <a:pt x="87250" y="53990"/>
                </a:lnTo>
                <a:lnTo>
                  <a:pt x="87250" y="53980"/>
                </a:lnTo>
                <a:lnTo>
                  <a:pt x="87250" y="53970"/>
                </a:lnTo>
                <a:lnTo>
                  <a:pt x="87240" y="53970"/>
                </a:lnTo>
                <a:lnTo>
                  <a:pt x="87240" y="53960"/>
                </a:lnTo>
                <a:lnTo>
                  <a:pt x="87230" y="53960"/>
                </a:lnTo>
                <a:lnTo>
                  <a:pt x="87230" y="53950"/>
                </a:lnTo>
                <a:lnTo>
                  <a:pt x="87220" y="53950"/>
                </a:lnTo>
                <a:lnTo>
                  <a:pt x="87220" y="53940"/>
                </a:lnTo>
                <a:lnTo>
                  <a:pt x="87220" y="53930"/>
                </a:lnTo>
                <a:lnTo>
                  <a:pt x="87210" y="53930"/>
                </a:lnTo>
                <a:lnTo>
                  <a:pt x="87210" y="53920"/>
                </a:lnTo>
                <a:lnTo>
                  <a:pt x="87200" y="53920"/>
                </a:lnTo>
                <a:lnTo>
                  <a:pt x="87200" y="53910"/>
                </a:lnTo>
                <a:lnTo>
                  <a:pt x="87190" y="53910"/>
                </a:lnTo>
                <a:lnTo>
                  <a:pt x="87190" y="53900"/>
                </a:lnTo>
                <a:lnTo>
                  <a:pt x="87180" y="53900"/>
                </a:lnTo>
                <a:lnTo>
                  <a:pt x="87170" y="53900"/>
                </a:lnTo>
                <a:lnTo>
                  <a:pt x="87170" y="53910"/>
                </a:lnTo>
                <a:lnTo>
                  <a:pt x="87160" y="53910"/>
                </a:lnTo>
                <a:lnTo>
                  <a:pt x="87160" y="53900"/>
                </a:lnTo>
                <a:lnTo>
                  <a:pt x="87160" y="53890"/>
                </a:lnTo>
                <a:lnTo>
                  <a:pt x="87150" y="53890"/>
                </a:lnTo>
                <a:lnTo>
                  <a:pt x="87140" y="53890"/>
                </a:lnTo>
                <a:lnTo>
                  <a:pt x="87140" y="53880"/>
                </a:lnTo>
                <a:lnTo>
                  <a:pt x="87130" y="53880"/>
                </a:lnTo>
                <a:lnTo>
                  <a:pt x="87130" y="53870"/>
                </a:lnTo>
                <a:lnTo>
                  <a:pt x="87120" y="53860"/>
                </a:lnTo>
                <a:lnTo>
                  <a:pt x="87120" y="53850"/>
                </a:lnTo>
                <a:lnTo>
                  <a:pt x="87120" y="53840"/>
                </a:lnTo>
                <a:lnTo>
                  <a:pt x="87120" y="53830"/>
                </a:lnTo>
                <a:lnTo>
                  <a:pt x="87110" y="53830"/>
                </a:lnTo>
                <a:lnTo>
                  <a:pt x="87110" y="53820"/>
                </a:lnTo>
                <a:lnTo>
                  <a:pt x="87120" y="53820"/>
                </a:lnTo>
                <a:lnTo>
                  <a:pt x="87130" y="53820"/>
                </a:lnTo>
                <a:lnTo>
                  <a:pt x="87140" y="53820"/>
                </a:lnTo>
                <a:lnTo>
                  <a:pt x="87140" y="53830"/>
                </a:lnTo>
                <a:lnTo>
                  <a:pt x="87150" y="53830"/>
                </a:lnTo>
                <a:lnTo>
                  <a:pt x="87150" y="53840"/>
                </a:lnTo>
                <a:lnTo>
                  <a:pt x="87150" y="53850"/>
                </a:lnTo>
                <a:lnTo>
                  <a:pt x="87160" y="53850"/>
                </a:lnTo>
                <a:lnTo>
                  <a:pt x="87170" y="53850"/>
                </a:lnTo>
                <a:lnTo>
                  <a:pt x="87170" y="53860"/>
                </a:lnTo>
                <a:lnTo>
                  <a:pt x="87180" y="53870"/>
                </a:lnTo>
                <a:lnTo>
                  <a:pt x="87190" y="53870"/>
                </a:lnTo>
                <a:lnTo>
                  <a:pt x="87200" y="53870"/>
                </a:lnTo>
                <a:lnTo>
                  <a:pt x="87190" y="53870"/>
                </a:lnTo>
                <a:lnTo>
                  <a:pt x="87190" y="53860"/>
                </a:lnTo>
                <a:lnTo>
                  <a:pt x="87190" y="53850"/>
                </a:lnTo>
                <a:lnTo>
                  <a:pt x="87180" y="53850"/>
                </a:lnTo>
                <a:lnTo>
                  <a:pt x="87180" y="53840"/>
                </a:lnTo>
                <a:lnTo>
                  <a:pt x="87170" y="53840"/>
                </a:lnTo>
                <a:lnTo>
                  <a:pt x="87170" y="53830"/>
                </a:lnTo>
                <a:lnTo>
                  <a:pt x="87160" y="53820"/>
                </a:lnTo>
                <a:lnTo>
                  <a:pt x="87150" y="53810"/>
                </a:lnTo>
                <a:lnTo>
                  <a:pt x="87150" y="53820"/>
                </a:lnTo>
                <a:lnTo>
                  <a:pt x="87140" y="53820"/>
                </a:lnTo>
                <a:lnTo>
                  <a:pt x="87140" y="53810"/>
                </a:lnTo>
                <a:lnTo>
                  <a:pt x="87130" y="53810"/>
                </a:lnTo>
                <a:lnTo>
                  <a:pt x="87130" y="53800"/>
                </a:lnTo>
                <a:lnTo>
                  <a:pt x="87130" y="53790"/>
                </a:lnTo>
                <a:lnTo>
                  <a:pt x="87130" y="53780"/>
                </a:lnTo>
                <a:lnTo>
                  <a:pt x="87130" y="53770"/>
                </a:lnTo>
                <a:lnTo>
                  <a:pt x="87130" y="53760"/>
                </a:lnTo>
                <a:lnTo>
                  <a:pt x="87140" y="53760"/>
                </a:lnTo>
                <a:lnTo>
                  <a:pt x="87140" y="53750"/>
                </a:lnTo>
                <a:lnTo>
                  <a:pt x="87130" y="53740"/>
                </a:lnTo>
                <a:lnTo>
                  <a:pt x="87130" y="53730"/>
                </a:lnTo>
                <a:lnTo>
                  <a:pt x="87140" y="53730"/>
                </a:lnTo>
                <a:lnTo>
                  <a:pt x="87140" y="53720"/>
                </a:lnTo>
                <a:lnTo>
                  <a:pt x="87140" y="53710"/>
                </a:lnTo>
                <a:lnTo>
                  <a:pt x="87140" y="53700"/>
                </a:lnTo>
                <a:lnTo>
                  <a:pt x="87130" y="53700"/>
                </a:lnTo>
                <a:lnTo>
                  <a:pt x="87130" y="53690"/>
                </a:lnTo>
                <a:lnTo>
                  <a:pt x="87130" y="53680"/>
                </a:lnTo>
                <a:lnTo>
                  <a:pt x="87140" y="53680"/>
                </a:lnTo>
                <a:lnTo>
                  <a:pt x="87140" y="53670"/>
                </a:lnTo>
                <a:lnTo>
                  <a:pt x="87140" y="53660"/>
                </a:lnTo>
                <a:lnTo>
                  <a:pt x="87140" y="53650"/>
                </a:lnTo>
                <a:lnTo>
                  <a:pt x="87140" y="53640"/>
                </a:lnTo>
                <a:lnTo>
                  <a:pt x="87130" y="53640"/>
                </a:lnTo>
                <a:lnTo>
                  <a:pt x="87140" y="53640"/>
                </a:lnTo>
                <a:lnTo>
                  <a:pt x="87140" y="53630"/>
                </a:lnTo>
                <a:lnTo>
                  <a:pt x="87140" y="53620"/>
                </a:lnTo>
                <a:lnTo>
                  <a:pt x="87140" y="53610"/>
                </a:lnTo>
                <a:lnTo>
                  <a:pt x="87140" y="53600"/>
                </a:lnTo>
                <a:lnTo>
                  <a:pt x="87130" y="53600"/>
                </a:lnTo>
                <a:lnTo>
                  <a:pt x="87130" y="53590"/>
                </a:lnTo>
                <a:lnTo>
                  <a:pt x="87120" y="53590"/>
                </a:lnTo>
                <a:lnTo>
                  <a:pt x="87110" y="53590"/>
                </a:lnTo>
                <a:lnTo>
                  <a:pt x="87110" y="53580"/>
                </a:lnTo>
                <a:lnTo>
                  <a:pt x="87100" y="53580"/>
                </a:lnTo>
                <a:lnTo>
                  <a:pt x="87090" y="53580"/>
                </a:lnTo>
                <a:lnTo>
                  <a:pt x="87090" y="53590"/>
                </a:lnTo>
                <a:lnTo>
                  <a:pt x="87080" y="53590"/>
                </a:lnTo>
                <a:lnTo>
                  <a:pt x="87080" y="53580"/>
                </a:lnTo>
                <a:lnTo>
                  <a:pt x="87080" y="53570"/>
                </a:lnTo>
                <a:lnTo>
                  <a:pt x="87090" y="53560"/>
                </a:lnTo>
                <a:lnTo>
                  <a:pt x="87100" y="53560"/>
                </a:lnTo>
                <a:lnTo>
                  <a:pt x="87100" y="53550"/>
                </a:lnTo>
                <a:lnTo>
                  <a:pt x="87100" y="53540"/>
                </a:lnTo>
                <a:lnTo>
                  <a:pt x="87100" y="53530"/>
                </a:lnTo>
                <a:lnTo>
                  <a:pt x="87100" y="53520"/>
                </a:lnTo>
                <a:lnTo>
                  <a:pt x="87090" y="53520"/>
                </a:lnTo>
                <a:lnTo>
                  <a:pt x="87080" y="53520"/>
                </a:lnTo>
                <a:lnTo>
                  <a:pt x="87080" y="53510"/>
                </a:lnTo>
                <a:lnTo>
                  <a:pt x="87070" y="53510"/>
                </a:lnTo>
                <a:lnTo>
                  <a:pt x="87070" y="53500"/>
                </a:lnTo>
                <a:lnTo>
                  <a:pt x="87070" y="53490"/>
                </a:lnTo>
                <a:lnTo>
                  <a:pt x="87070" y="53480"/>
                </a:lnTo>
                <a:lnTo>
                  <a:pt x="87070" y="53470"/>
                </a:lnTo>
                <a:lnTo>
                  <a:pt x="87080" y="53470"/>
                </a:lnTo>
                <a:lnTo>
                  <a:pt x="87080" y="53460"/>
                </a:lnTo>
                <a:lnTo>
                  <a:pt x="87090" y="53460"/>
                </a:lnTo>
                <a:lnTo>
                  <a:pt x="87090" y="53470"/>
                </a:lnTo>
                <a:lnTo>
                  <a:pt x="87090" y="53480"/>
                </a:lnTo>
                <a:lnTo>
                  <a:pt x="87090" y="53490"/>
                </a:lnTo>
                <a:lnTo>
                  <a:pt x="87110" y="53490"/>
                </a:lnTo>
                <a:lnTo>
                  <a:pt x="87120" y="53490"/>
                </a:lnTo>
                <a:lnTo>
                  <a:pt x="87130" y="53490"/>
                </a:lnTo>
                <a:lnTo>
                  <a:pt x="87130" y="53480"/>
                </a:lnTo>
                <a:lnTo>
                  <a:pt x="87130" y="53470"/>
                </a:lnTo>
                <a:lnTo>
                  <a:pt x="87130" y="53460"/>
                </a:lnTo>
                <a:lnTo>
                  <a:pt x="87130" y="53450"/>
                </a:lnTo>
                <a:lnTo>
                  <a:pt x="87130" y="53440"/>
                </a:lnTo>
                <a:lnTo>
                  <a:pt x="87130" y="53430"/>
                </a:lnTo>
                <a:lnTo>
                  <a:pt x="87140" y="53430"/>
                </a:lnTo>
                <a:lnTo>
                  <a:pt x="87140" y="53420"/>
                </a:lnTo>
                <a:lnTo>
                  <a:pt x="87140" y="53410"/>
                </a:lnTo>
                <a:lnTo>
                  <a:pt x="87130" y="53410"/>
                </a:lnTo>
                <a:lnTo>
                  <a:pt x="87130" y="53400"/>
                </a:lnTo>
                <a:lnTo>
                  <a:pt x="87130" y="53390"/>
                </a:lnTo>
                <a:lnTo>
                  <a:pt x="87120" y="53390"/>
                </a:lnTo>
                <a:lnTo>
                  <a:pt x="87120" y="53380"/>
                </a:lnTo>
                <a:lnTo>
                  <a:pt x="87120" y="53370"/>
                </a:lnTo>
                <a:lnTo>
                  <a:pt x="87120" y="53360"/>
                </a:lnTo>
                <a:lnTo>
                  <a:pt x="87120" y="53350"/>
                </a:lnTo>
                <a:lnTo>
                  <a:pt x="87120" y="53340"/>
                </a:lnTo>
                <a:lnTo>
                  <a:pt x="87130" y="53340"/>
                </a:lnTo>
                <a:lnTo>
                  <a:pt x="87130" y="53330"/>
                </a:lnTo>
                <a:lnTo>
                  <a:pt x="87130" y="53320"/>
                </a:lnTo>
                <a:lnTo>
                  <a:pt x="87130" y="53310"/>
                </a:lnTo>
                <a:lnTo>
                  <a:pt x="87120" y="53310"/>
                </a:lnTo>
                <a:lnTo>
                  <a:pt x="87120" y="53300"/>
                </a:lnTo>
                <a:lnTo>
                  <a:pt x="87130" y="53300"/>
                </a:lnTo>
                <a:lnTo>
                  <a:pt x="87130" y="53290"/>
                </a:lnTo>
                <a:lnTo>
                  <a:pt x="87140" y="53290"/>
                </a:lnTo>
                <a:lnTo>
                  <a:pt x="87140" y="53280"/>
                </a:lnTo>
                <a:lnTo>
                  <a:pt x="87150" y="53280"/>
                </a:lnTo>
                <a:lnTo>
                  <a:pt x="87150" y="53270"/>
                </a:lnTo>
                <a:lnTo>
                  <a:pt x="87150" y="53260"/>
                </a:lnTo>
                <a:lnTo>
                  <a:pt x="87150" y="53250"/>
                </a:lnTo>
                <a:lnTo>
                  <a:pt x="87160" y="53250"/>
                </a:lnTo>
                <a:lnTo>
                  <a:pt x="87160" y="53240"/>
                </a:lnTo>
                <a:lnTo>
                  <a:pt x="87160" y="53230"/>
                </a:lnTo>
                <a:lnTo>
                  <a:pt x="87160" y="53220"/>
                </a:lnTo>
                <a:lnTo>
                  <a:pt x="87170" y="53220"/>
                </a:lnTo>
                <a:lnTo>
                  <a:pt x="87160" y="53220"/>
                </a:lnTo>
                <a:lnTo>
                  <a:pt x="87160" y="53210"/>
                </a:lnTo>
                <a:lnTo>
                  <a:pt x="87170" y="53210"/>
                </a:lnTo>
                <a:lnTo>
                  <a:pt x="87170" y="53200"/>
                </a:lnTo>
                <a:lnTo>
                  <a:pt x="87160" y="53200"/>
                </a:lnTo>
                <a:lnTo>
                  <a:pt x="87170" y="53200"/>
                </a:lnTo>
                <a:lnTo>
                  <a:pt x="87160" y="53200"/>
                </a:lnTo>
                <a:lnTo>
                  <a:pt x="87160" y="53190"/>
                </a:lnTo>
                <a:lnTo>
                  <a:pt x="87170" y="53190"/>
                </a:lnTo>
                <a:lnTo>
                  <a:pt x="87170" y="53180"/>
                </a:lnTo>
                <a:lnTo>
                  <a:pt x="87160" y="53180"/>
                </a:lnTo>
                <a:lnTo>
                  <a:pt x="87170" y="53180"/>
                </a:lnTo>
                <a:lnTo>
                  <a:pt x="87170" y="53170"/>
                </a:lnTo>
                <a:lnTo>
                  <a:pt x="87160" y="53170"/>
                </a:lnTo>
                <a:lnTo>
                  <a:pt x="87170" y="53170"/>
                </a:lnTo>
                <a:lnTo>
                  <a:pt x="87170" y="53160"/>
                </a:lnTo>
                <a:lnTo>
                  <a:pt x="87170" y="53150"/>
                </a:lnTo>
                <a:lnTo>
                  <a:pt x="87170" y="53140"/>
                </a:lnTo>
                <a:lnTo>
                  <a:pt x="87170" y="53130"/>
                </a:lnTo>
                <a:lnTo>
                  <a:pt x="87180" y="53130"/>
                </a:lnTo>
                <a:lnTo>
                  <a:pt x="87180" y="53120"/>
                </a:lnTo>
                <a:lnTo>
                  <a:pt x="87180" y="53110"/>
                </a:lnTo>
                <a:lnTo>
                  <a:pt x="87190" y="53110"/>
                </a:lnTo>
                <a:lnTo>
                  <a:pt x="87200" y="53110"/>
                </a:lnTo>
                <a:lnTo>
                  <a:pt x="87210" y="53110"/>
                </a:lnTo>
                <a:lnTo>
                  <a:pt x="87220" y="53120"/>
                </a:lnTo>
                <a:lnTo>
                  <a:pt x="87220" y="53130"/>
                </a:lnTo>
                <a:lnTo>
                  <a:pt x="87220" y="53140"/>
                </a:lnTo>
                <a:lnTo>
                  <a:pt x="87220" y="53150"/>
                </a:lnTo>
                <a:lnTo>
                  <a:pt x="87230" y="53150"/>
                </a:lnTo>
                <a:lnTo>
                  <a:pt x="87230" y="53160"/>
                </a:lnTo>
                <a:lnTo>
                  <a:pt x="87230" y="53170"/>
                </a:lnTo>
                <a:lnTo>
                  <a:pt x="87240" y="53170"/>
                </a:lnTo>
                <a:lnTo>
                  <a:pt x="87250" y="53170"/>
                </a:lnTo>
                <a:lnTo>
                  <a:pt x="87260" y="53170"/>
                </a:lnTo>
                <a:lnTo>
                  <a:pt x="87270" y="53170"/>
                </a:lnTo>
                <a:lnTo>
                  <a:pt x="87270" y="53160"/>
                </a:lnTo>
                <a:lnTo>
                  <a:pt x="87260" y="53160"/>
                </a:lnTo>
                <a:lnTo>
                  <a:pt x="87260" y="53150"/>
                </a:lnTo>
                <a:lnTo>
                  <a:pt x="87260" y="53140"/>
                </a:lnTo>
                <a:lnTo>
                  <a:pt x="87260" y="53130"/>
                </a:lnTo>
                <a:lnTo>
                  <a:pt x="87260" y="53120"/>
                </a:lnTo>
                <a:lnTo>
                  <a:pt x="87270" y="53120"/>
                </a:lnTo>
                <a:lnTo>
                  <a:pt x="87280" y="53120"/>
                </a:lnTo>
                <a:lnTo>
                  <a:pt x="87280" y="53110"/>
                </a:lnTo>
                <a:lnTo>
                  <a:pt x="87280" y="53100"/>
                </a:lnTo>
                <a:lnTo>
                  <a:pt x="87270" y="53100"/>
                </a:lnTo>
                <a:lnTo>
                  <a:pt x="87270" y="53090"/>
                </a:lnTo>
                <a:lnTo>
                  <a:pt x="87260" y="53090"/>
                </a:lnTo>
                <a:lnTo>
                  <a:pt x="87260" y="53080"/>
                </a:lnTo>
                <a:lnTo>
                  <a:pt x="87250" y="53070"/>
                </a:lnTo>
                <a:lnTo>
                  <a:pt x="87250" y="53060"/>
                </a:lnTo>
                <a:lnTo>
                  <a:pt x="87260" y="53060"/>
                </a:lnTo>
                <a:lnTo>
                  <a:pt x="87260" y="53050"/>
                </a:lnTo>
                <a:lnTo>
                  <a:pt x="87270" y="53050"/>
                </a:lnTo>
                <a:lnTo>
                  <a:pt x="87280" y="53050"/>
                </a:lnTo>
                <a:lnTo>
                  <a:pt x="87280" y="53040"/>
                </a:lnTo>
                <a:lnTo>
                  <a:pt x="87290" y="53040"/>
                </a:lnTo>
                <a:lnTo>
                  <a:pt x="87300" y="53040"/>
                </a:lnTo>
                <a:lnTo>
                  <a:pt x="87310" y="53040"/>
                </a:lnTo>
                <a:lnTo>
                  <a:pt x="87320" y="53040"/>
                </a:lnTo>
                <a:lnTo>
                  <a:pt x="87320" y="53030"/>
                </a:lnTo>
                <a:lnTo>
                  <a:pt x="87330" y="53030"/>
                </a:lnTo>
                <a:lnTo>
                  <a:pt x="87330" y="53020"/>
                </a:lnTo>
                <a:lnTo>
                  <a:pt x="87330" y="53010"/>
                </a:lnTo>
                <a:lnTo>
                  <a:pt x="87330" y="53000"/>
                </a:lnTo>
                <a:lnTo>
                  <a:pt x="87320" y="53000"/>
                </a:lnTo>
                <a:lnTo>
                  <a:pt x="87320" y="52990"/>
                </a:lnTo>
                <a:lnTo>
                  <a:pt x="87310" y="52990"/>
                </a:lnTo>
                <a:lnTo>
                  <a:pt x="87310" y="53000"/>
                </a:lnTo>
                <a:lnTo>
                  <a:pt x="87300" y="53000"/>
                </a:lnTo>
                <a:lnTo>
                  <a:pt x="87300" y="52990"/>
                </a:lnTo>
                <a:lnTo>
                  <a:pt x="87290" y="52980"/>
                </a:lnTo>
                <a:lnTo>
                  <a:pt x="87290" y="52970"/>
                </a:lnTo>
                <a:lnTo>
                  <a:pt x="87280" y="52970"/>
                </a:lnTo>
                <a:lnTo>
                  <a:pt x="87280" y="52960"/>
                </a:lnTo>
                <a:lnTo>
                  <a:pt x="87280" y="52950"/>
                </a:lnTo>
                <a:lnTo>
                  <a:pt x="87280" y="52940"/>
                </a:lnTo>
                <a:lnTo>
                  <a:pt x="87280" y="52930"/>
                </a:lnTo>
                <a:lnTo>
                  <a:pt x="87280" y="52920"/>
                </a:lnTo>
                <a:lnTo>
                  <a:pt x="87280" y="52910"/>
                </a:lnTo>
                <a:lnTo>
                  <a:pt x="87280" y="52900"/>
                </a:lnTo>
                <a:lnTo>
                  <a:pt x="87280" y="52890"/>
                </a:lnTo>
                <a:lnTo>
                  <a:pt x="87280" y="52880"/>
                </a:lnTo>
                <a:lnTo>
                  <a:pt x="87280" y="52870"/>
                </a:lnTo>
                <a:lnTo>
                  <a:pt x="87290" y="52870"/>
                </a:lnTo>
                <a:lnTo>
                  <a:pt x="87300" y="52870"/>
                </a:lnTo>
                <a:lnTo>
                  <a:pt x="87300" y="52880"/>
                </a:lnTo>
                <a:lnTo>
                  <a:pt x="87310" y="52880"/>
                </a:lnTo>
                <a:lnTo>
                  <a:pt x="87320" y="52880"/>
                </a:lnTo>
                <a:lnTo>
                  <a:pt x="87320" y="52890"/>
                </a:lnTo>
                <a:lnTo>
                  <a:pt x="87330" y="52890"/>
                </a:lnTo>
                <a:lnTo>
                  <a:pt x="87330" y="52900"/>
                </a:lnTo>
                <a:lnTo>
                  <a:pt x="87340" y="52900"/>
                </a:lnTo>
                <a:lnTo>
                  <a:pt x="87350" y="52900"/>
                </a:lnTo>
                <a:lnTo>
                  <a:pt x="87350" y="52910"/>
                </a:lnTo>
                <a:lnTo>
                  <a:pt x="87350" y="52920"/>
                </a:lnTo>
                <a:lnTo>
                  <a:pt x="87340" y="52920"/>
                </a:lnTo>
                <a:lnTo>
                  <a:pt x="87350" y="52930"/>
                </a:lnTo>
                <a:lnTo>
                  <a:pt x="87350" y="52940"/>
                </a:lnTo>
                <a:lnTo>
                  <a:pt x="87360" y="52940"/>
                </a:lnTo>
                <a:lnTo>
                  <a:pt x="87360" y="52950"/>
                </a:lnTo>
                <a:lnTo>
                  <a:pt x="87370" y="52950"/>
                </a:lnTo>
                <a:lnTo>
                  <a:pt x="87380" y="52950"/>
                </a:lnTo>
                <a:lnTo>
                  <a:pt x="87380" y="52940"/>
                </a:lnTo>
                <a:lnTo>
                  <a:pt x="87380" y="52930"/>
                </a:lnTo>
                <a:lnTo>
                  <a:pt x="87390" y="52930"/>
                </a:lnTo>
                <a:lnTo>
                  <a:pt x="87390" y="52920"/>
                </a:lnTo>
                <a:lnTo>
                  <a:pt x="87400" y="52920"/>
                </a:lnTo>
                <a:lnTo>
                  <a:pt x="87400" y="52910"/>
                </a:lnTo>
                <a:lnTo>
                  <a:pt x="87400" y="52900"/>
                </a:lnTo>
                <a:lnTo>
                  <a:pt x="87410" y="52900"/>
                </a:lnTo>
                <a:lnTo>
                  <a:pt x="87420" y="52900"/>
                </a:lnTo>
                <a:lnTo>
                  <a:pt x="87420" y="52910"/>
                </a:lnTo>
                <a:lnTo>
                  <a:pt x="87430" y="52910"/>
                </a:lnTo>
                <a:lnTo>
                  <a:pt x="87430" y="52920"/>
                </a:lnTo>
                <a:lnTo>
                  <a:pt x="87440" y="52920"/>
                </a:lnTo>
                <a:lnTo>
                  <a:pt x="87440" y="52910"/>
                </a:lnTo>
                <a:lnTo>
                  <a:pt x="87440" y="52920"/>
                </a:lnTo>
                <a:lnTo>
                  <a:pt x="87450" y="52920"/>
                </a:lnTo>
                <a:lnTo>
                  <a:pt x="87460" y="52920"/>
                </a:lnTo>
                <a:lnTo>
                  <a:pt x="87460" y="52910"/>
                </a:lnTo>
                <a:lnTo>
                  <a:pt x="87460" y="52900"/>
                </a:lnTo>
                <a:lnTo>
                  <a:pt x="87460" y="52910"/>
                </a:lnTo>
                <a:lnTo>
                  <a:pt x="87470" y="52900"/>
                </a:lnTo>
                <a:lnTo>
                  <a:pt x="87480" y="52900"/>
                </a:lnTo>
                <a:lnTo>
                  <a:pt x="87490" y="52920"/>
                </a:lnTo>
                <a:lnTo>
                  <a:pt x="87510" y="52940"/>
                </a:lnTo>
                <a:lnTo>
                  <a:pt x="87530" y="52970"/>
                </a:lnTo>
                <a:lnTo>
                  <a:pt x="87560" y="53010"/>
                </a:lnTo>
                <a:lnTo>
                  <a:pt x="87620" y="53050"/>
                </a:lnTo>
                <a:lnTo>
                  <a:pt x="87660" y="53010"/>
                </a:lnTo>
                <a:lnTo>
                  <a:pt x="87680" y="52970"/>
                </a:lnTo>
                <a:lnTo>
                  <a:pt x="87650" y="52960"/>
                </a:lnTo>
                <a:lnTo>
                  <a:pt x="87570" y="52960"/>
                </a:lnTo>
                <a:lnTo>
                  <a:pt x="87560" y="52920"/>
                </a:lnTo>
                <a:lnTo>
                  <a:pt x="87560" y="52880"/>
                </a:lnTo>
                <a:lnTo>
                  <a:pt x="87550" y="52870"/>
                </a:lnTo>
                <a:lnTo>
                  <a:pt x="87550" y="52850"/>
                </a:lnTo>
                <a:lnTo>
                  <a:pt x="87610" y="52820"/>
                </a:lnTo>
                <a:lnTo>
                  <a:pt x="87600" y="52790"/>
                </a:lnTo>
                <a:lnTo>
                  <a:pt x="87650" y="52770"/>
                </a:lnTo>
                <a:lnTo>
                  <a:pt x="87610" y="52650"/>
                </a:lnTo>
                <a:lnTo>
                  <a:pt x="87610" y="52640"/>
                </a:lnTo>
                <a:lnTo>
                  <a:pt x="87610" y="52590"/>
                </a:lnTo>
                <a:lnTo>
                  <a:pt x="87600" y="52580"/>
                </a:lnTo>
                <a:lnTo>
                  <a:pt x="87610" y="52570"/>
                </a:lnTo>
                <a:lnTo>
                  <a:pt x="87610" y="52560"/>
                </a:lnTo>
                <a:lnTo>
                  <a:pt x="87610" y="52550"/>
                </a:lnTo>
                <a:lnTo>
                  <a:pt x="87610" y="52540"/>
                </a:lnTo>
                <a:lnTo>
                  <a:pt x="87600" y="52540"/>
                </a:lnTo>
                <a:lnTo>
                  <a:pt x="87600" y="52530"/>
                </a:lnTo>
                <a:lnTo>
                  <a:pt x="87590" y="52520"/>
                </a:lnTo>
                <a:lnTo>
                  <a:pt x="87600" y="52520"/>
                </a:lnTo>
                <a:lnTo>
                  <a:pt x="87610" y="52510"/>
                </a:lnTo>
                <a:lnTo>
                  <a:pt x="87630" y="52500"/>
                </a:lnTo>
                <a:lnTo>
                  <a:pt x="87640" y="52500"/>
                </a:lnTo>
                <a:lnTo>
                  <a:pt x="87650" y="52500"/>
                </a:lnTo>
                <a:lnTo>
                  <a:pt x="87660" y="52500"/>
                </a:lnTo>
                <a:lnTo>
                  <a:pt x="87670" y="52500"/>
                </a:lnTo>
                <a:lnTo>
                  <a:pt x="87670" y="52510"/>
                </a:lnTo>
                <a:lnTo>
                  <a:pt x="87680" y="52510"/>
                </a:lnTo>
                <a:lnTo>
                  <a:pt x="87680" y="52520"/>
                </a:lnTo>
                <a:lnTo>
                  <a:pt x="87690" y="52530"/>
                </a:lnTo>
                <a:lnTo>
                  <a:pt x="87700" y="52530"/>
                </a:lnTo>
                <a:lnTo>
                  <a:pt x="87700" y="52540"/>
                </a:lnTo>
                <a:lnTo>
                  <a:pt x="87710" y="52540"/>
                </a:lnTo>
                <a:lnTo>
                  <a:pt x="87720" y="52540"/>
                </a:lnTo>
                <a:lnTo>
                  <a:pt x="87720" y="52550"/>
                </a:lnTo>
                <a:lnTo>
                  <a:pt x="87730" y="52550"/>
                </a:lnTo>
                <a:lnTo>
                  <a:pt x="87730" y="52560"/>
                </a:lnTo>
                <a:lnTo>
                  <a:pt x="87740" y="52560"/>
                </a:lnTo>
                <a:lnTo>
                  <a:pt x="87740" y="52570"/>
                </a:lnTo>
                <a:lnTo>
                  <a:pt x="87740" y="52580"/>
                </a:lnTo>
                <a:lnTo>
                  <a:pt x="87750" y="52580"/>
                </a:lnTo>
                <a:lnTo>
                  <a:pt x="87750" y="52590"/>
                </a:lnTo>
                <a:lnTo>
                  <a:pt x="87750" y="52600"/>
                </a:lnTo>
                <a:lnTo>
                  <a:pt x="87760" y="52600"/>
                </a:lnTo>
                <a:lnTo>
                  <a:pt x="87750" y="52600"/>
                </a:lnTo>
                <a:lnTo>
                  <a:pt x="87750" y="52610"/>
                </a:lnTo>
                <a:lnTo>
                  <a:pt x="87760" y="52610"/>
                </a:lnTo>
                <a:lnTo>
                  <a:pt x="87760" y="52620"/>
                </a:lnTo>
                <a:lnTo>
                  <a:pt x="87750" y="52620"/>
                </a:lnTo>
                <a:lnTo>
                  <a:pt x="87760" y="52630"/>
                </a:lnTo>
                <a:lnTo>
                  <a:pt x="87760" y="52640"/>
                </a:lnTo>
                <a:lnTo>
                  <a:pt x="87750" y="52640"/>
                </a:lnTo>
                <a:lnTo>
                  <a:pt x="87750" y="52650"/>
                </a:lnTo>
                <a:lnTo>
                  <a:pt x="87750" y="52660"/>
                </a:lnTo>
                <a:lnTo>
                  <a:pt x="87760" y="52660"/>
                </a:lnTo>
                <a:lnTo>
                  <a:pt x="87770" y="52670"/>
                </a:lnTo>
                <a:lnTo>
                  <a:pt x="87780" y="52680"/>
                </a:lnTo>
                <a:lnTo>
                  <a:pt x="87780" y="52690"/>
                </a:lnTo>
                <a:lnTo>
                  <a:pt x="87790" y="52690"/>
                </a:lnTo>
                <a:lnTo>
                  <a:pt x="87790" y="52700"/>
                </a:lnTo>
                <a:lnTo>
                  <a:pt x="87800" y="52700"/>
                </a:lnTo>
                <a:lnTo>
                  <a:pt x="87800" y="52710"/>
                </a:lnTo>
                <a:lnTo>
                  <a:pt x="87810" y="52720"/>
                </a:lnTo>
                <a:lnTo>
                  <a:pt x="87810" y="52730"/>
                </a:lnTo>
                <a:lnTo>
                  <a:pt x="87810" y="52740"/>
                </a:lnTo>
                <a:lnTo>
                  <a:pt x="87810" y="52750"/>
                </a:lnTo>
                <a:lnTo>
                  <a:pt x="87820" y="52750"/>
                </a:lnTo>
                <a:lnTo>
                  <a:pt x="87830" y="52750"/>
                </a:lnTo>
                <a:lnTo>
                  <a:pt x="87840" y="52750"/>
                </a:lnTo>
                <a:lnTo>
                  <a:pt x="87850" y="52740"/>
                </a:lnTo>
                <a:lnTo>
                  <a:pt x="87850" y="52730"/>
                </a:lnTo>
                <a:lnTo>
                  <a:pt x="87860" y="52730"/>
                </a:lnTo>
                <a:lnTo>
                  <a:pt x="87860" y="52740"/>
                </a:lnTo>
                <a:lnTo>
                  <a:pt x="87870" y="52740"/>
                </a:lnTo>
                <a:lnTo>
                  <a:pt x="87880" y="52740"/>
                </a:lnTo>
                <a:lnTo>
                  <a:pt x="87890" y="52740"/>
                </a:lnTo>
                <a:lnTo>
                  <a:pt x="87890" y="52750"/>
                </a:lnTo>
                <a:lnTo>
                  <a:pt x="87890" y="52760"/>
                </a:lnTo>
                <a:lnTo>
                  <a:pt x="87900" y="52760"/>
                </a:lnTo>
                <a:lnTo>
                  <a:pt x="87900" y="52750"/>
                </a:lnTo>
                <a:lnTo>
                  <a:pt x="87910" y="52750"/>
                </a:lnTo>
                <a:lnTo>
                  <a:pt x="87920" y="52750"/>
                </a:lnTo>
                <a:lnTo>
                  <a:pt x="87920" y="52740"/>
                </a:lnTo>
                <a:lnTo>
                  <a:pt x="87930" y="52740"/>
                </a:lnTo>
                <a:lnTo>
                  <a:pt x="87940" y="52740"/>
                </a:lnTo>
                <a:lnTo>
                  <a:pt x="87950" y="52740"/>
                </a:lnTo>
                <a:lnTo>
                  <a:pt x="87950" y="52730"/>
                </a:lnTo>
                <a:lnTo>
                  <a:pt x="87960" y="52730"/>
                </a:lnTo>
                <a:lnTo>
                  <a:pt x="87960" y="52720"/>
                </a:lnTo>
                <a:lnTo>
                  <a:pt x="87970" y="52710"/>
                </a:lnTo>
                <a:lnTo>
                  <a:pt x="87960" y="52720"/>
                </a:lnTo>
                <a:lnTo>
                  <a:pt x="87960" y="52730"/>
                </a:lnTo>
                <a:lnTo>
                  <a:pt x="87970" y="52730"/>
                </a:lnTo>
                <a:lnTo>
                  <a:pt x="87980" y="52730"/>
                </a:lnTo>
                <a:lnTo>
                  <a:pt x="87980" y="52740"/>
                </a:lnTo>
                <a:lnTo>
                  <a:pt x="87980" y="52750"/>
                </a:lnTo>
                <a:lnTo>
                  <a:pt x="87990" y="52750"/>
                </a:lnTo>
                <a:lnTo>
                  <a:pt x="87990" y="52760"/>
                </a:lnTo>
                <a:lnTo>
                  <a:pt x="87990" y="52770"/>
                </a:lnTo>
                <a:lnTo>
                  <a:pt x="88000" y="52770"/>
                </a:lnTo>
                <a:lnTo>
                  <a:pt x="88010" y="52780"/>
                </a:lnTo>
                <a:lnTo>
                  <a:pt x="88020" y="52780"/>
                </a:lnTo>
                <a:lnTo>
                  <a:pt x="88020" y="52790"/>
                </a:lnTo>
                <a:lnTo>
                  <a:pt x="88030" y="52800"/>
                </a:lnTo>
                <a:lnTo>
                  <a:pt x="88040" y="52800"/>
                </a:lnTo>
                <a:lnTo>
                  <a:pt x="88050" y="52800"/>
                </a:lnTo>
                <a:lnTo>
                  <a:pt x="88050" y="52810"/>
                </a:lnTo>
                <a:lnTo>
                  <a:pt x="88060" y="52810"/>
                </a:lnTo>
                <a:lnTo>
                  <a:pt x="88070" y="52810"/>
                </a:lnTo>
                <a:lnTo>
                  <a:pt x="88080" y="52810"/>
                </a:lnTo>
                <a:lnTo>
                  <a:pt x="88090" y="52810"/>
                </a:lnTo>
                <a:lnTo>
                  <a:pt x="88100" y="52820"/>
                </a:lnTo>
                <a:lnTo>
                  <a:pt x="88110" y="52810"/>
                </a:lnTo>
                <a:lnTo>
                  <a:pt x="88120" y="52810"/>
                </a:lnTo>
                <a:lnTo>
                  <a:pt x="88130" y="52810"/>
                </a:lnTo>
                <a:lnTo>
                  <a:pt x="88140" y="52810"/>
                </a:lnTo>
                <a:lnTo>
                  <a:pt x="88150" y="52820"/>
                </a:lnTo>
                <a:lnTo>
                  <a:pt x="88160" y="52830"/>
                </a:lnTo>
                <a:lnTo>
                  <a:pt x="88170" y="52840"/>
                </a:lnTo>
                <a:lnTo>
                  <a:pt x="88170" y="52850"/>
                </a:lnTo>
                <a:lnTo>
                  <a:pt x="88160" y="52850"/>
                </a:lnTo>
                <a:lnTo>
                  <a:pt x="88160" y="52860"/>
                </a:lnTo>
                <a:lnTo>
                  <a:pt x="88150" y="52860"/>
                </a:lnTo>
                <a:lnTo>
                  <a:pt x="88140" y="52860"/>
                </a:lnTo>
                <a:lnTo>
                  <a:pt x="88140" y="52870"/>
                </a:lnTo>
                <a:lnTo>
                  <a:pt x="88130" y="52870"/>
                </a:lnTo>
                <a:lnTo>
                  <a:pt x="88120" y="52880"/>
                </a:lnTo>
                <a:lnTo>
                  <a:pt x="88110" y="52890"/>
                </a:lnTo>
                <a:lnTo>
                  <a:pt x="88110" y="52900"/>
                </a:lnTo>
                <a:lnTo>
                  <a:pt x="88110" y="52910"/>
                </a:lnTo>
                <a:lnTo>
                  <a:pt x="88110" y="52920"/>
                </a:lnTo>
                <a:lnTo>
                  <a:pt x="88110" y="52930"/>
                </a:lnTo>
                <a:lnTo>
                  <a:pt x="88110" y="52940"/>
                </a:lnTo>
                <a:lnTo>
                  <a:pt x="88120" y="52940"/>
                </a:lnTo>
                <a:lnTo>
                  <a:pt x="88120" y="52950"/>
                </a:lnTo>
                <a:lnTo>
                  <a:pt x="88130" y="52950"/>
                </a:lnTo>
                <a:lnTo>
                  <a:pt x="88140" y="52950"/>
                </a:lnTo>
                <a:lnTo>
                  <a:pt x="88150" y="52950"/>
                </a:lnTo>
                <a:lnTo>
                  <a:pt x="88160" y="52950"/>
                </a:lnTo>
                <a:lnTo>
                  <a:pt x="88170" y="52950"/>
                </a:lnTo>
                <a:lnTo>
                  <a:pt x="88180" y="52950"/>
                </a:lnTo>
                <a:lnTo>
                  <a:pt x="88190" y="52950"/>
                </a:lnTo>
                <a:lnTo>
                  <a:pt x="88190" y="52940"/>
                </a:lnTo>
                <a:lnTo>
                  <a:pt x="88200" y="52940"/>
                </a:lnTo>
                <a:lnTo>
                  <a:pt x="88210" y="52940"/>
                </a:lnTo>
                <a:lnTo>
                  <a:pt x="88220" y="52940"/>
                </a:lnTo>
                <a:lnTo>
                  <a:pt x="88220" y="52950"/>
                </a:lnTo>
                <a:lnTo>
                  <a:pt x="88230" y="52950"/>
                </a:lnTo>
                <a:lnTo>
                  <a:pt x="88240" y="52960"/>
                </a:lnTo>
                <a:lnTo>
                  <a:pt x="88240" y="52970"/>
                </a:lnTo>
                <a:lnTo>
                  <a:pt x="88230" y="52970"/>
                </a:lnTo>
                <a:lnTo>
                  <a:pt x="88230" y="52980"/>
                </a:lnTo>
                <a:lnTo>
                  <a:pt x="88220" y="52980"/>
                </a:lnTo>
                <a:lnTo>
                  <a:pt x="88220" y="52990"/>
                </a:lnTo>
                <a:lnTo>
                  <a:pt x="88210" y="52990"/>
                </a:lnTo>
                <a:lnTo>
                  <a:pt x="88210" y="53000"/>
                </a:lnTo>
                <a:lnTo>
                  <a:pt x="88200" y="53020"/>
                </a:lnTo>
                <a:lnTo>
                  <a:pt x="88200" y="53030"/>
                </a:lnTo>
                <a:lnTo>
                  <a:pt x="88190" y="53030"/>
                </a:lnTo>
                <a:lnTo>
                  <a:pt x="88190" y="53040"/>
                </a:lnTo>
                <a:lnTo>
                  <a:pt x="88200" y="53040"/>
                </a:lnTo>
                <a:lnTo>
                  <a:pt x="88210" y="53050"/>
                </a:lnTo>
                <a:lnTo>
                  <a:pt x="88220" y="53060"/>
                </a:lnTo>
                <a:lnTo>
                  <a:pt x="88230" y="53060"/>
                </a:lnTo>
                <a:lnTo>
                  <a:pt x="88240" y="53060"/>
                </a:lnTo>
                <a:lnTo>
                  <a:pt x="88250" y="53070"/>
                </a:lnTo>
                <a:lnTo>
                  <a:pt x="88260" y="53070"/>
                </a:lnTo>
                <a:lnTo>
                  <a:pt x="88190" y="53100"/>
                </a:lnTo>
                <a:lnTo>
                  <a:pt x="88230" y="53130"/>
                </a:lnTo>
                <a:lnTo>
                  <a:pt x="88240" y="53230"/>
                </a:lnTo>
                <a:lnTo>
                  <a:pt x="88140" y="53280"/>
                </a:lnTo>
                <a:lnTo>
                  <a:pt x="88020" y="53490"/>
                </a:lnTo>
                <a:lnTo>
                  <a:pt x="87970" y="53610"/>
                </a:lnTo>
                <a:lnTo>
                  <a:pt x="87990" y="53700"/>
                </a:lnTo>
                <a:lnTo>
                  <a:pt x="88070" y="53700"/>
                </a:lnTo>
                <a:lnTo>
                  <a:pt x="88050" y="53800"/>
                </a:lnTo>
                <a:lnTo>
                  <a:pt x="88080" y="53840"/>
                </a:lnTo>
                <a:lnTo>
                  <a:pt x="88060" y="53990"/>
                </a:lnTo>
                <a:lnTo>
                  <a:pt x="87910" y="54040"/>
                </a:lnTo>
                <a:lnTo>
                  <a:pt x="87860" y="54040"/>
                </a:lnTo>
                <a:lnTo>
                  <a:pt x="87790" y="54040"/>
                </a:lnTo>
                <a:lnTo>
                  <a:pt x="87710" y="54070"/>
                </a:lnTo>
                <a:lnTo>
                  <a:pt x="87660" y="54120"/>
                </a:lnTo>
                <a:lnTo>
                  <a:pt x="87710" y="54190"/>
                </a:lnTo>
                <a:lnTo>
                  <a:pt x="87790" y="54240"/>
                </a:lnTo>
                <a:lnTo>
                  <a:pt x="87850" y="54360"/>
                </a:lnTo>
                <a:lnTo>
                  <a:pt x="87840" y="54400"/>
                </a:lnTo>
                <a:lnTo>
                  <a:pt x="87810" y="54470"/>
                </a:lnTo>
                <a:lnTo>
                  <a:pt x="87870" y="54570"/>
                </a:lnTo>
                <a:lnTo>
                  <a:pt x="87880" y="54590"/>
                </a:lnTo>
                <a:lnTo>
                  <a:pt x="87940" y="54670"/>
                </a:lnTo>
                <a:lnTo>
                  <a:pt x="88010" y="54640"/>
                </a:lnTo>
                <a:lnTo>
                  <a:pt x="88030" y="54750"/>
                </a:lnTo>
                <a:lnTo>
                  <a:pt x="88040" y="54800"/>
                </a:lnTo>
                <a:lnTo>
                  <a:pt x="88060" y="54840"/>
                </a:lnTo>
                <a:lnTo>
                  <a:pt x="88020" y="54880"/>
                </a:lnTo>
                <a:lnTo>
                  <a:pt x="88000" y="54910"/>
                </a:lnTo>
                <a:lnTo>
                  <a:pt x="87980" y="54950"/>
                </a:lnTo>
                <a:lnTo>
                  <a:pt x="87980" y="54960"/>
                </a:lnTo>
                <a:lnTo>
                  <a:pt x="88010" y="54960"/>
                </a:lnTo>
                <a:lnTo>
                  <a:pt x="88060" y="54960"/>
                </a:lnTo>
                <a:lnTo>
                  <a:pt x="88110" y="54960"/>
                </a:lnTo>
                <a:lnTo>
                  <a:pt x="88130" y="54960"/>
                </a:lnTo>
                <a:lnTo>
                  <a:pt x="88190" y="54970"/>
                </a:lnTo>
                <a:lnTo>
                  <a:pt x="88230" y="54970"/>
                </a:lnTo>
                <a:lnTo>
                  <a:pt x="88260" y="54970"/>
                </a:lnTo>
                <a:lnTo>
                  <a:pt x="88290" y="54970"/>
                </a:lnTo>
                <a:lnTo>
                  <a:pt x="88310" y="54970"/>
                </a:lnTo>
                <a:lnTo>
                  <a:pt x="88330" y="54980"/>
                </a:lnTo>
                <a:lnTo>
                  <a:pt x="88360" y="54980"/>
                </a:lnTo>
                <a:lnTo>
                  <a:pt x="88410" y="54980"/>
                </a:lnTo>
                <a:lnTo>
                  <a:pt x="88410" y="55000"/>
                </a:lnTo>
                <a:lnTo>
                  <a:pt x="88460" y="55020"/>
                </a:lnTo>
                <a:lnTo>
                  <a:pt x="88500" y="55030"/>
                </a:lnTo>
                <a:lnTo>
                  <a:pt x="88530" y="55050"/>
                </a:lnTo>
                <a:lnTo>
                  <a:pt x="88500" y="55070"/>
                </a:lnTo>
                <a:lnTo>
                  <a:pt x="88510" y="55160"/>
                </a:lnTo>
                <a:lnTo>
                  <a:pt x="88510" y="55220"/>
                </a:lnTo>
                <a:lnTo>
                  <a:pt x="88550" y="55260"/>
                </a:lnTo>
                <a:lnTo>
                  <a:pt x="88480" y="55320"/>
                </a:lnTo>
                <a:lnTo>
                  <a:pt x="88430" y="55360"/>
                </a:lnTo>
                <a:lnTo>
                  <a:pt x="88400" y="55390"/>
                </a:lnTo>
                <a:lnTo>
                  <a:pt x="88360" y="55390"/>
                </a:lnTo>
                <a:lnTo>
                  <a:pt x="88310" y="55390"/>
                </a:lnTo>
                <a:lnTo>
                  <a:pt x="88200" y="55390"/>
                </a:lnTo>
                <a:lnTo>
                  <a:pt x="88270" y="55470"/>
                </a:lnTo>
                <a:lnTo>
                  <a:pt x="88290" y="55500"/>
                </a:lnTo>
                <a:lnTo>
                  <a:pt x="88310" y="55520"/>
                </a:lnTo>
                <a:lnTo>
                  <a:pt x="88350" y="55580"/>
                </a:lnTo>
                <a:lnTo>
                  <a:pt x="88390" y="55560"/>
                </a:lnTo>
                <a:lnTo>
                  <a:pt x="88420" y="55540"/>
                </a:lnTo>
                <a:lnTo>
                  <a:pt x="88470" y="55520"/>
                </a:lnTo>
                <a:lnTo>
                  <a:pt x="88510" y="55490"/>
                </a:lnTo>
                <a:lnTo>
                  <a:pt x="88550" y="55470"/>
                </a:lnTo>
                <a:lnTo>
                  <a:pt x="88610" y="55450"/>
                </a:lnTo>
                <a:lnTo>
                  <a:pt x="88660" y="55440"/>
                </a:lnTo>
                <a:lnTo>
                  <a:pt x="88700" y="55430"/>
                </a:lnTo>
                <a:lnTo>
                  <a:pt x="88750" y="55450"/>
                </a:lnTo>
                <a:lnTo>
                  <a:pt x="88790" y="55480"/>
                </a:lnTo>
                <a:lnTo>
                  <a:pt x="88830" y="55490"/>
                </a:lnTo>
                <a:lnTo>
                  <a:pt x="88840" y="55500"/>
                </a:lnTo>
                <a:lnTo>
                  <a:pt x="88900" y="55550"/>
                </a:lnTo>
                <a:lnTo>
                  <a:pt x="88940" y="55580"/>
                </a:lnTo>
                <a:lnTo>
                  <a:pt x="88990" y="55520"/>
                </a:lnTo>
                <a:lnTo>
                  <a:pt x="89020" y="55530"/>
                </a:lnTo>
                <a:lnTo>
                  <a:pt x="89020" y="55540"/>
                </a:lnTo>
                <a:lnTo>
                  <a:pt x="89030" y="55540"/>
                </a:lnTo>
                <a:lnTo>
                  <a:pt x="89030" y="55550"/>
                </a:lnTo>
                <a:lnTo>
                  <a:pt x="89030" y="55540"/>
                </a:lnTo>
                <a:lnTo>
                  <a:pt x="89030" y="55530"/>
                </a:lnTo>
                <a:lnTo>
                  <a:pt x="89030" y="55520"/>
                </a:lnTo>
                <a:lnTo>
                  <a:pt x="89040" y="55510"/>
                </a:lnTo>
                <a:lnTo>
                  <a:pt x="89050" y="55510"/>
                </a:lnTo>
                <a:lnTo>
                  <a:pt x="89060" y="55510"/>
                </a:lnTo>
                <a:lnTo>
                  <a:pt x="89060" y="55530"/>
                </a:lnTo>
                <a:lnTo>
                  <a:pt x="89060" y="55580"/>
                </a:lnTo>
                <a:lnTo>
                  <a:pt x="89050" y="55600"/>
                </a:lnTo>
                <a:lnTo>
                  <a:pt x="89050" y="55610"/>
                </a:lnTo>
                <a:lnTo>
                  <a:pt x="89040" y="55630"/>
                </a:lnTo>
                <a:lnTo>
                  <a:pt x="89040" y="55640"/>
                </a:lnTo>
                <a:lnTo>
                  <a:pt x="89030" y="55650"/>
                </a:lnTo>
                <a:lnTo>
                  <a:pt x="89040" y="55650"/>
                </a:lnTo>
                <a:lnTo>
                  <a:pt x="89050" y="55660"/>
                </a:lnTo>
                <a:lnTo>
                  <a:pt x="89080" y="55670"/>
                </a:lnTo>
                <a:lnTo>
                  <a:pt x="89140" y="55700"/>
                </a:lnTo>
                <a:lnTo>
                  <a:pt x="89230" y="55720"/>
                </a:lnTo>
                <a:lnTo>
                  <a:pt x="89270" y="55730"/>
                </a:lnTo>
                <a:lnTo>
                  <a:pt x="89290" y="55720"/>
                </a:lnTo>
                <a:lnTo>
                  <a:pt x="89320" y="55710"/>
                </a:lnTo>
                <a:lnTo>
                  <a:pt x="89330" y="55700"/>
                </a:lnTo>
                <a:lnTo>
                  <a:pt x="89360" y="55690"/>
                </a:lnTo>
                <a:lnTo>
                  <a:pt x="89430" y="55650"/>
                </a:lnTo>
                <a:lnTo>
                  <a:pt x="89460" y="55650"/>
                </a:lnTo>
                <a:lnTo>
                  <a:pt x="89540" y="55640"/>
                </a:lnTo>
                <a:lnTo>
                  <a:pt x="89630" y="55630"/>
                </a:lnTo>
                <a:lnTo>
                  <a:pt x="89670" y="55630"/>
                </a:lnTo>
                <a:lnTo>
                  <a:pt x="89700" y="55640"/>
                </a:lnTo>
                <a:lnTo>
                  <a:pt x="89730" y="55650"/>
                </a:lnTo>
                <a:lnTo>
                  <a:pt x="89750" y="55660"/>
                </a:lnTo>
                <a:lnTo>
                  <a:pt x="89780" y="55670"/>
                </a:lnTo>
                <a:lnTo>
                  <a:pt x="89790" y="55670"/>
                </a:lnTo>
                <a:lnTo>
                  <a:pt x="89810" y="55670"/>
                </a:lnTo>
                <a:lnTo>
                  <a:pt x="89860" y="55680"/>
                </a:lnTo>
                <a:lnTo>
                  <a:pt x="89920" y="55710"/>
                </a:lnTo>
                <a:lnTo>
                  <a:pt x="89920" y="55780"/>
                </a:lnTo>
                <a:lnTo>
                  <a:pt x="89940" y="55810"/>
                </a:lnTo>
                <a:lnTo>
                  <a:pt x="89950" y="55840"/>
                </a:lnTo>
                <a:lnTo>
                  <a:pt x="89940" y="55880"/>
                </a:lnTo>
                <a:lnTo>
                  <a:pt x="89830" y="55930"/>
                </a:lnTo>
                <a:lnTo>
                  <a:pt x="89820" y="55930"/>
                </a:lnTo>
                <a:lnTo>
                  <a:pt x="89810" y="55980"/>
                </a:lnTo>
                <a:lnTo>
                  <a:pt x="89830" y="55990"/>
                </a:lnTo>
                <a:lnTo>
                  <a:pt x="89840" y="56010"/>
                </a:lnTo>
                <a:lnTo>
                  <a:pt x="89880" y="56040"/>
                </a:lnTo>
                <a:lnTo>
                  <a:pt x="89910" y="56050"/>
                </a:lnTo>
                <a:lnTo>
                  <a:pt x="89920" y="56060"/>
                </a:lnTo>
                <a:lnTo>
                  <a:pt x="89920" y="56070"/>
                </a:lnTo>
                <a:lnTo>
                  <a:pt x="89910" y="56080"/>
                </a:lnTo>
                <a:lnTo>
                  <a:pt x="89910" y="56100"/>
                </a:lnTo>
                <a:lnTo>
                  <a:pt x="89900" y="56120"/>
                </a:lnTo>
                <a:lnTo>
                  <a:pt x="89890" y="56120"/>
                </a:lnTo>
                <a:lnTo>
                  <a:pt x="89890" y="56130"/>
                </a:lnTo>
                <a:lnTo>
                  <a:pt x="89890" y="56140"/>
                </a:lnTo>
                <a:lnTo>
                  <a:pt x="89890" y="56150"/>
                </a:lnTo>
                <a:lnTo>
                  <a:pt x="89880" y="56160"/>
                </a:lnTo>
                <a:lnTo>
                  <a:pt x="89890" y="56170"/>
                </a:lnTo>
                <a:lnTo>
                  <a:pt x="89900" y="56190"/>
                </a:lnTo>
                <a:lnTo>
                  <a:pt x="89900" y="56200"/>
                </a:lnTo>
                <a:lnTo>
                  <a:pt x="89890" y="56210"/>
                </a:lnTo>
                <a:lnTo>
                  <a:pt x="89880" y="56220"/>
                </a:lnTo>
                <a:lnTo>
                  <a:pt x="89860" y="56250"/>
                </a:lnTo>
                <a:lnTo>
                  <a:pt x="89850" y="56260"/>
                </a:lnTo>
                <a:lnTo>
                  <a:pt x="89850" y="56280"/>
                </a:lnTo>
                <a:lnTo>
                  <a:pt x="89840" y="56280"/>
                </a:lnTo>
                <a:lnTo>
                  <a:pt x="89840" y="56290"/>
                </a:lnTo>
                <a:lnTo>
                  <a:pt x="89840" y="56300"/>
                </a:lnTo>
                <a:lnTo>
                  <a:pt x="89830" y="56300"/>
                </a:lnTo>
                <a:lnTo>
                  <a:pt x="89820" y="56310"/>
                </a:lnTo>
                <a:lnTo>
                  <a:pt x="89820" y="56320"/>
                </a:lnTo>
                <a:lnTo>
                  <a:pt x="89830" y="56330"/>
                </a:lnTo>
                <a:lnTo>
                  <a:pt x="89830" y="56340"/>
                </a:lnTo>
                <a:lnTo>
                  <a:pt x="89850" y="56350"/>
                </a:lnTo>
                <a:lnTo>
                  <a:pt x="89870" y="56350"/>
                </a:lnTo>
                <a:lnTo>
                  <a:pt x="89880" y="56360"/>
                </a:lnTo>
                <a:lnTo>
                  <a:pt x="89880" y="56370"/>
                </a:lnTo>
                <a:lnTo>
                  <a:pt x="89880" y="56380"/>
                </a:lnTo>
                <a:lnTo>
                  <a:pt x="89890" y="56380"/>
                </a:lnTo>
                <a:lnTo>
                  <a:pt x="89910" y="56410"/>
                </a:lnTo>
                <a:lnTo>
                  <a:pt x="89910" y="56420"/>
                </a:lnTo>
                <a:lnTo>
                  <a:pt x="89910" y="56430"/>
                </a:lnTo>
                <a:lnTo>
                  <a:pt x="89910" y="56440"/>
                </a:lnTo>
                <a:lnTo>
                  <a:pt x="89910" y="56450"/>
                </a:lnTo>
                <a:lnTo>
                  <a:pt x="89910" y="56460"/>
                </a:lnTo>
                <a:lnTo>
                  <a:pt x="89910" y="56470"/>
                </a:lnTo>
                <a:lnTo>
                  <a:pt x="89910" y="56480"/>
                </a:lnTo>
                <a:lnTo>
                  <a:pt x="89920" y="56480"/>
                </a:lnTo>
                <a:lnTo>
                  <a:pt x="89910" y="56480"/>
                </a:lnTo>
                <a:lnTo>
                  <a:pt x="89910" y="56490"/>
                </a:lnTo>
                <a:lnTo>
                  <a:pt x="89920" y="56490"/>
                </a:lnTo>
                <a:lnTo>
                  <a:pt x="89920" y="56480"/>
                </a:lnTo>
                <a:lnTo>
                  <a:pt x="89920" y="56490"/>
                </a:lnTo>
                <a:lnTo>
                  <a:pt x="89930" y="56490"/>
                </a:lnTo>
                <a:lnTo>
                  <a:pt x="89940" y="56490"/>
                </a:lnTo>
                <a:lnTo>
                  <a:pt x="89940" y="56500"/>
                </a:lnTo>
                <a:lnTo>
                  <a:pt x="89930" y="56500"/>
                </a:lnTo>
                <a:lnTo>
                  <a:pt x="89930" y="56510"/>
                </a:lnTo>
                <a:lnTo>
                  <a:pt x="89920" y="56510"/>
                </a:lnTo>
                <a:lnTo>
                  <a:pt x="89930" y="56510"/>
                </a:lnTo>
                <a:lnTo>
                  <a:pt x="89930" y="56520"/>
                </a:lnTo>
                <a:lnTo>
                  <a:pt x="89920" y="56520"/>
                </a:lnTo>
                <a:lnTo>
                  <a:pt x="89910" y="56520"/>
                </a:lnTo>
                <a:lnTo>
                  <a:pt x="89900" y="56520"/>
                </a:lnTo>
                <a:lnTo>
                  <a:pt x="89900" y="56530"/>
                </a:lnTo>
                <a:lnTo>
                  <a:pt x="89890" y="56530"/>
                </a:lnTo>
                <a:lnTo>
                  <a:pt x="89880" y="56530"/>
                </a:lnTo>
                <a:lnTo>
                  <a:pt x="89890" y="56530"/>
                </a:lnTo>
                <a:lnTo>
                  <a:pt x="89880" y="56530"/>
                </a:lnTo>
                <a:lnTo>
                  <a:pt x="89880" y="56540"/>
                </a:lnTo>
                <a:lnTo>
                  <a:pt x="89870" y="56540"/>
                </a:lnTo>
                <a:lnTo>
                  <a:pt x="89870" y="56550"/>
                </a:lnTo>
                <a:lnTo>
                  <a:pt x="89880" y="56550"/>
                </a:lnTo>
                <a:lnTo>
                  <a:pt x="89870" y="56550"/>
                </a:lnTo>
                <a:lnTo>
                  <a:pt x="89880" y="56550"/>
                </a:lnTo>
                <a:lnTo>
                  <a:pt x="89880" y="56560"/>
                </a:lnTo>
                <a:lnTo>
                  <a:pt x="89870" y="56560"/>
                </a:lnTo>
                <a:lnTo>
                  <a:pt x="89870" y="56550"/>
                </a:lnTo>
                <a:lnTo>
                  <a:pt x="89870" y="56560"/>
                </a:lnTo>
                <a:lnTo>
                  <a:pt x="89880" y="56560"/>
                </a:lnTo>
                <a:lnTo>
                  <a:pt x="89890" y="56560"/>
                </a:lnTo>
                <a:lnTo>
                  <a:pt x="89890" y="56570"/>
                </a:lnTo>
                <a:lnTo>
                  <a:pt x="89900" y="56570"/>
                </a:lnTo>
                <a:lnTo>
                  <a:pt x="89900" y="56580"/>
                </a:lnTo>
                <a:lnTo>
                  <a:pt x="89900" y="56570"/>
                </a:lnTo>
                <a:lnTo>
                  <a:pt x="89900" y="56580"/>
                </a:lnTo>
                <a:lnTo>
                  <a:pt x="89910" y="56580"/>
                </a:lnTo>
                <a:lnTo>
                  <a:pt x="89900" y="56580"/>
                </a:lnTo>
                <a:lnTo>
                  <a:pt x="89910" y="56580"/>
                </a:lnTo>
                <a:lnTo>
                  <a:pt x="89910" y="56590"/>
                </a:lnTo>
                <a:lnTo>
                  <a:pt x="89900" y="56590"/>
                </a:lnTo>
                <a:lnTo>
                  <a:pt x="89900" y="56600"/>
                </a:lnTo>
                <a:lnTo>
                  <a:pt x="89910" y="56600"/>
                </a:lnTo>
                <a:lnTo>
                  <a:pt x="89900" y="56600"/>
                </a:lnTo>
                <a:lnTo>
                  <a:pt x="89900" y="56610"/>
                </a:lnTo>
                <a:lnTo>
                  <a:pt x="89890" y="56610"/>
                </a:lnTo>
                <a:lnTo>
                  <a:pt x="89890" y="56620"/>
                </a:lnTo>
                <a:lnTo>
                  <a:pt x="89880" y="56620"/>
                </a:lnTo>
                <a:lnTo>
                  <a:pt x="89880" y="56630"/>
                </a:lnTo>
                <a:lnTo>
                  <a:pt x="89870" y="56630"/>
                </a:lnTo>
                <a:lnTo>
                  <a:pt x="89870" y="56640"/>
                </a:lnTo>
                <a:lnTo>
                  <a:pt x="89880" y="56640"/>
                </a:lnTo>
                <a:lnTo>
                  <a:pt x="89870" y="56640"/>
                </a:lnTo>
                <a:lnTo>
                  <a:pt x="89870" y="56650"/>
                </a:lnTo>
                <a:lnTo>
                  <a:pt x="89860" y="56650"/>
                </a:lnTo>
                <a:lnTo>
                  <a:pt x="89850" y="56650"/>
                </a:lnTo>
                <a:lnTo>
                  <a:pt x="89850" y="56660"/>
                </a:lnTo>
                <a:lnTo>
                  <a:pt x="89850" y="56650"/>
                </a:lnTo>
                <a:lnTo>
                  <a:pt x="89840" y="56650"/>
                </a:lnTo>
                <a:lnTo>
                  <a:pt x="89840" y="56660"/>
                </a:lnTo>
                <a:lnTo>
                  <a:pt x="89830" y="56660"/>
                </a:lnTo>
                <a:lnTo>
                  <a:pt x="89840" y="56660"/>
                </a:lnTo>
                <a:lnTo>
                  <a:pt x="89830" y="56660"/>
                </a:lnTo>
                <a:lnTo>
                  <a:pt x="89830" y="56670"/>
                </a:lnTo>
                <a:lnTo>
                  <a:pt x="89820" y="56670"/>
                </a:lnTo>
                <a:lnTo>
                  <a:pt x="89810" y="56670"/>
                </a:lnTo>
                <a:lnTo>
                  <a:pt x="89810" y="56680"/>
                </a:lnTo>
                <a:lnTo>
                  <a:pt x="89810" y="56690"/>
                </a:lnTo>
                <a:lnTo>
                  <a:pt x="89800" y="56690"/>
                </a:lnTo>
                <a:lnTo>
                  <a:pt x="89800" y="56700"/>
                </a:lnTo>
                <a:lnTo>
                  <a:pt x="89790" y="56700"/>
                </a:lnTo>
                <a:lnTo>
                  <a:pt x="89790" y="56710"/>
                </a:lnTo>
                <a:lnTo>
                  <a:pt x="89790" y="56720"/>
                </a:lnTo>
                <a:lnTo>
                  <a:pt x="89780" y="56720"/>
                </a:lnTo>
                <a:lnTo>
                  <a:pt x="89780" y="56710"/>
                </a:lnTo>
                <a:lnTo>
                  <a:pt x="89780" y="56720"/>
                </a:lnTo>
                <a:lnTo>
                  <a:pt x="89770" y="56720"/>
                </a:lnTo>
                <a:lnTo>
                  <a:pt x="89760" y="56720"/>
                </a:lnTo>
                <a:lnTo>
                  <a:pt x="89770" y="56720"/>
                </a:lnTo>
                <a:lnTo>
                  <a:pt x="89760" y="56720"/>
                </a:lnTo>
                <a:lnTo>
                  <a:pt x="89760" y="56730"/>
                </a:lnTo>
                <a:lnTo>
                  <a:pt x="89750" y="56730"/>
                </a:lnTo>
                <a:lnTo>
                  <a:pt x="89750" y="56740"/>
                </a:lnTo>
                <a:lnTo>
                  <a:pt x="89740" y="56740"/>
                </a:lnTo>
                <a:lnTo>
                  <a:pt x="89730" y="56750"/>
                </a:lnTo>
                <a:lnTo>
                  <a:pt x="89720" y="56750"/>
                </a:lnTo>
                <a:lnTo>
                  <a:pt x="89720" y="56760"/>
                </a:lnTo>
                <a:lnTo>
                  <a:pt x="89720" y="56750"/>
                </a:lnTo>
                <a:lnTo>
                  <a:pt x="89710" y="56750"/>
                </a:lnTo>
                <a:lnTo>
                  <a:pt x="89710" y="56760"/>
                </a:lnTo>
                <a:lnTo>
                  <a:pt x="89710" y="56770"/>
                </a:lnTo>
                <a:lnTo>
                  <a:pt x="89700" y="56770"/>
                </a:lnTo>
                <a:lnTo>
                  <a:pt x="89700" y="56780"/>
                </a:lnTo>
                <a:lnTo>
                  <a:pt x="89690" y="56780"/>
                </a:lnTo>
                <a:lnTo>
                  <a:pt x="89690" y="56790"/>
                </a:lnTo>
                <a:lnTo>
                  <a:pt x="89680" y="56790"/>
                </a:lnTo>
                <a:lnTo>
                  <a:pt x="89680" y="56800"/>
                </a:lnTo>
                <a:lnTo>
                  <a:pt x="89670" y="56800"/>
                </a:lnTo>
                <a:lnTo>
                  <a:pt x="89680" y="56800"/>
                </a:lnTo>
                <a:lnTo>
                  <a:pt x="89670" y="56800"/>
                </a:lnTo>
                <a:lnTo>
                  <a:pt x="89670" y="56810"/>
                </a:lnTo>
                <a:lnTo>
                  <a:pt x="89660" y="56810"/>
                </a:lnTo>
                <a:lnTo>
                  <a:pt x="89650" y="56810"/>
                </a:lnTo>
                <a:lnTo>
                  <a:pt x="89650" y="56820"/>
                </a:lnTo>
                <a:lnTo>
                  <a:pt x="89640" y="56820"/>
                </a:lnTo>
                <a:lnTo>
                  <a:pt x="89650" y="56820"/>
                </a:lnTo>
                <a:lnTo>
                  <a:pt x="89640" y="56820"/>
                </a:lnTo>
                <a:lnTo>
                  <a:pt x="89650" y="56820"/>
                </a:lnTo>
                <a:lnTo>
                  <a:pt x="89650" y="56830"/>
                </a:lnTo>
                <a:lnTo>
                  <a:pt x="89650" y="56840"/>
                </a:lnTo>
                <a:lnTo>
                  <a:pt x="89650" y="56850"/>
                </a:lnTo>
                <a:lnTo>
                  <a:pt x="89640" y="56850"/>
                </a:lnTo>
                <a:lnTo>
                  <a:pt x="89630" y="56850"/>
                </a:lnTo>
                <a:lnTo>
                  <a:pt x="89620" y="56850"/>
                </a:lnTo>
                <a:lnTo>
                  <a:pt x="89620" y="56860"/>
                </a:lnTo>
                <a:lnTo>
                  <a:pt x="89610" y="56860"/>
                </a:lnTo>
                <a:lnTo>
                  <a:pt x="89610" y="56870"/>
                </a:lnTo>
                <a:lnTo>
                  <a:pt x="89600" y="56870"/>
                </a:lnTo>
                <a:lnTo>
                  <a:pt x="89600" y="56880"/>
                </a:lnTo>
                <a:lnTo>
                  <a:pt x="89600" y="56890"/>
                </a:lnTo>
                <a:lnTo>
                  <a:pt x="89600" y="56900"/>
                </a:lnTo>
                <a:lnTo>
                  <a:pt x="89590" y="56910"/>
                </a:lnTo>
                <a:lnTo>
                  <a:pt x="89590" y="56920"/>
                </a:lnTo>
                <a:lnTo>
                  <a:pt x="89590" y="56930"/>
                </a:lnTo>
                <a:lnTo>
                  <a:pt x="89590" y="56940"/>
                </a:lnTo>
                <a:lnTo>
                  <a:pt x="89590" y="56950"/>
                </a:lnTo>
                <a:lnTo>
                  <a:pt x="89600" y="56950"/>
                </a:lnTo>
                <a:lnTo>
                  <a:pt x="89600" y="56960"/>
                </a:lnTo>
                <a:lnTo>
                  <a:pt x="89590" y="56960"/>
                </a:lnTo>
                <a:lnTo>
                  <a:pt x="89590" y="56970"/>
                </a:lnTo>
                <a:lnTo>
                  <a:pt x="89600" y="56970"/>
                </a:lnTo>
                <a:lnTo>
                  <a:pt x="89590" y="56970"/>
                </a:lnTo>
                <a:lnTo>
                  <a:pt x="89590" y="56980"/>
                </a:lnTo>
                <a:lnTo>
                  <a:pt x="89590" y="56990"/>
                </a:lnTo>
                <a:lnTo>
                  <a:pt x="89580" y="56990"/>
                </a:lnTo>
                <a:lnTo>
                  <a:pt x="89580" y="57000"/>
                </a:lnTo>
                <a:lnTo>
                  <a:pt x="89580" y="57010"/>
                </a:lnTo>
                <a:lnTo>
                  <a:pt x="89570" y="57010"/>
                </a:lnTo>
                <a:lnTo>
                  <a:pt x="89570" y="57020"/>
                </a:lnTo>
                <a:lnTo>
                  <a:pt x="89580" y="57020"/>
                </a:lnTo>
                <a:lnTo>
                  <a:pt x="89590" y="57030"/>
                </a:lnTo>
                <a:lnTo>
                  <a:pt x="89600" y="57030"/>
                </a:lnTo>
                <a:lnTo>
                  <a:pt x="89610" y="57030"/>
                </a:lnTo>
                <a:lnTo>
                  <a:pt x="89610" y="57040"/>
                </a:lnTo>
                <a:lnTo>
                  <a:pt x="89620" y="57040"/>
                </a:lnTo>
                <a:lnTo>
                  <a:pt x="89620" y="57030"/>
                </a:lnTo>
                <a:lnTo>
                  <a:pt x="89620" y="57040"/>
                </a:lnTo>
                <a:lnTo>
                  <a:pt x="89620" y="57050"/>
                </a:lnTo>
                <a:lnTo>
                  <a:pt x="89630" y="57050"/>
                </a:lnTo>
                <a:lnTo>
                  <a:pt x="89640" y="57050"/>
                </a:lnTo>
                <a:lnTo>
                  <a:pt x="89640" y="57060"/>
                </a:lnTo>
                <a:lnTo>
                  <a:pt x="89650" y="57060"/>
                </a:lnTo>
                <a:lnTo>
                  <a:pt x="89660" y="57060"/>
                </a:lnTo>
                <a:lnTo>
                  <a:pt x="89660" y="57070"/>
                </a:lnTo>
                <a:lnTo>
                  <a:pt x="89660" y="57080"/>
                </a:lnTo>
                <a:lnTo>
                  <a:pt x="89660" y="57090"/>
                </a:lnTo>
                <a:lnTo>
                  <a:pt x="89650" y="57090"/>
                </a:lnTo>
                <a:lnTo>
                  <a:pt x="89650" y="57100"/>
                </a:lnTo>
                <a:lnTo>
                  <a:pt x="89640" y="57100"/>
                </a:lnTo>
                <a:lnTo>
                  <a:pt x="89640" y="57110"/>
                </a:lnTo>
                <a:lnTo>
                  <a:pt x="89620" y="57140"/>
                </a:lnTo>
                <a:lnTo>
                  <a:pt x="89520" y="57080"/>
                </a:lnTo>
                <a:lnTo>
                  <a:pt x="89450" y="57230"/>
                </a:lnTo>
                <a:lnTo>
                  <a:pt x="89400" y="57240"/>
                </a:lnTo>
                <a:lnTo>
                  <a:pt x="89390" y="57270"/>
                </a:lnTo>
                <a:lnTo>
                  <a:pt x="89370" y="57290"/>
                </a:lnTo>
                <a:lnTo>
                  <a:pt x="89350" y="57350"/>
                </a:lnTo>
                <a:lnTo>
                  <a:pt x="89300" y="57340"/>
                </a:lnTo>
                <a:lnTo>
                  <a:pt x="89260" y="57330"/>
                </a:lnTo>
                <a:lnTo>
                  <a:pt x="89070" y="57260"/>
                </a:lnTo>
                <a:lnTo>
                  <a:pt x="89090" y="57310"/>
                </a:lnTo>
                <a:lnTo>
                  <a:pt x="89010" y="57370"/>
                </a:lnTo>
                <a:lnTo>
                  <a:pt x="88850" y="57500"/>
                </a:lnTo>
                <a:lnTo>
                  <a:pt x="88820" y="57470"/>
                </a:lnTo>
                <a:lnTo>
                  <a:pt x="88760" y="57440"/>
                </a:lnTo>
                <a:lnTo>
                  <a:pt x="88730" y="57430"/>
                </a:lnTo>
                <a:lnTo>
                  <a:pt x="88700" y="57430"/>
                </a:lnTo>
                <a:lnTo>
                  <a:pt x="88650" y="57370"/>
                </a:lnTo>
                <a:lnTo>
                  <a:pt x="88650" y="57350"/>
                </a:lnTo>
                <a:lnTo>
                  <a:pt x="88630" y="57330"/>
                </a:lnTo>
                <a:lnTo>
                  <a:pt x="88630" y="57320"/>
                </a:lnTo>
                <a:lnTo>
                  <a:pt x="88640" y="57320"/>
                </a:lnTo>
                <a:lnTo>
                  <a:pt x="88640" y="57310"/>
                </a:lnTo>
                <a:lnTo>
                  <a:pt x="88630" y="57310"/>
                </a:lnTo>
                <a:lnTo>
                  <a:pt x="88630" y="57300"/>
                </a:lnTo>
                <a:lnTo>
                  <a:pt x="88610" y="57300"/>
                </a:lnTo>
                <a:lnTo>
                  <a:pt x="88610" y="57290"/>
                </a:lnTo>
                <a:lnTo>
                  <a:pt x="88600" y="57290"/>
                </a:lnTo>
                <a:lnTo>
                  <a:pt x="88590" y="57290"/>
                </a:lnTo>
                <a:lnTo>
                  <a:pt x="88590" y="57280"/>
                </a:lnTo>
                <a:lnTo>
                  <a:pt x="88580" y="57280"/>
                </a:lnTo>
                <a:lnTo>
                  <a:pt x="88570" y="57280"/>
                </a:lnTo>
                <a:lnTo>
                  <a:pt x="88560" y="57280"/>
                </a:lnTo>
                <a:lnTo>
                  <a:pt x="88550" y="57280"/>
                </a:lnTo>
                <a:lnTo>
                  <a:pt x="88540" y="57280"/>
                </a:lnTo>
                <a:lnTo>
                  <a:pt x="88530" y="57270"/>
                </a:lnTo>
                <a:lnTo>
                  <a:pt x="88520" y="57270"/>
                </a:lnTo>
                <a:lnTo>
                  <a:pt x="88520" y="57260"/>
                </a:lnTo>
                <a:lnTo>
                  <a:pt x="88510" y="57250"/>
                </a:lnTo>
                <a:lnTo>
                  <a:pt x="88510" y="57240"/>
                </a:lnTo>
                <a:lnTo>
                  <a:pt x="88510" y="57220"/>
                </a:lnTo>
                <a:lnTo>
                  <a:pt x="88510" y="57210"/>
                </a:lnTo>
                <a:lnTo>
                  <a:pt x="88510" y="57200"/>
                </a:lnTo>
                <a:lnTo>
                  <a:pt x="88510" y="57190"/>
                </a:lnTo>
                <a:lnTo>
                  <a:pt x="88500" y="57190"/>
                </a:lnTo>
                <a:lnTo>
                  <a:pt x="88500" y="57180"/>
                </a:lnTo>
                <a:lnTo>
                  <a:pt x="88490" y="57180"/>
                </a:lnTo>
                <a:lnTo>
                  <a:pt x="88480" y="57180"/>
                </a:lnTo>
                <a:lnTo>
                  <a:pt x="88470" y="57180"/>
                </a:lnTo>
                <a:lnTo>
                  <a:pt x="88460" y="57170"/>
                </a:lnTo>
                <a:lnTo>
                  <a:pt x="88450" y="57170"/>
                </a:lnTo>
                <a:lnTo>
                  <a:pt x="88440" y="57170"/>
                </a:lnTo>
                <a:lnTo>
                  <a:pt x="88430" y="57170"/>
                </a:lnTo>
                <a:lnTo>
                  <a:pt x="88430" y="57160"/>
                </a:lnTo>
                <a:lnTo>
                  <a:pt x="88420" y="57160"/>
                </a:lnTo>
                <a:lnTo>
                  <a:pt x="88410" y="57160"/>
                </a:lnTo>
                <a:lnTo>
                  <a:pt x="88400" y="57160"/>
                </a:lnTo>
                <a:lnTo>
                  <a:pt x="88400" y="57150"/>
                </a:lnTo>
                <a:lnTo>
                  <a:pt x="88390" y="57150"/>
                </a:lnTo>
                <a:lnTo>
                  <a:pt x="88390" y="57140"/>
                </a:lnTo>
                <a:lnTo>
                  <a:pt x="88380" y="57140"/>
                </a:lnTo>
                <a:lnTo>
                  <a:pt x="88380" y="57130"/>
                </a:lnTo>
                <a:lnTo>
                  <a:pt x="88380" y="57120"/>
                </a:lnTo>
                <a:lnTo>
                  <a:pt x="88420" y="57020"/>
                </a:lnTo>
                <a:lnTo>
                  <a:pt x="88420" y="57000"/>
                </a:lnTo>
                <a:lnTo>
                  <a:pt x="88420" y="56990"/>
                </a:lnTo>
                <a:lnTo>
                  <a:pt x="88420" y="56980"/>
                </a:lnTo>
                <a:lnTo>
                  <a:pt x="88410" y="56980"/>
                </a:lnTo>
                <a:lnTo>
                  <a:pt x="88410" y="56970"/>
                </a:lnTo>
                <a:lnTo>
                  <a:pt x="88400" y="56970"/>
                </a:lnTo>
                <a:lnTo>
                  <a:pt x="88400" y="56960"/>
                </a:lnTo>
                <a:lnTo>
                  <a:pt x="88390" y="56950"/>
                </a:lnTo>
                <a:lnTo>
                  <a:pt x="88380" y="56960"/>
                </a:lnTo>
                <a:lnTo>
                  <a:pt x="88370" y="56960"/>
                </a:lnTo>
                <a:lnTo>
                  <a:pt x="88370" y="56970"/>
                </a:lnTo>
                <a:lnTo>
                  <a:pt x="88370" y="56980"/>
                </a:lnTo>
                <a:lnTo>
                  <a:pt x="88370" y="56990"/>
                </a:lnTo>
                <a:lnTo>
                  <a:pt x="88370" y="57000"/>
                </a:lnTo>
                <a:lnTo>
                  <a:pt x="88380" y="57000"/>
                </a:lnTo>
                <a:lnTo>
                  <a:pt x="88370" y="57010"/>
                </a:lnTo>
                <a:lnTo>
                  <a:pt x="88360" y="57010"/>
                </a:lnTo>
                <a:lnTo>
                  <a:pt x="88350" y="57010"/>
                </a:lnTo>
                <a:lnTo>
                  <a:pt x="88340" y="57010"/>
                </a:lnTo>
                <a:lnTo>
                  <a:pt x="88340" y="57020"/>
                </a:lnTo>
                <a:lnTo>
                  <a:pt x="88350" y="57020"/>
                </a:lnTo>
                <a:lnTo>
                  <a:pt x="88350" y="57030"/>
                </a:lnTo>
                <a:lnTo>
                  <a:pt x="88360" y="57030"/>
                </a:lnTo>
                <a:lnTo>
                  <a:pt x="88360" y="57040"/>
                </a:lnTo>
                <a:lnTo>
                  <a:pt x="88360" y="57050"/>
                </a:lnTo>
                <a:lnTo>
                  <a:pt x="88350" y="57050"/>
                </a:lnTo>
                <a:lnTo>
                  <a:pt x="88340" y="57050"/>
                </a:lnTo>
                <a:lnTo>
                  <a:pt x="88340" y="57060"/>
                </a:lnTo>
                <a:lnTo>
                  <a:pt x="88350" y="57060"/>
                </a:lnTo>
                <a:lnTo>
                  <a:pt x="88350" y="57070"/>
                </a:lnTo>
                <a:lnTo>
                  <a:pt x="88340" y="57070"/>
                </a:lnTo>
                <a:lnTo>
                  <a:pt x="88330" y="57070"/>
                </a:lnTo>
                <a:lnTo>
                  <a:pt x="88330" y="57080"/>
                </a:lnTo>
                <a:lnTo>
                  <a:pt x="88330" y="57090"/>
                </a:lnTo>
                <a:lnTo>
                  <a:pt x="88330" y="57100"/>
                </a:lnTo>
                <a:lnTo>
                  <a:pt x="88330" y="57110"/>
                </a:lnTo>
                <a:lnTo>
                  <a:pt x="88320" y="57120"/>
                </a:lnTo>
                <a:lnTo>
                  <a:pt x="88320" y="57130"/>
                </a:lnTo>
                <a:lnTo>
                  <a:pt x="88320" y="57140"/>
                </a:lnTo>
                <a:lnTo>
                  <a:pt x="88310" y="57140"/>
                </a:lnTo>
                <a:lnTo>
                  <a:pt x="88300" y="57130"/>
                </a:lnTo>
                <a:lnTo>
                  <a:pt x="88290" y="57130"/>
                </a:lnTo>
                <a:lnTo>
                  <a:pt x="88280" y="57130"/>
                </a:lnTo>
                <a:lnTo>
                  <a:pt x="88270" y="57130"/>
                </a:lnTo>
                <a:lnTo>
                  <a:pt x="88270" y="57140"/>
                </a:lnTo>
                <a:lnTo>
                  <a:pt x="88260" y="57140"/>
                </a:lnTo>
                <a:lnTo>
                  <a:pt x="88260" y="57150"/>
                </a:lnTo>
                <a:lnTo>
                  <a:pt x="88270" y="57150"/>
                </a:lnTo>
                <a:lnTo>
                  <a:pt x="88270" y="57160"/>
                </a:lnTo>
                <a:lnTo>
                  <a:pt x="88260" y="57160"/>
                </a:lnTo>
                <a:lnTo>
                  <a:pt x="88260" y="57170"/>
                </a:lnTo>
                <a:lnTo>
                  <a:pt x="88260" y="57190"/>
                </a:lnTo>
                <a:lnTo>
                  <a:pt x="88250" y="57190"/>
                </a:lnTo>
                <a:lnTo>
                  <a:pt x="88250" y="57200"/>
                </a:lnTo>
                <a:lnTo>
                  <a:pt x="88250" y="57210"/>
                </a:lnTo>
                <a:lnTo>
                  <a:pt x="88240" y="57220"/>
                </a:lnTo>
                <a:lnTo>
                  <a:pt x="88230" y="57230"/>
                </a:lnTo>
                <a:lnTo>
                  <a:pt x="88220" y="57230"/>
                </a:lnTo>
                <a:lnTo>
                  <a:pt x="88210" y="57230"/>
                </a:lnTo>
                <a:lnTo>
                  <a:pt x="88200" y="57230"/>
                </a:lnTo>
                <a:lnTo>
                  <a:pt x="88190" y="57230"/>
                </a:lnTo>
                <a:lnTo>
                  <a:pt x="88180" y="57230"/>
                </a:lnTo>
                <a:lnTo>
                  <a:pt x="88180" y="57240"/>
                </a:lnTo>
                <a:lnTo>
                  <a:pt x="88170" y="57240"/>
                </a:lnTo>
                <a:lnTo>
                  <a:pt x="88170" y="57250"/>
                </a:lnTo>
                <a:lnTo>
                  <a:pt x="88160" y="57260"/>
                </a:lnTo>
                <a:lnTo>
                  <a:pt x="88150" y="57260"/>
                </a:lnTo>
                <a:lnTo>
                  <a:pt x="88140" y="57250"/>
                </a:lnTo>
                <a:lnTo>
                  <a:pt x="88140" y="57240"/>
                </a:lnTo>
                <a:lnTo>
                  <a:pt x="88130" y="57230"/>
                </a:lnTo>
                <a:lnTo>
                  <a:pt x="88130" y="57220"/>
                </a:lnTo>
                <a:lnTo>
                  <a:pt x="88120" y="57220"/>
                </a:lnTo>
                <a:lnTo>
                  <a:pt x="88120" y="57230"/>
                </a:lnTo>
                <a:lnTo>
                  <a:pt x="88120" y="57240"/>
                </a:lnTo>
                <a:lnTo>
                  <a:pt x="88120" y="57270"/>
                </a:lnTo>
                <a:lnTo>
                  <a:pt x="88110" y="57270"/>
                </a:lnTo>
                <a:lnTo>
                  <a:pt x="88110" y="57280"/>
                </a:lnTo>
                <a:lnTo>
                  <a:pt x="88100" y="57290"/>
                </a:lnTo>
                <a:lnTo>
                  <a:pt x="88100" y="57300"/>
                </a:lnTo>
                <a:lnTo>
                  <a:pt x="88090" y="57300"/>
                </a:lnTo>
                <a:lnTo>
                  <a:pt x="88080" y="57300"/>
                </a:lnTo>
                <a:lnTo>
                  <a:pt x="88070" y="57300"/>
                </a:lnTo>
                <a:lnTo>
                  <a:pt x="88060" y="57300"/>
                </a:lnTo>
                <a:lnTo>
                  <a:pt x="88060" y="57290"/>
                </a:lnTo>
                <a:lnTo>
                  <a:pt x="88050" y="57290"/>
                </a:lnTo>
                <a:lnTo>
                  <a:pt x="88040" y="57300"/>
                </a:lnTo>
                <a:lnTo>
                  <a:pt x="88030" y="57300"/>
                </a:lnTo>
                <a:lnTo>
                  <a:pt x="88020" y="57310"/>
                </a:lnTo>
                <a:lnTo>
                  <a:pt x="88020" y="57300"/>
                </a:lnTo>
                <a:lnTo>
                  <a:pt x="88020" y="57290"/>
                </a:lnTo>
                <a:lnTo>
                  <a:pt x="88010" y="57290"/>
                </a:lnTo>
                <a:lnTo>
                  <a:pt x="88000" y="57290"/>
                </a:lnTo>
                <a:lnTo>
                  <a:pt x="87990" y="57290"/>
                </a:lnTo>
                <a:lnTo>
                  <a:pt x="87990" y="57280"/>
                </a:lnTo>
                <a:lnTo>
                  <a:pt x="87990" y="57270"/>
                </a:lnTo>
                <a:lnTo>
                  <a:pt x="87980" y="57270"/>
                </a:lnTo>
                <a:lnTo>
                  <a:pt x="87980" y="57280"/>
                </a:lnTo>
                <a:lnTo>
                  <a:pt x="87970" y="57280"/>
                </a:lnTo>
                <a:lnTo>
                  <a:pt x="87970" y="57270"/>
                </a:lnTo>
                <a:lnTo>
                  <a:pt x="87960" y="57270"/>
                </a:lnTo>
                <a:lnTo>
                  <a:pt x="87960" y="57260"/>
                </a:lnTo>
                <a:lnTo>
                  <a:pt x="87950" y="57260"/>
                </a:lnTo>
                <a:lnTo>
                  <a:pt x="87950" y="57270"/>
                </a:lnTo>
                <a:lnTo>
                  <a:pt x="87950" y="57280"/>
                </a:lnTo>
                <a:lnTo>
                  <a:pt x="87960" y="57280"/>
                </a:lnTo>
                <a:lnTo>
                  <a:pt x="87960" y="57290"/>
                </a:lnTo>
                <a:lnTo>
                  <a:pt x="87950" y="57290"/>
                </a:lnTo>
                <a:lnTo>
                  <a:pt x="87940" y="57280"/>
                </a:lnTo>
                <a:lnTo>
                  <a:pt x="87940" y="57270"/>
                </a:lnTo>
                <a:lnTo>
                  <a:pt x="87940" y="57260"/>
                </a:lnTo>
                <a:lnTo>
                  <a:pt x="87930" y="57250"/>
                </a:lnTo>
                <a:lnTo>
                  <a:pt x="87930" y="57260"/>
                </a:lnTo>
                <a:lnTo>
                  <a:pt x="87920" y="57260"/>
                </a:lnTo>
                <a:lnTo>
                  <a:pt x="87920" y="57250"/>
                </a:lnTo>
                <a:lnTo>
                  <a:pt x="87910" y="57250"/>
                </a:lnTo>
                <a:lnTo>
                  <a:pt x="87900" y="57250"/>
                </a:lnTo>
                <a:lnTo>
                  <a:pt x="87900" y="57260"/>
                </a:lnTo>
                <a:lnTo>
                  <a:pt x="87910" y="57260"/>
                </a:lnTo>
                <a:lnTo>
                  <a:pt x="87920" y="57260"/>
                </a:lnTo>
                <a:lnTo>
                  <a:pt x="87910" y="57270"/>
                </a:lnTo>
                <a:lnTo>
                  <a:pt x="87900" y="57270"/>
                </a:lnTo>
                <a:lnTo>
                  <a:pt x="87890" y="57270"/>
                </a:lnTo>
                <a:lnTo>
                  <a:pt x="87890" y="57260"/>
                </a:lnTo>
                <a:lnTo>
                  <a:pt x="87880" y="57260"/>
                </a:lnTo>
                <a:lnTo>
                  <a:pt x="87880" y="57250"/>
                </a:lnTo>
                <a:lnTo>
                  <a:pt x="87870" y="57250"/>
                </a:lnTo>
                <a:lnTo>
                  <a:pt x="87850" y="57260"/>
                </a:lnTo>
                <a:lnTo>
                  <a:pt x="87840" y="57260"/>
                </a:lnTo>
                <a:lnTo>
                  <a:pt x="87840" y="57250"/>
                </a:lnTo>
                <a:lnTo>
                  <a:pt x="87850" y="57250"/>
                </a:lnTo>
                <a:lnTo>
                  <a:pt x="87860" y="57250"/>
                </a:lnTo>
                <a:lnTo>
                  <a:pt x="87850" y="57240"/>
                </a:lnTo>
                <a:lnTo>
                  <a:pt x="87840" y="57240"/>
                </a:lnTo>
                <a:lnTo>
                  <a:pt x="87830" y="57240"/>
                </a:lnTo>
                <a:lnTo>
                  <a:pt x="87820" y="57230"/>
                </a:lnTo>
                <a:lnTo>
                  <a:pt x="87810" y="57230"/>
                </a:lnTo>
                <a:lnTo>
                  <a:pt x="87810" y="57220"/>
                </a:lnTo>
                <a:lnTo>
                  <a:pt x="87800" y="57210"/>
                </a:lnTo>
                <a:lnTo>
                  <a:pt x="87790" y="57220"/>
                </a:lnTo>
                <a:lnTo>
                  <a:pt x="87790" y="57230"/>
                </a:lnTo>
                <a:lnTo>
                  <a:pt x="87780" y="57230"/>
                </a:lnTo>
                <a:lnTo>
                  <a:pt x="87790" y="57220"/>
                </a:lnTo>
                <a:lnTo>
                  <a:pt x="87780" y="57210"/>
                </a:lnTo>
                <a:lnTo>
                  <a:pt x="87780" y="57220"/>
                </a:lnTo>
                <a:lnTo>
                  <a:pt x="87770" y="57220"/>
                </a:lnTo>
                <a:lnTo>
                  <a:pt x="87770" y="57230"/>
                </a:lnTo>
                <a:lnTo>
                  <a:pt x="87770" y="57220"/>
                </a:lnTo>
                <a:lnTo>
                  <a:pt x="87770" y="57210"/>
                </a:lnTo>
                <a:lnTo>
                  <a:pt x="87760" y="57210"/>
                </a:lnTo>
                <a:lnTo>
                  <a:pt x="87760" y="57200"/>
                </a:lnTo>
                <a:lnTo>
                  <a:pt x="87750" y="57200"/>
                </a:lnTo>
                <a:lnTo>
                  <a:pt x="87750" y="57190"/>
                </a:lnTo>
                <a:lnTo>
                  <a:pt x="87740" y="57190"/>
                </a:lnTo>
                <a:lnTo>
                  <a:pt x="87730" y="57180"/>
                </a:lnTo>
                <a:lnTo>
                  <a:pt x="87720" y="57180"/>
                </a:lnTo>
                <a:lnTo>
                  <a:pt x="87710" y="57180"/>
                </a:lnTo>
                <a:lnTo>
                  <a:pt x="87700" y="57180"/>
                </a:lnTo>
                <a:lnTo>
                  <a:pt x="87690" y="57180"/>
                </a:lnTo>
                <a:lnTo>
                  <a:pt x="87690" y="57190"/>
                </a:lnTo>
                <a:lnTo>
                  <a:pt x="87680" y="57190"/>
                </a:lnTo>
                <a:lnTo>
                  <a:pt x="87670" y="57190"/>
                </a:lnTo>
                <a:lnTo>
                  <a:pt x="87670" y="57200"/>
                </a:lnTo>
                <a:lnTo>
                  <a:pt x="87660" y="57200"/>
                </a:lnTo>
                <a:lnTo>
                  <a:pt x="87660" y="57190"/>
                </a:lnTo>
                <a:lnTo>
                  <a:pt x="87650" y="57190"/>
                </a:lnTo>
                <a:lnTo>
                  <a:pt x="87640" y="57190"/>
                </a:lnTo>
                <a:lnTo>
                  <a:pt x="87630" y="57190"/>
                </a:lnTo>
                <a:lnTo>
                  <a:pt x="87620" y="57190"/>
                </a:lnTo>
                <a:lnTo>
                  <a:pt x="87610" y="57190"/>
                </a:lnTo>
                <a:lnTo>
                  <a:pt x="87610" y="57180"/>
                </a:lnTo>
                <a:lnTo>
                  <a:pt x="87620" y="57180"/>
                </a:lnTo>
                <a:lnTo>
                  <a:pt x="87610" y="57180"/>
                </a:lnTo>
                <a:lnTo>
                  <a:pt x="87600" y="57180"/>
                </a:lnTo>
                <a:lnTo>
                  <a:pt x="87600" y="57190"/>
                </a:lnTo>
                <a:lnTo>
                  <a:pt x="87600" y="57200"/>
                </a:lnTo>
                <a:lnTo>
                  <a:pt x="87590" y="57200"/>
                </a:lnTo>
                <a:lnTo>
                  <a:pt x="87580" y="57190"/>
                </a:lnTo>
                <a:lnTo>
                  <a:pt x="87580" y="57200"/>
                </a:lnTo>
                <a:lnTo>
                  <a:pt x="87570" y="57200"/>
                </a:lnTo>
                <a:lnTo>
                  <a:pt x="87570" y="57210"/>
                </a:lnTo>
                <a:lnTo>
                  <a:pt x="87570" y="57200"/>
                </a:lnTo>
                <a:lnTo>
                  <a:pt x="87560" y="57200"/>
                </a:lnTo>
                <a:lnTo>
                  <a:pt x="87560" y="57210"/>
                </a:lnTo>
                <a:lnTo>
                  <a:pt x="87550" y="57210"/>
                </a:lnTo>
                <a:lnTo>
                  <a:pt x="87540" y="57210"/>
                </a:lnTo>
                <a:lnTo>
                  <a:pt x="87530" y="57210"/>
                </a:lnTo>
                <a:lnTo>
                  <a:pt x="87520" y="57210"/>
                </a:lnTo>
                <a:lnTo>
                  <a:pt x="87520" y="57200"/>
                </a:lnTo>
                <a:lnTo>
                  <a:pt x="87510" y="57200"/>
                </a:lnTo>
                <a:lnTo>
                  <a:pt x="87500" y="57200"/>
                </a:lnTo>
                <a:lnTo>
                  <a:pt x="87490" y="57200"/>
                </a:lnTo>
                <a:lnTo>
                  <a:pt x="87480" y="57200"/>
                </a:lnTo>
                <a:lnTo>
                  <a:pt x="87480" y="57190"/>
                </a:lnTo>
                <a:lnTo>
                  <a:pt x="87470" y="57190"/>
                </a:lnTo>
                <a:lnTo>
                  <a:pt x="87470" y="57180"/>
                </a:lnTo>
                <a:lnTo>
                  <a:pt x="87480" y="57170"/>
                </a:lnTo>
                <a:lnTo>
                  <a:pt x="87480" y="57160"/>
                </a:lnTo>
                <a:lnTo>
                  <a:pt x="87470" y="57160"/>
                </a:lnTo>
                <a:lnTo>
                  <a:pt x="87470" y="57170"/>
                </a:lnTo>
                <a:lnTo>
                  <a:pt x="87460" y="57180"/>
                </a:lnTo>
                <a:lnTo>
                  <a:pt x="87450" y="57180"/>
                </a:lnTo>
                <a:lnTo>
                  <a:pt x="87450" y="57170"/>
                </a:lnTo>
                <a:lnTo>
                  <a:pt x="87440" y="57170"/>
                </a:lnTo>
                <a:lnTo>
                  <a:pt x="87440" y="57160"/>
                </a:lnTo>
                <a:lnTo>
                  <a:pt x="87430" y="57160"/>
                </a:lnTo>
                <a:lnTo>
                  <a:pt x="87430" y="57150"/>
                </a:lnTo>
                <a:lnTo>
                  <a:pt x="87430" y="57160"/>
                </a:lnTo>
                <a:lnTo>
                  <a:pt x="87420" y="57160"/>
                </a:lnTo>
                <a:lnTo>
                  <a:pt x="87420" y="57170"/>
                </a:lnTo>
                <a:lnTo>
                  <a:pt x="87420" y="57160"/>
                </a:lnTo>
                <a:lnTo>
                  <a:pt x="87410" y="57160"/>
                </a:lnTo>
                <a:lnTo>
                  <a:pt x="87400" y="57160"/>
                </a:lnTo>
                <a:lnTo>
                  <a:pt x="87400" y="57170"/>
                </a:lnTo>
                <a:lnTo>
                  <a:pt x="87400" y="57160"/>
                </a:lnTo>
                <a:lnTo>
                  <a:pt x="87390" y="57160"/>
                </a:lnTo>
                <a:lnTo>
                  <a:pt x="87380" y="57150"/>
                </a:lnTo>
                <a:lnTo>
                  <a:pt x="87380" y="57160"/>
                </a:lnTo>
                <a:lnTo>
                  <a:pt x="87370" y="57160"/>
                </a:lnTo>
                <a:lnTo>
                  <a:pt x="87360" y="57160"/>
                </a:lnTo>
                <a:lnTo>
                  <a:pt x="87360" y="57150"/>
                </a:lnTo>
                <a:lnTo>
                  <a:pt x="87350" y="57150"/>
                </a:lnTo>
                <a:lnTo>
                  <a:pt x="87340" y="57160"/>
                </a:lnTo>
                <a:lnTo>
                  <a:pt x="87330" y="57160"/>
                </a:lnTo>
                <a:lnTo>
                  <a:pt x="87320" y="57160"/>
                </a:lnTo>
                <a:lnTo>
                  <a:pt x="87310" y="57160"/>
                </a:lnTo>
                <a:lnTo>
                  <a:pt x="87310" y="57170"/>
                </a:lnTo>
                <a:lnTo>
                  <a:pt x="87300" y="57160"/>
                </a:lnTo>
                <a:lnTo>
                  <a:pt x="87290" y="57160"/>
                </a:lnTo>
                <a:lnTo>
                  <a:pt x="87280" y="57170"/>
                </a:lnTo>
                <a:lnTo>
                  <a:pt x="87290" y="57170"/>
                </a:lnTo>
                <a:lnTo>
                  <a:pt x="87300" y="57170"/>
                </a:lnTo>
                <a:lnTo>
                  <a:pt x="87300" y="57180"/>
                </a:lnTo>
                <a:lnTo>
                  <a:pt x="87290" y="57180"/>
                </a:lnTo>
                <a:lnTo>
                  <a:pt x="87280" y="57180"/>
                </a:lnTo>
                <a:lnTo>
                  <a:pt x="87280" y="57170"/>
                </a:lnTo>
                <a:lnTo>
                  <a:pt x="87270" y="57170"/>
                </a:lnTo>
                <a:lnTo>
                  <a:pt x="87260" y="57170"/>
                </a:lnTo>
                <a:lnTo>
                  <a:pt x="87260" y="57180"/>
                </a:lnTo>
                <a:lnTo>
                  <a:pt x="87270" y="57180"/>
                </a:lnTo>
                <a:lnTo>
                  <a:pt x="87270" y="57190"/>
                </a:lnTo>
                <a:lnTo>
                  <a:pt x="87260" y="57190"/>
                </a:lnTo>
                <a:lnTo>
                  <a:pt x="87250" y="57190"/>
                </a:lnTo>
                <a:lnTo>
                  <a:pt x="87240" y="57190"/>
                </a:lnTo>
                <a:lnTo>
                  <a:pt x="87240" y="57200"/>
                </a:lnTo>
                <a:lnTo>
                  <a:pt x="87230" y="57210"/>
                </a:lnTo>
                <a:lnTo>
                  <a:pt x="87230" y="57220"/>
                </a:lnTo>
                <a:lnTo>
                  <a:pt x="87220" y="57230"/>
                </a:lnTo>
                <a:lnTo>
                  <a:pt x="87210" y="57230"/>
                </a:lnTo>
                <a:lnTo>
                  <a:pt x="87210" y="57220"/>
                </a:lnTo>
                <a:lnTo>
                  <a:pt x="87210" y="57210"/>
                </a:lnTo>
                <a:lnTo>
                  <a:pt x="87210" y="57200"/>
                </a:lnTo>
                <a:lnTo>
                  <a:pt x="87200" y="57200"/>
                </a:lnTo>
                <a:lnTo>
                  <a:pt x="87200" y="57190"/>
                </a:lnTo>
                <a:lnTo>
                  <a:pt x="87190" y="57190"/>
                </a:lnTo>
                <a:lnTo>
                  <a:pt x="87180" y="57190"/>
                </a:lnTo>
                <a:lnTo>
                  <a:pt x="87180" y="57180"/>
                </a:lnTo>
                <a:lnTo>
                  <a:pt x="87170" y="57170"/>
                </a:lnTo>
                <a:lnTo>
                  <a:pt x="87180" y="57170"/>
                </a:lnTo>
                <a:lnTo>
                  <a:pt x="87190" y="57170"/>
                </a:lnTo>
                <a:lnTo>
                  <a:pt x="87200" y="57160"/>
                </a:lnTo>
                <a:lnTo>
                  <a:pt x="87210" y="57160"/>
                </a:lnTo>
                <a:lnTo>
                  <a:pt x="87200" y="57160"/>
                </a:lnTo>
                <a:lnTo>
                  <a:pt x="87190" y="57150"/>
                </a:lnTo>
                <a:lnTo>
                  <a:pt x="87180" y="57150"/>
                </a:lnTo>
                <a:lnTo>
                  <a:pt x="87170" y="57150"/>
                </a:lnTo>
                <a:lnTo>
                  <a:pt x="87160" y="57160"/>
                </a:lnTo>
                <a:lnTo>
                  <a:pt x="87160" y="57170"/>
                </a:lnTo>
                <a:lnTo>
                  <a:pt x="87160" y="57180"/>
                </a:lnTo>
                <a:lnTo>
                  <a:pt x="87170" y="57180"/>
                </a:lnTo>
                <a:lnTo>
                  <a:pt x="87160" y="57190"/>
                </a:lnTo>
                <a:lnTo>
                  <a:pt x="87150" y="57180"/>
                </a:lnTo>
                <a:lnTo>
                  <a:pt x="87140" y="57180"/>
                </a:lnTo>
                <a:lnTo>
                  <a:pt x="87140" y="57190"/>
                </a:lnTo>
                <a:lnTo>
                  <a:pt x="87130" y="57190"/>
                </a:lnTo>
                <a:lnTo>
                  <a:pt x="87130" y="57200"/>
                </a:lnTo>
                <a:lnTo>
                  <a:pt x="87120" y="57200"/>
                </a:lnTo>
                <a:lnTo>
                  <a:pt x="87110" y="57200"/>
                </a:lnTo>
                <a:lnTo>
                  <a:pt x="87120" y="57200"/>
                </a:lnTo>
                <a:lnTo>
                  <a:pt x="87120" y="57190"/>
                </a:lnTo>
                <a:lnTo>
                  <a:pt x="87120" y="57180"/>
                </a:lnTo>
                <a:lnTo>
                  <a:pt x="87120" y="57170"/>
                </a:lnTo>
                <a:lnTo>
                  <a:pt x="87110" y="57170"/>
                </a:lnTo>
                <a:lnTo>
                  <a:pt x="87110" y="57180"/>
                </a:lnTo>
                <a:lnTo>
                  <a:pt x="87100" y="57180"/>
                </a:lnTo>
                <a:lnTo>
                  <a:pt x="87090" y="57190"/>
                </a:lnTo>
                <a:lnTo>
                  <a:pt x="87090" y="57200"/>
                </a:lnTo>
                <a:lnTo>
                  <a:pt x="87080" y="57210"/>
                </a:lnTo>
                <a:lnTo>
                  <a:pt x="87070" y="57210"/>
                </a:lnTo>
                <a:lnTo>
                  <a:pt x="87070" y="57200"/>
                </a:lnTo>
                <a:lnTo>
                  <a:pt x="87060" y="57200"/>
                </a:lnTo>
                <a:lnTo>
                  <a:pt x="87060" y="57190"/>
                </a:lnTo>
                <a:lnTo>
                  <a:pt x="87050" y="57190"/>
                </a:lnTo>
                <a:lnTo>
                  <a:pt x="87050" y="57200"/>
                </a:lnTo>
                <a:lnTo>
                  <a:pt x="87050" y="57210"/>
                </a:lnTo>
                <a:lnTo>
                  <a:pt x="87050" y="57220"/>
                </a:lnTo>
                <a:lnTo>
                  <a:pt x="87040" y="57220"/>
                </a:lnTo>
                <a:lnTo>
                  <a:pt x="87040" y="57230"/>
                </a:lnTo>
                <a:lnTo>
                  <a:pt x="87030" y="57230"/>
                </a:lnTo>
                <a:lnTo>
                  <a:pt x="87020" y="57230"/>
                </a:lnTo>
                <a:lnTo>
                  <a:pt x="87010" y="57240"/>
                </a:lnTo>
                <a:lnTo>
                  <a:pt x="87010" y="57230"/>
                </a:lnTo>
                <a:lnTo>
                  <a:pt x="87000" y="57230"/>
                </a:lnTo>
                <a:lnTo>
                  <a:pt x="86990" y="57230"/>
                </a:lnTo>
                <a:lnTo>
                  <a:pt x="86980" y="57230"/>
                </a:lnTo>
                <a:lnTo>
                  <a:pt x="86980" y="57240"/>
                </a:lnTo>
                <a:lnTo>
                  <a:pt x="86970" y="57240"/>
                </a:lnTo>
                <a:lnTo>
                  <a:pt x="86970" y="57250"/>
                </a:lnTo>
                <a:lnTo>
                  <a:pt x="86970" y="57260"/>
                </a:lnTo>
                <a:lnTo>
                  <a:pt x="86960" y="57270"/>
                </a:lnTo>
                <a:lnTo>
                  <a:pt x="86950" y="57270"/>
                </a:lnTo>
                <a:lnTo>
                  <a:pt x="86940" y="57270"/>
                </a:lnTo>
                <a:lnTo>
                  <a:pt x="86940" y="57280"/>
                </a:lnTo>
                <a:lnTo>
                  <a:pt x="86940" y="57290"/>
                </a:lnTo>
                <a:lnTo>
                  <a:pt x="86950" y="57290"/>
                </a:lnTo>
                <a:lnTo>
                  <a:pt x="86950" y="57300"/>
                </a:lnTo>
                <a:lnTo>
                  <a:pt x="86940" y="57300"/>
                </a:lnTo>
                <a:lnTo>
                  <a:pt x="86930" y="57300"/>
                </a:lnTo>
                <a:lnTo>
                  <a:pt x="86930" y="57290"/>
                </a:lnTo>
                <a:lnTo>
                  <a:pt x="86940" y="57290"/>
                </a:lnTo>
                <a:lnTo>
                  <a:pt x="86940" y="57280"/>
                </a:lnTo>
                <a:lnTo>
                  <a:pt x="86930" y="57280"/>
                </a:lnTo>
                <a:lnTo>
                  <a:pt x="86930" y="57290"/>
                </a:lnTo>
                <a:lnTo>
                  <a:pt x="86920" y="57290"/>
                </a:lnTo>
                <a:lnTo>
                  <a:pt x="86920" y="57300"/>
                </a:lnTo>
                <a:lnTo>
                  <a:pt x="86930" y="57300"/>
                </a:lnTo>
                <a:lnTo>
                  <a:pt x="86930" y="57310"/>
                </a:lnTo>
                <a:lnTo>
                  <a:pt x="86920" y="57310"/>
                </a:lnTo>
                <a:lnTo>
                  <a:pt x="86910" y="57310"/>
                </a:lnTo>
                <a:lnTo>
                  <a:pt x="86900" y="57300"/>
                </a:lnTo>
                <a:lnTo>
                  <a:pt x="86900" y="57290"/>
                </a:lnTo>
                <a:lnTo>
                  <a:pt x="86890" y="57290"/>
                </a:lnTo>
                <a:lnTo>
                  <a:pt x="86890" y="57300"/>
                </a:lnTo>
                <a:lnTo>
                  <a:pt x="86880" y="57290"/>
                </a:lnTo>
                <a:lnTo>
                  <a:pt x="86880" y="57300"/>
                </a:lnTo>
                <a:lnTo>
                  <a:pt x="86880" y="57310"/>
                </a:lnTo>
                <a:lnTo>
                  <a:pt x="86870" y="57310"/>
                </a:lnTo>
                <a:lnTo>
                  <a:pt x="86870" y="57300"/>
                </a:lnTo>
                <a:lnTo>
                  <a:pt x="86870" y="57310"/>
                </a:lnTo>
                <a:lnTo>
                  <a:pt x="86860" y="57310"/>
                </a:lnTo>
                <a:lnTo>
                  <a:pt x="86860" y="57320"/>
                </a:lnTo>
                <a:lnTo>
                  <a:pt x="86860" y="57330"/>
                </a:lnTo>
                <a:lnTo>
                  <a:pt x="86850" y="57330"/>
                </a:lnTo>
                <a:lnTo>
                  <a:pt x="86840" y="57330"/>
                </a:lnTo>
                <a:lnTo>
                  <a:pt x="86830" y="57330"/>
                </a:lnTo>
                <a:lnTo>
                  <a:pt x="86820" y="57340"/>
                </a:lnTo>
                <a:lnTo>
                  <a:pt x="86810" y="57350"/>
                </a:lnTo>
                <a:lnTo>
                  <a:pt x="86800" y="57350"/>
                </a:lnTo>
                <a:lnTo>
                  <a:pt x="86800" y="57340"/>
                </a:lnTo>
                <a:lnTo>
                  <a:pt x="86790" y="57340"/>
                </a:lnTo>
                <a:lnTo>
                  <a:pt x="86780" y="57330"/>
                </a:lnTo>
                <a:lnTo>
                  <a:pt x="86770" y="57330"/>
                </a:lnTo>
                <a:lnTo>
                  <a:pt x="86760" y="57330"/>
                </a:lnTo>
                <a:lnTo>
                  <a:pt x="86760" y="57320"/>
                </a:lnTo>
                <a:lnTo>
                  <a:pt x="86760" y="57330"/>
                </a:lnTo>
                <a:lnTo>
                  <a:pt x="86750" y="57330"/>
                </a:lnTo>
                <a:lnTo>
                  <a:pt x="86750" y="57340"/>
                </a:lnTo>
                <a:lnTo>
                  <a:pt x="86740" y="57350"/>
                </a:lnTo>
                <a:lnTo>
                  <a:pt x="86730" y="57350"/>
                </a:lnTo>
                <a:lnTo>
                  <a:pt x="86720" y="57340"/>
                </a:lnTo>
                <a:lnTo>
                  <a:pt x="86710" y="57340"/>
                </a:lnTo>
                <a:lnTo>
                  <a:pt x="86700" y="57340"/>
                </a:lnTo>
                <a:lnTo>
                  <a:pt x="86690" y="57340"/>
                </a:lnTo>
                <a:lnTo>
                  <a:pt x="86680" y="57330"/>
                </a:lnTo>
                <a:lnTo>
                  <a:pt x="86670" y="57330"/>
                </a:lnTo>
                <a:lnTo>
                  <a:pt x="86660" y="57340"/>
                </a:lnTo>
                <a:lnTo>
                  <a:pt x="86660" y="57350"/>
                </a:lnTo>
                <a:lnTo>
                  <a:pt x="86660" y="57360"/>
                </a:lnTo>
                <a:lnTo>
                  <a:pt x="86660" y="57370"/>
                </a:lnTo>
                <a:lnTo>
                  <a:pt x="86650" y="57370"/>
                </a:lnTo>
                <a:lnTo>
                  <a:pt x="86650" y="57360"/>
                </a:lnTo>
                <a:lnTo>
                  <a:pt x="86650" y="57350"/>
                </a:lnTo>
                <a:lnTo>
                  <a:pt x="86650" y="57340"/>
                </a:lnTo>
                <a:lnTo>
                  <a:pt x="86650" y="57330"/>
                </a:lnTo>
                <a:lnTo>
                  <a:pt x="86640" y="57330"/>
                </a:lnTo>
                <a:lnTo>
                  <a:pt x="86640" y="57340"/>
                </a:lnTo>
                <a:lnTo>
                  <a:pt x="86640" y="57350"/>
                </a:lnTo>
                <a:lnTo>
                  <a:pt x="86630" y="57350"/>
                </a:lnTo>
                <a:lnTo>
                  <a:pt x="86620" y="57350"/>
                </a:lnTo>
                <a:lnTo>
                  <a:pt x="86620" y="57360"/>
                </a:lnTo>
                <a:lnTo>
                  <a:pt x="86620" y="57370"/>
                </a:lnTo>
                <a:lnTo>
                  <a:pt x="86610" y="57370"/>
                </a:lnTo>
                <a:lnTo>
                  <a:pt x="86600" y="57360"/>
                </a:lnTo>
                <a:lnTo>
                  <a:pt x="86590" y="57360"/>
                </a:lnTo>
                <a:lnTo>
                  <a:pt x="86590" y="57350"/>
                </a:lnTo>
                <a:lnTo>
                  <a:pt x="86580" y="57350"/>
                </a:lnTo>
                <a:lnTo>
                  <a:pt x="86570" y="57350"/>
                </a:lnTo>
                <a:lnTo>
                  <a:pt x="86570" y="57340"/>
                </a:lnTo>
                <a:lnTo>
                  <a:pt x="86570" y="57350"/>
                </a:lnTo>
                <a:lnTo>
                  <a:pt x="86560" y="57350"/>
                </a:lnTo>
                <a:lnTo>
                  <a:pt x="86560" y="57360"/>
                </a:lnTo>
                <a:lnTo>
                  <a:pt x="86550" y="57360"/>
                </a:lnTo>
                <a:lnTo>
                  <a:pt x="86550" y="57370"/>
                </a:lnTo>
                <a:lnTo>
                  <a:pt x="86550" y="57380"/>
                </a:lnTo>
                <a:lnTo>
                  <a:pt x="86540" y="57380"/>
                </a:lnTo>
                <a:lnTo>
                  <a:pt x="86540" y="57390"/>
                </a:lnTo>
                <a:lnTo>
                  <a:pt x="86530" y="57390"/>
                </a:lnTo>
                <a:lnTo>
                  <a:pt x="86520" y="57380"/>
                </a:lnTo>
                <a:lnTo>
                  <a:pt x="86510" y="57380"/>
                </a:lnTo>
                <a:lnTo>
                  <a:pt x="86500" y="57380"/>
                </a:lnTo>
                <a:lnTo>
                  <a:pt x="86500" y="57370"/>
                </a:lnTo>
                <a:lnTo>
                  <a:pt x="86500" y="57380"/>
                </a:lnTo>
                <a:lnTo>
                  <a:pt x="86490" y="57390"/>
                </a:lnTo>
                <a:lnTo>
                  <a:pt x="86490" y="57400"/>
                </a:lnTo>
                <a:lnTo>
                  <a:pt x="86490" y="57390"/>
                </a:lnTo>
                <a:lnTo>
                  <a:pt x="86480" y="57390"/>
                </a:lnTo>
                <a:lnTo>
                  <a:pt x="86480" y="57380"/>
                </a:lnTo>
                <a:lnTo>
                  <a:pt x="86470" y="57380"/>
                </a:lnTo>
                <a:lnTo>
                  <a:pt x="86470" y="57390"/>
                </a:lnTo>
                <a:lnTo>
                  <a:pt x="86460" y="57390"/>
                </a:lnTo>
                <a:lnTo>
                  <a:pt x="86450" y="57390"/>
                </a:lnTo>
                <a:lnTo>
                  <a:pt x="86450" y="57380"/>
                </a:lnTo>
                <a:lnTo>
                  <a:pt x="86450" y="57390"/>
                </a:lnTo>
                <a:lnTo>
                  <a:pt x="86440" y="57390"/>
                </a:lnTo>
                <a:lnTo>
                  <a:pt x="86450" y="57390"/>
                </a:lnTo>
                <a:lnTo>
                  <a:pt x="86440" y="57400"/>
                </a:lnTo>
                <a:lnTo>
                  <a:pt x="86440" y="57410"/>
                </a:lnTo>
                <a:lnTo>
                  <a:pt x="86430" y="57410"/>
                </a:lnTo>
                <a:lnTo>
                  <a:pt x="86430" y="57400"/>
                </a:lnTo>
                <a:lnTo>
                  <a:pt x="86430" y="57390"/>
                </a:lnTo>
                <a:lnTo>
                  <a:pt x="86420" y="57400"/>
                </a:lnTo>
                <a:lnTo>
                  <a:pt x="86410" y="57400"/>
                </a:lnTo>
                <a:lnTo>
                  <a:pt x="86410" y="57390"/>
                </a:lnTo>
                <a:lnTo>
                  <a:pt x="86400" y="57390"/>
                </a:lnTo>
                <a:lnTo>
                  <a:pt x="86400" y="57380"/>
                </a:lnTo>
                <a:lnTo>
                  <a:pt x="86390" y="57380"/>
                </a:lnTo>
                <a:lnTo>
                  <a:pt x="86390" y="57390"/>
                </a:lnTo>
                <a:lnTo>
                  <a:pt x="86380" y="57390"/>
                </a:lnTo>
                <a:lnTo>
                  <a:pt x="86380" y="57400"/>
                </a:lnTo>
                <a:lnTo>
                  <a:pt x="86370" y="57400"/>
                </a:lnTo>
                <a:lnTo>
                  <a:pt x="86370" y="57410"/>
                </a:lnTo>
                <a:lnTo>
                  <a:pt x="86360" y="57420"/>
                </a:lnTo>
                <a:lnTo>
                  <a:pt x="86350" y="57420"/>
                </a:lnTo>
                <a:lnTo>
                  <a:pt x="86350" y="57410"/>
                </a:lnTo>
                <a:lnTo>
                  <a:pt x="86360" y="57410"/>
                </a:lnTo>
                <a:lnTo>
                  <a:pt x="86360" y="57400"/>
                </a:lnTo>
                <a:lnTo>
                  <a:pt x="86350" y="57400"/>
                </a:lnTo>
                <a:lnTo>
                  <a:pt x="86340" y="57400"/>
                </a:lnTo>
                <a:lnTo>
                  <a:pt x="86340" y="57410"/>
                </a:lnTo>
                <a:lnTo>
                  <a:pt x="86330" y="57410"/>
                </a:lnTo>
                <a:lnTo>
                  <a:pt x="86320" y="57410"/>
                </a:lnTo>
                <a:lnTo>
                  <a:pt x="86310" y="57410"/>
                </a:lnTo>
                <a:lnTo>
                  <a:pt x="86310" y="57400"/>
                </a:lnTo>
                <a:lnTo>
                  <a:pt x="86310" y="57390"/>
                </a:lnTo>
                <a:lnTo>
                  <a:pt x="86300" y="57390"/>
                </a:lnTo>
                <a:lnTo>
                  <a:pt x="86290" y="57390"/>
                </a:lnTo>
                <a:lnTo>
                  <a:pt x="86290" y="57380"/>
                </a:lnTo>
                <a:lnTo>
                  <a:pt x="86290" y="57370"/>
                </a:lnTo>
                <a:lnTo>
                  <a:pt x="86280" y="57360"/>
                </a:lnTo>
                <a:lnTo>
                  <a:pt x="86270" y="57360"/>
                </a:lnTo>
                <a:lnTo>
                  <a:pt x="86270" y="57370"/>
                </a:lnTo>
                <a:lnTo>
                  <a:pt x="86270" y="57360"/>
                </a:lnTo>
                <a:lnTo>
                  <a:pt x="86260" y="57360"/>
                </a:lnTo>
                <a:lnTo>
                  <a:pt x="86270" y="57360"/>
                </a:lnTo>
                <a:lnTo>
                  <a:pt x="86270" y="57350"/>
                </a:lnTo>
                <a:lnTo>
                  <a:pt x="86280" y="57350"/>
                </a:lnTo>
                <a:lnTo>
                  <a:pt x="86280" y="57340"/>
                </a:lnTo>
                <a:lnTo>
                  <a:pt x="86270" y="57340"/>
                </a:lnTo>
                <a:lnTo>
                  <a:pt x="86260" y="57340"/>
                </a:lnTo>
                <a:lnTo>
                  <a:pt x="86260" y="57350"/>
                </a:lnTo>
                <a:lnTo>
                  <a:pt x="86250" y="57350"/>
                </a:lnTo>
                <a:lnTo>
                  <a:pt x="86240" y="57340"/>
                </a:lnTo>
                <a:lnTo>
                  <a:pt x="86240" y="57330"/>
                </a:lnTo>
                <a:lnTo>
                  <a:pt x="86240" y="57340"/>
                </a:lnTo>
                <a:lnTo>
                  <a:pt x="86240" y="57350"/>
                </a:lnTo>
                <a:lnTo>
                  <a:pt x="86230" y="57350"/>
                </a:lnTo>
                <a:lnTo>
                  <a:pt x="86230" y="57360"/>
                </a:lnTo>
                <a:lnTo>
                  <a:pt x="86240" y="57360"/>
                </a:lnTo>
                <a:lnTo>
                  <a:pt x="86240" y="57350"/>
                </a:lnTo>
                <a:lnTo>
                  <a:pt x="86250" y="57350"/>
                </a:lnTo>
                <a:lnTo>
                  <a:pt x="86250" y="57360"/>
                </a:lnTo>
                <a:lnTo>
                  <a:pt x="86250" y="57370"/>
                </a:lnTo>
                <a:lnTo>
                  <a:pt x="86240" y="57370"/>
                </a:lnTo>
                <a:lnTo>
                  <a:pt x="86230" y="57370"/>
                </a:lnTo>
                <a:lnTo>
                  <a:pt x="86230" y="57380"/>
                </a:lnTo>
                <a:lnTo>
                  <a:pt x="86220" y="57380"/>
                </a:lnTo>
                <a:lnTo>
                  <a:pt x="86220" y="57390"/>
                </a:lnTo>
                <a:lnTo>
                  <a:pt x="86210" y="57390"/>
                </a:lnTo>
                <a:lnTo>
                  <a:pt x="86210" y="57380"/>
                </a:lnTo>
                <a:lnTo>
                  <a:pt x="86220" y="57370"/>
                </a:lnTo>
                <a:lnTo>
                  <a:pt x="86220" y="57360"/>
                </a:lnTo>
                <a:lnTo>
                  <a:pt x="86210" y="57360"/>
                </a:lnTo>
                <a:lnTo>
                  <a:pt x="86200" y="57360"/>
                </a:lnTo>
                <a:lnTo>
                  <a:pt x="86210" y="57360"/>
                </a:lnTo>
                <a:lnTo>
                  <a:pt x="86210" y="57350"/>
                </a:lnTo>
                <a:lnTo>
                  <a:pt x="86200" y="57350"/>
                </a:lnTo>
                <a:lnTo>
                  <a:pt x="86190" y="57350"/>
                </a:lnTo>
                <a:lnTo>
                  <a:pt x="86190" y="57340"/>
                </a:lnTo>
                <a:lnTo>
                  <a:pt x="86200" y="57340"/>
                </a:lnTo>
                <a:lnTo>
                  <a:pt x="86200" y="57330"/>
                </a:lnTo>
                <a:lnTo>
                  <a:pt x="86190" y="57330"/>
                </a:lnTo>
                <a:lnTo>
                  <a:pt x="86180" y="57330"/>
                </a:lnTo>
                <a:lnTo>
                  <a:pt x="86180" y="57340"/>
                </a:lnTo>
                <a:lnTo>
                  <a:pt x="86180" y="57330"/>
                </a:lnTo>
                <a:lnTo>
                  <a:pt x="86180" y="57340"/>
                </a:lnTo>
                <a:lnTo>
                  <a:pt x="86170" y="57340"/>
                </a:lnTo>
                <a:lnTo>
                  <a:pt x="86170" y="57350"/>
                </a:lnTo>
                <a:lnTo>
                  <a:pt x="86160" y="57350"/>
                </a:lnTo>
                <a:lnTo>
                  <a:pt x="86160" y="57340"/>
                </a:lnTo>
                <a:lnTo>
                  <a:pt x="86150" y="57350"/>
                </a:lnTo>
                <a:lnTo>
                  <a:pt x="86150" y="57360"/>
                </a:lnTo>
                <a:lnTo>
                  <a:pt x="86150" y="57350"/>
                </a:lnTo>
                <a:lnTo>
                  <a:pt x="86160" y="57350"/>
                </a:lnTo>
                <a:lnTo>
                  <a:pt x="86160" y="57360"/>
                </a:lnTo>
                <a:lnTo>
                  <a:pt x="86170" y="57360"/>
                </a:lnTo>
                <a:lnTo>
                  <a:pt x="86160" y="57360"/>
                </a:lnTo>
                <a:lnTo>
                  <a:pt x="86160" y="57370"/>
                </a:lnTo>
                <a:lnTo>
                  <a:pt x="86150" y="57370"/>
                </a:lnTo>
                <a:lnTo>
                  <a:pt x="86150" y="57380"/>
                </a:lnTo>
                <a:lnTo>
                  <a:pt x="86150" y="57390"/>
                </a:lnTo>
                <a:lnTo>
                  <a:pt x="86150" y="57400"/>
                </a:lnTo>
                <a:lnTo>
                  <a:pt x="86170" y="57400"/>
                </a:lnTo>
                <a:lnTo>
                  <a:pt x="86210" y="57390"/>
                </a:lnTo>
                <a:lnTo>
                  <a:pt x="86220" y="57420"/>
                </a:lnTo>
                <a:lnTo>
                  <a:pt x="86230" y="57430"/>
                </a:lnTo>
                <a:lnTo>
                  <a:pt x="86220" y="57450"/>
                </a:lnTo>
                <a:lnTo>
                  <a:pt x="86220" y="57500"/>
                </a:lnTo>
                <a:lnTo>
                  <a:pt x="86220" y="57520"/>
                </a:lnTo>
                <a:lnTo>
                  <a:pt x="86210" y="57530"/>
                </a:lnTo>
                <a:lnTo>
                  <a:pt x="86200" y="57540"/>
                </a:lnTo>
                <a:lnTo>
                  <a:pt x="86200" y="57520"/>
                </a:lnTo>
                <a:lnTo>
                  <a:pt x="86190" y="57520"/>
                </a:lnTo>
                <a:lnTo>
                  <a:pt x="86180" y="57520"/>
                </a:lnTo>
                <a:lnTo>
                  <a:pt x="86180" y="57570"/>
                </a:lnTo>
                <a:lnTo>
                  <a:pt x="86180" y="57610"/>
                </a:lnTo>
                <a:lnTo>
                  <a:pt x="86180" y="57650"/>
                </a:lnTo>
                <a:lnTo>
                  <a:pt x="86180" y="57660"/>
                </a:lnTo>
                <a:lnTo>
                  <a:pt x="86150" y="57650"/>
                </a:lnTo>
                <a:lnTo>
                  <a:pt x="86150" y="57630"/>
                </a:lnTo>
                <a:lnTo>
                  <a:pt x="86100" y="57600"/>
                </a:lnTo>
                <a:lnTo>
                  <a:pt x="86040" y="57620"/>
                </a:lnTo>
                <a:lnTo>
                  <a:pt x="86040" y="57650"/>
                </a:lnTo>
                <a:lnTo>
                  <a:pt x="86050" y="57680"/>
                </a:lnTo>
                <a:lnTo>
                  <a:pt x="86060" y="57750"/>
                </a:lnTo>
                <a:lnTo>
                  <a:pt x="86060" y="57790"/>
                </a:lnTo>
                <a:lnTo>
                  <a:pt x="86160" y="57790"/>
                </a:lnTo>
                <a:lnTo>
                  <a:pt x="86210" y="57850"/>
                </a:lnTo>
                <a:lnTo>
                  <a:pt x="86220" y="57860"/>
                </a:lnTo>
                <a:lnTo>
                  <a:pt x="86210" y="57860"/>
                </a:lnTo>
                <a:lnTo>
                  <a:pt x="86200" y="57860"/>
                </a:lnTo>
                <a:lnTo>
                  <a:pt x="86200" y="57850"/>
                </a:lnTo>
                <a:lnTo>
                  <a:pt x="86200" y="57860"/>
                </a:lnTo>
                <a:lnTo>
                  <a:pt x="86190" y="57860"/>
                </a:lnTo>
                <a:lnTo>
                  <a:pt x="86180" y="57860"/>
                </a:lnTo>
                <a:lnTo>
                  <a:pt x="86180" y="57870"/>
                </a:lnTo>
                <a:lnTo>
                  <a:pt x="86170" y="57870"/>
                </a:lnTo>
                <a:lnTo>
                  <a:pt x="86160" y="57870"/>
                </a:lnTo>
                <a:lnTo>
                  <a:pt x="86160" y="57860"/>
                </a:lnTo>
                <a:lnTo>
                  <a:pt x="86150" y="57860"/>
                </a:lnTo>
                <a:lnTo>
                  <a:pt x="86140" y="57860"/>
                </a:lnTo>
                <a:lnTo>
                  <a:pt x="86140" y="57870"/>
                </a:lnTo>
                <a:lnTo>
                  <a:pt x="86140" y="57860"/>
                </a:lnTo>
                <a:lnTo>
                  <a:pt x="86130" y="57860"/>
                </a:lnTo>
                <a:lnTo>
                  <a:pt x="86120" y="57860"/>
                </a:lnTo>
                <a:lnTo>
                  <a:pt x="86120" y="57850"/>
                </a:lnTo>
                <a:lnTo>
                  <a:pt x="86110" y="57850"/>
                </a:lnTo>
                <a:lnTo>
                  <a:pt x="86100" y="57850"/>
                </a:lnTo>
                <a:lnTo>
                  <a:pt x="86100" y="57860"/>
                </a:lnTo>
                <a:lnTo>
                  <a:pt x="86090" y="57860"/>
                </a:lnTo>
                <a:lnTo>
                  <a:pt x="86090" y="57850"/>
                </a:lnTo>
                <a:lnTo>
                  <a:pt x="86080" y="57850"/>
                </a:lnTo>
                <a:lnTo>
                  <a:pt x="86080" y="57860"/>
                </a:lnTo>
                <a:lnTo>
                  <a:pt x="86070" y="57850"/>
                </a:lnTo>
                <a:lnTo>
                  <a:pt x="86060" y="57850"/>
                </a:lnTo>
                <a:lnTo>
                  <a:pt x="86060" y="57860"/>
                </a:lnTo>
                <a:lnTo>
                  <a:pt x="86060" y="57850"/>
                </a:lnTo>
                <a:lnTo>
                  <a:pt x="86050" y="57850"/>
                </a:lnTo>
                <a:lnTo>
                  <a:pt x="86050" y="57860"/>
                </a:lnTo>
                <a:lnTo>
                  <a:pt x="86040" y="57860"/>
                </a:lnTo>
                <a:lnTo>
                  <a:pt x="86030" y="57860"/>
                </a:lnTo>
                <a:lnTo>
                  <a:pt x="86030" y="57870"/>
                </a:lnTo>
                <a:lnTo>
                  <a:pt x="86020" y="57870"/>
                </a:lnTo>
                <a:lnTo>
                  <a:pt x="86010" y="57870"/>
                </a:lnTo>
                <a:lnTo>
                  <a:pt x="86000" y="57870"/>
                </a:lnTo>
                <a:lnTo>
                  <a:pt x="86000" y="57880"/>
                </a:lnTo>
                <a:lnTo>
                  <a:pt x="86000" y="57920"/>
                </a:lnTo>
                <a:lnTo>
                  <a:pt x="86000" y="57930"/>
                </a:lnTo>
                <a:lnTo>
                  <a:pt x="86010" y="57950"/>
                </a:lnTo>
                <a:lnTo>
                  <a:pt x="86050" y="58000"/>
                </a:lnTo>
                <a:lnTo>
                  <a:pt x="86060" y="58010"/>
                </a:lnTo>
                <a:lnTo>
                  <a:pt x="86030" y="58030"/>
                </a:lnTo>
                <a:lnTo>
                  <a:pt x="86010" y="58010"/>
                </a:lnTo>
                <a:lnTo>
                  <a:pt x="85980" y="58030"/>
                </a:lnTo>
                <a:lnTo>
                  <a:pt x="85960" y="58010"/>
                </a:lnTo>
                <a:lnTo>
                  <a:pt x="85930" y="58040"/>
                </a:lnTo>
                <a:lnTo>
                  <a:pt x="85910" y="58060"/>
                </a:lnTo>
                <a:lnTo>
                  <a:pt x="85950" y="58090"/>
                </a:lnTo>
                <a:lnTo>
                  <a:pt x="85960" y="58100"/>
                </a:lnTo>
                <a:lnTo>
                  <a:pt x="85990" y="58200"/>
                </a:lnTo>
                <a:lnTo>
                  <a:pt x="85980" y="58210"/>
                </a:lnTo>
                <a:lnTo>
                  <a:pt x="85960" y="58270"/>
                </a:lnTo>
                <a:lnTo>
                  <a:pt x="85930" y="58330"/>
                </a:lnTo>
                <a:lnTo>
                  <a:pt x="85960" y="58360"/>
                </a:lnTo>
                <a:lnTo>
                  <a:pt x="85960" y="58390"/>
                </a:lnTo>
                <a:lnTo>
                  <a:pt x="85950" y="58400"/>
                </a:lnTo>
                <a:lnTo>
                  <a:pt x="85910" y="58420"/>
                </a:lnTo>
                <a:lnTo>
                  <a:pt x="85880" y="58470"/>
                </a:lnTo>
                <a:lnTo>
                  <a:pt x="85870" y="58490"/>
                </a:lnTo>
                <a:lnTo>
                  <a:pt x="85850" y="58510"/>
                </a:lnTo>
                <a:lnTo>
                  <a:pt x="85790" y="58520"/>
                </a:lnTo>
                <a:lnTo>
                  <a:pt x="85730" y="58510"/>
                </a:lnTo>
                <a:lnTo>
                  <a:pt x="85750" y="58430"/>
                </a:lnTo>
                <a:lnTo>
                  <a:pt x="85700" y="58420"/>
                </a:lnTo>
                <a:lnTo>
                  <a:pt x="85670" y="58430"/>
                </a:lnTo>
                <a:lnTo>
                  <a:pt x="85610" y="58480"/>
                </a:lnTo>
                <a:lnTo>
                  <a:pt x="85590" y="58490"/>
                </a:lnTo>
                <a:lnTo>
                  <a:pt x="85560" y="58510"/>
                </a:lnTo>
                <a:lnTo>
                  <a:pt x="85530" y="58510"/>
                </a:lnTo>
                <a:lnTo>
                  <a:pt x="85510" y="58530"/>
                </a:lnTo>
                <a:lnTo>
                  <a:pt x="85490" y="58510"/>
                </a:lnTo>
                <a:lnTo>
                  <a:pt x="85480" y="58460"/>
                </a:lnTo>
                <a:lnTo>
                  <a:pt x="85420" y="58500"/>
                </a:lnTo>
                <a:lnTo>
                  <a:pt x="85370" y="58530"/>
                </a:lnTo>
                <a:lnTo>
                  <a:pt x="85390" y="58560"/>
                </a:lnTo>
                <a:lnTo>
                  <a:pt x="85380" y="58570"/>
                </a:lnTo>
                <a:lnTo>
                  <a:pt x="85390" y="58580"/>
                </a:lnTo>
                <a:lnTo>
                  <a:pt x="85400" y="58600"/>
                </a:lnTo>
                <a:lnTo>
                  <a:pt x="85420" y="58620"/>
                </a:lnTo>
                <a:lnTo>
                  <a:pt x="85470" y="58620"/>
                </a:lnTo>
                <a:lnTo>
                  <a:pt x="85470" y="58640"/>
                </a:lnTo>
                <a:lnTo>
                  <a:pt x="85510" y="58690"/>
                </a:lnTo>
                <a:lnTo>
                  <a:pt x="85540" y="58680"/>
                </a:lnTo>
                <a:lnTo>
                  <a:pt x="85560" y="58720"/>
                </a:lnTo>
                <a:lnTo>
                  <a:pt x="85570" y="58730"/>
                </a:lnTo>
                <a:lnTo>
                  <a:pt x="85580" y="58750"/>
                </a:lnTo>
                <a:lnTo>
                  <a:pt x="85590" y="58790"/>
                </a:lnTo>
                <a:lnTo>
                  <a:pt x="85570" y="58790"/>
                </a:lnTo>
                <a:lnTo>
                  <a:pt x="85590" y="58830"/>
                </a:lnTo>
                <a:lnTo>
                  <a:pt x="85610" y="58840"/>
                </a:lnTo>
                <a:lnTo>
                  <a:pt x="85620" y="58860"/>
                </a:lnTo>
                <a:lnTo>
                  <a:pt x="85630" y="58880"/>
                </a:lnTo>
                <a:lnTo>
                  <a:pt x="85630" y="58890"/>
                </a:lnTo>
                <a:lnTo>
                  <a:pt x="85630" y="58900"/>
                </a:lnTo>
                <a:lnTo>
                  <a:pt x="85530" y="58970"/>
                </a:lnTo>
                <a:lnTo>
                  <a:pt x="85540" y="59030"/>
                </a:lnTo>
                <a:lnTo>
                  <a:pt x="85540" y="59050"/>
                </a:lnTo>
                <a:lnTo>
                  <a:pt x="85540" y="59090"/>
                </a:lnTo>
                <a:lnTo>
                  <a:pt x="85530" y="59130"/>
                </a:lnTo>
                <a:lnTo>
                  <a:pt x="85580" y="59180"/>
                </a:lnTo>
                <a:lnTo>
                  <a:pt x="85560" y="59200"/>
                </a:lnTo>
                <a:lnTo>
                  <a:pt x="85640" y="59210"/>
                </a:lnTo>
                <a:lnTo>
                  <a:pt x="85660" y="59220"/>
                </a:lnTo>
                <a:lnTo>
                  <a:pt x="85680" y="59260"/>
                </a:lnTo>
                <a:lnTo>
                  <a:pt x="85690" y="59280"/>
                </a:lnTo>
                <a:lnTo>
                  <a:pt x="85690" y="59290"/>
                </a:lnTo>
                <a:lnTo>
                  <a:pt x="85710" y="59310"/>
                </a:lnTo>
                <a:lnTo>
                  <a:pt x="85750" y="59330"/>
                </a:lnTo>
                <a:lnTo>
                  <a:pt x="85800" y="59350"/>
                </a:lnTo>
                <a:lnTo>
                  <a:pt x="85830" y="59370"/>
                </a:lnTo>
                <a:lnTo>
                  <a:pt x="85840" y="59430"/>
                </a:lnTo>
                <a:lnTo>
                  <a:pt x="85850" y="59450"/>
                </a:lnTo>
                <a:lnTo>
                  <a:pt x="85830" y="59450"/>
                </a:lnTo>
                <a:lnTo>
                  <a:pt x="85780" y="59460"/>
                </a:lnTo>
                <a:lnTo>
                  <a:pt x="85710" y="59470"/>
                </a:lnTo>
                <a:lnTo>
                  <a:pt x="85650" y="59490"/>
                </a:lnTo>
                <a:lnTo>
                  <a:pt x="85640" y="59490"/>
                </a:lnTo>
                <a:lnTo>
                  <a:pt x="85610" y="59540"/>
                </a:lnTo>
                <a:lnTo>
                  <a:pt x="85640" y="59560"/>
                </a:lnTo>
                <a:lnTo>
                  <a:pt x="85660" y="59540"/>
                </a:lnTo>
                <a:lnTo>
                  <a:pt x="85670" y="59530"/>
                </a:lnTo>
                <a:lnTo>
                  <a:pt x="85730" y="59530"/>
                </a:lnTo>
                <a:lnTo>
                  <a:pt x="85760" y="59530"/>
                </a:lnTo>
                <a:lnTo>
                  <a:pt x="85800" y="59530"/>
                </a:lnTo>
                <a:lnTo>
                  <a:pt x="85810" y="59530"/>
                </a:lnTo>
                <a:lnTo>
                  <a:pt x="85840" y="59520"/>
                </a:lnTo>
                <a:lnTo>
                  <a:pt x="85860" y="59580"/>
                </a:lnTo>
                <a:lnTo>
                  <a:pt x="85840" y="59610"/>
                </a:lnTo>
                <a:lnTo>
                  <a:pt x="85870" y="59690"/>
                </a:lnTo>
                <a:lnTo>
                  <a:pt x="85850" y="59790"/>
                </a:lnTo>
                <a:lnTo>
                  <a:pt x="85880" y="59830"/>
                </a:lnTo>
                <a:lnTo>
                  <a:pt x="85930" y="59840"/>
                </a:lnTo>
                <a:lnTo>
                  <a:pt x="85960" y="59880"/>
                </a:lnTo>
                <a:lnTo>
                  <a:pt x="86010" y="59940"/>
                </a:lnTo>
                <a:lnTo>
                  <a:pt x="86060" y="59980"/>
                </a:lnTo>
                <a:lnTo>
                  <a:pt x="86090" y="60000"/>
                </a:lnTo>
                <a:lnTo>
                  <a:pt x="86050" y="60000"/>
                </a:lnTo>
                <a:lnTo>
                  <a:pt x="86050" y="60020"/>
                </a:lnTo>
                <a:lnTo>
                  <a:pt x="86030" y="60060"/>
                </a:lnTo>
                <a:lnTo>
                  <a:pt x="86020" y="60060"/>
                </a:lnTo>
                <a:lnTo>
                  <a:pt x="85970" y="60070"/>
                </a:lnTo>
                <a:lnTo>
                  <a:pt x="85910" y="60070"/>
                </a:lnTo>
                <a:lnTo>
                  <a:pt x="85840" y="60080"/>
                </a:lnTo>
                <a:lnTo>
                  <a:pt x="85830" y="60060"/>
                </a:lnTo>
                <a:lnTo>
                  <a:pt x="85830" y="60100"/>
                </a:lnTo>
                <a:lnTo>
                  <a:pt x="85820" y="60130"/>
                </a:lnTo>
                <a:lnTo>
                  <a:pt x="85820" y="60170"/>
                </a:lnTo>
                <a:lnTo>
                  <a:pt x="85820" y="60180"/>
                </a:lnTo>
                <a:lnTo>
                  <a:pt x="85810" y="60190"/>
                </a:lnTo>
                <a:lnTo>
                  <a:pt x="85810" y="60210"/>
                </a:lnTo>
                <a:lnTo>
                  <a:pt x="85780" y="60260"/>
                </a:lnTo>
                <a:lnTo>
                  <a:pt x="85800" y="60310"/>
                </a:lnTo>
                <a:lnTo>
                  <a:pt x="85800" y="60340"/>
                </a:lnTo>
                <a:lnTo>
                  <a:pt x="85800" y="60360"/>
                </a:lnTo>
                <a:lnTo>
                  <a:pt x="85780" y="60370"/>
                </a:lnTo>
                <a:lnTo>
                  <a:pt x="85760" y="60460"/>
                </a:lnTo>
                <a:lnTo>
                  <a:pt x="85770" y="60490"/>
                </a:lnTo>
                <a:lnTo>
                  <a:pt x="85780" y="60580"/>
                </a:lnTo>
                <a:lnTo>
                  <a:pt x="85810" y="60630"/>
                </a:lnTo>
                <a:lnTo>
                  <a:pt x="85810" y="60640"/>
                </a:lnTo>
                <a:lnTo>
                  <a:pt x="85800" y="60640"/>
                </a:lnTo>
                <a:lnTo>
                  <a:pt x="85790" y="60640"/>
                </a:lnTo>
                <a:lnTo>
                  <a:pt x="85780" y="60640"/>
                </a:lnTo>
                <a:lnTo>
                  <a:pt x="85770" y="60640"/>
                </a:lnTo>
                <a:lnTo>
                  <a:pt x="85720" y="60640"/>
                </a:lnTo>
                <a:lnTo>
                  <a:pt x="85710" y="60630"/>
                </a:lnTo>
                <a:lnTo>
                  <a:pt x="85670" y="60610"/>
                </a:lnTo>
                <a:lnTo>
                  <a:pt x="85590" y="60540"/>
                </a:lnTo>
                <a:lnTo>
                  <a:pt x="85550" y="60520"/>
                </a:lnTo>
                <a:lnTo>
                  <a:pt x="85540" y="60560"/>
                </a:lnTo>
                <a:lnTo>
                  <a:pt x="85570" y="60610"/>
                </a:lnTo>
                <a:lnTo>
                  <a:pt x="85560" y="60660"/>
                </a:lnTo>
                <a:lnTo>
                  <a:pt x="85550" y="60670"/>
                </a:lnTo>
                <a:lnTo>
                  <a:pt x="85480" y="60710"/>
                </a:lnTo>
                <a:lnTo>
                  <a:pt x="85470" y="60710"/>
                </a:lnTo>
                <a:lnTo>
                  <a:pt x="85410" y="60670"/>
                </a:lnTo>
                <a:lnTo>
                  <a:pt x="85400" y="60630"/>
                </a:lnTo>
                <a:lnTo>
                  <a:pt x="85380" y="60590"/>
                </a:lnTo>
                <a:lnTo>
                  <a:pt x="85370" y="60560"/>
                </a:lnTo>
                <a:lnTo>
                  <a:pt x="85320" y="60470"/>
                </a:lnTo>
                <a:lnTo>
                  <a:pt x="85320" y="60420"/>
                </a:lnTo>
                <a:lnTo>
                  <a:pt x="85320" y="60390"/>
                </a:lnTo>
                <a:lnTo>
                  <a:pt x="85340" y="60310"/>
                </a:lnTo>
                <a:lnTo>
                  <a:pt x="85350" y="60280"/>
                </a:lnTo>
                <a:lnTo>
                  <a:pt x="85340" y="60280"/>
                </a:lnTo>
                <a:lnTo>
                  <a:pt x="85290" y="60310"/>
                </a:lnTo>
                <a:lnTo>
                  <a:pt x="85260" y="60350"/>
                </a:lnTo>
                <a:lnTo>
                  <a:pt x="85190" y="60390"/>
                </a:lnTo>
                <a:lnTo>
                  <a:pt x="85160" y="60380"/>
                </a:lnTo>
                <a:lnTo>
                  <a:pt x="85120" y="60420"/>
                </a:lnTo>
                <a:lnTo>
                  <a:pt x="85090" y="60440"/>
                </a:lnTo>
                <a:lnTo>
                  <a:pt x="85060" y="60440"/>
                </a:lnTo>
                <a:lnTo>
                  <a:pt x="85060" y="60450"/>
                </a:lnTo>
                <a:lnTo>
                  <a:pt x="85060" y="60490"/>
                </a:lnTo>
                <a:lnTo>
                  <a:pt x="85060" y="60500"/>
                </a:lnTo>
                <a:lnTo>
                  <a:pt x="85030" y="60560"/>
                </a:lnTo>
                <a:lnTo>
                  <a:pt x="85050" y="60580"/>
                </a:lnTo>
                <a:lnTo>
                  <a:pt x="85020" y="60650"/>
                </a:lnTo>
                <a:lnTo>
                  <a:pt x="84960" y="60670"/>
                </a:lnTo>
                <a:lnTo>
                  <a:pt x="84920" y="60690"/>
                </a:lnTo>
                <a:lnTo>
                  <a:pt x="84890" y="60650"/>
                </a:lnTo>
                <a:lnTo>
                  <a:pt x="84850" y="60590"/>
                </a:lnTo>
                <a:lnTo>
                  <a:pt x="84840" y="60580"/>
                </a:lnTo>
                <a:lnTo>
                  <a:pt x="84830" y="60530"/>
                </a:lnTo>
                <a:lnTo>
                  <a:pt x="84770" y="60440"/>
                </a:lnTo>
                <a:lnTo>
                  <a:pt x="84710" y="60430"/>
                </a:lnTo>
                <a:lnTo>
                  <a:pt x="84710" y="60420"/>
                </a:lnTo>
                <a:lnTo>
                  <a:pt x="84680" y="60470"/>
                </a:lnTo>
                <a:lnTo>
                  <a:pt x="84640" y="60510"/>
                </a:lnTo>
                <a:lnTo>
                  <a:pt x="84610" y="60530"/>
                </a:lnTo>
                <a:lnTo>
                  <a:pt x="84600" y="60540"/>
                </a:lnTo>
                <a:lnTo>
                  <a:pt x="84560" y="60570"/>
                </a:lnTo>
                <a:lnTo>
                  <a:pt x="84500" y="60630"/>
                </a:lnTo>
                <a:lnTo>
                  <a:pt x="84490" y="60640"/>
                </a:lnTo>
                <a:lnTo>
                  <a:pt x="84470" y="60660"/>
                </a:lnTo>
                <a:lnTo>
                  <a:pt x="84450" y="60650"/>
                </a:lnTo>
                <a:lnTo>
                  <a:pt x="84450" y="60690"/>
                </a:lnTo>
                <a:lnTo>
                  <a:pt x="84450" y="60720"/>
                </a:lnTo>
                <a:lnTo>
                  <a:pt x="84440" y="60740"/>
                </a:lnTo>
                <a:lnTo>
                  <a:pt x="84400" y="60790"/>
                </a:lnTo>
                <a:lnTo>
                  <a:pt x="84410" y="60810"/>
                </a:lnTo>
                <a:lnTo>
                  <a:pt x="84420" y="60860"/>
                </a:lnTo>
                <a:lnTo>
                  <a:pt x="84420" y="60880"/>
                </a:lnTo>
                <a:lnTo>
                  <a:pt x="84400" y="60880"/>
                </a:lnTo>
                <a:lnTo>
                  <a:pt x="84380" y="60890"/>
                </a:lnTo>
                <a:lnTo>
                  <a:pt x="84350" y="60890"/>
                </a:lnTo>
                <a:lnTo>
                  <a:pt x="84340" y="60880"/>
                </a:lnTo>
                <a:lnTo>
                  <a:pt x="84320" y="60880"/>
                </a:lnTo>
                <a:lnTo>
                  <a:pt x="84200" y="60870"/>
                </a:lnTo>
                <a:lnTo>
                  <a:pt x="84220" y="60930"/>
                </a:lnTo>
                <a:lnTo>
                  <a:pt x="84240" y="60990"/>
                </a:lnTo>
                <a:lnTo>
                  <a:pt x="84200" y="60990"/>
                </a:lnTo>
                <a:lnTo>
                  <a:pt x="84190" y="60990"/>
                </a:lnTo>
                <a:close/>
                <a:moveTo>
                  <a:pt x="83050" y="61820"/>
                </a:moveTo>
                <a:lnTo>
                  <a:pt x="83060" y="61820"/>
                </a:lnTo>
                <a:lnTo>
                  <a:pt x="83060" y="61830"/>
                </a:lnTo>
                <a:lnTo>
                  <a:pt x="83110" y="61810"/>
                </a:lnTo>
                <a:lnTo>
                  <a:pt x="83120" y="61850"/>
                </a:lnTo>
                <a:lnTo>
                  <a:pt x="83120" y="61860"/>
                </a:lnTo>
                <a:lnTo>
                  <a:pt x="83120" y="61870"/>
                </a:lnTo>
                <a:lnTo>
                  <a:pt x="83110" y="61870"/>
                </a:lnTo>
                <a:lnTo>
                  <a:pt x="83110" y="61880"/>
                </a:lnTo>
                <a:lnTo>
                  <a:pt x="83110" y="61890"/>
                </a:lnTo>
                <a:lnTo>
                  <a:pt x="83110" y="61900"/>
                </a:lnTo>
                <a:lnTo>
                  <a:pt x="83120" y="61900"/>
                </a:lnTo>
                <a:lnTo>
                  <a:pt x="83120" y="61910"/>
                </a:lnTo>
                <a:lnTo>
                  <a:pt x="83130" y="61910"/>
                </a:lnTo>
                <a:lnTo>
                  <a:pt x="83140" y="61910"/>
                </a:lnTo>
                <a:lnTo>
                  <a:pt x="83150" y="61910"/>
                </a:lnTo>
                <a:lnTo>
                  <a:pt x="83150" y="61900"/>
                </a:lnTo>
                <a:lnTo>
                  <a:pt x="83150" y="61890"/>
                </a:lnTo>
                <a:lnTo>
                  <a:pt x="83160" y="61890"/>
                </a:lnTo>
                <a:lnTo>
                  <a:pt x="83160" y="61880"/>
                </a:lnTo>
                <a:lnTo>
                  <a:pt x="83160" y="61870"/>
                </a:lnTo>
                <a:lnTo>
                  <a:pt x="83160" y="61860"/>
                </a:lnTo>
                <a:lnTo>
                  <a:pt x="83160" y="61850"/>
                </a:lnTo>
                <a:lnTo>
                  <a:pt x="83170" y="61850"/>
                </a:lnTo>
                <a:lnTo>
                  <a:pt x="83180" y="61850"/>
                </a:lnTo>
                <a:lnTo>
                  <a:pt x="83190" y="61850"/>
                </a:lnTo>
                <a:lnTo>
                  <a:pt x="83210" y="61880"/>
                </a:lnTo>
                <a:lnTo>
                  <a:pt x="83220" y="61900"/>
                </a:lnTo>
                <a:lnTo>
                  <a:pt x="83230" y="61920"/>
                </a:lnTo>
                <a:lnTo>
                  <a:pt x="83230" y="61960"/>
                </a:lnTo>
                <a:lnTo>
                  <a:pt x="83240" y="61970"/>
                </a:lnTo>
                <a:lnTo>
                  <a:pt x="83250" y="62000"/>
                </a:lnTo>
                <a:lnTo>
                  <a:pt x="83270" y="62000"/>
                </a:lnTo>
                <a:lnTo>
                  <a:pt x="83300" y="61970"/>
                </a:lnTo>
                <a:lnTo>
                  <a:pt x="83310" y="61930"/>
                </a:lnTo>
                <a:lnTo>
                  <a:pt x="83330" y="61900"/>
                </a:lnTo>
                <a:lnTo>
                  <a:pt x="83330" y="61850"/>
                </a:lnTo>
                <a:lnTo>
                  <a:pt x="83340" y="61810"/>
                </a:lnTo>
                <a:lnTo>
                  <a:pt x="83360" y="61780"/>
                </a:lnTo>
                <a:lnTo>
                  <a:pt x="83380" y="61760"/>
                </a:lnTo>
                <a:lnTo>
                  <a:pt x="83400" y="61760"/>
                </a:lnTo>
                <a:lnTo>
                  <a:pt x="83450" y="61750"/>
                </a:lnTo>
                <a:lnTo>
                  <a:pt x="83500" y="61770"/>
                </a:lnTo>
                <a:lnTo>
                  <a:pt x="83520" y="61760"/>
                </a:lnTo>
                <a:lnTo>
                  <a:pt x="83550" y="61730"/>
                </a:lnTo>
                <a:lnTo>
                  <a:pt x="83580" y="61710"/>
                </a:lnTo>
                <a:lnTo>
                  <a:pt x="83590" y="61700"/>
                </a:lnTo>
                <a:lnTo>
                  <a:pt x="83590" y="61660"/>
                </a:lnTo>
                <a:lnTo>
                  <a:pt x="83610" y="61620"/>
                </a:lnTo>
                <a:lnTo>
                  <a:pt x="83620" y="61620"/>
                </a:lnTo>
                <a:lnTo>
                  <a:pt x="83620" y="61610"/>
                </a:lnTo>
                <a:lnTo>
                  <a:pt x="83630" y="61610"/>
                </a:lnTo>
                <a:lnTo>
                  <a:pt x="83620" y="61610"/>
                </a:lnTo>
                <a:lnTo>
                  <a:pt x="83620" y="61620"/>
                </a:lnTo>
                <a:lnTo>
                  <a:pt x="83630" y="61620"/>
                </a:lnTo>
                <a:lnTo>
                  <a:pt x="83720" y="61640"/>
                </a:lnTo>
                <a:lnTo>
                  <a:pt x="83730" y="61640"/>
                </a:lnTo>
                <a:lnTo>
                  <a:pt x="83710" y="61710"/>
                </a:lnTo>
                <a:lnTo>
                  <a:pt x="83710" y="61730"/>
                </a:lnTo>
                <a:lnTo>
                  <a:pt x="83730" y="61770"/>
                </a:lnTo>
                <a:lnTo>
                  <a:pt x="83740" y="61800"/>
                </a:lnTo>
                <a:lnTo>
                  <a:pt x="83730" y="61820"/>
                </a:lnTo>
                <a:lnTo>
                  <a:pt x="83730" y="61840"/>
                </a:lnTo>
                <a:lnTo>
                  <a:pt x="83780" y="61910"/>
                </a:lnTo>
                <a:lnTo>
                  <a:pt x="83730" y="61940"/>
                </a:lnTo>
                <a:lnTo>
                  <a:pt x="83730" y="61960"/>
                </a:lnTo>
                <a:lnTo>
                  <a:pt x="83730" y="61980"/>
                </a:lnTo>
                <a:lnTo>
                  <a:pt x="83780" y="62010"/>
                </a:lnTo>
                <a:lnTo>
                  <a:pt x="83790" y="62020"/>
                </a:lnTo>
                <a:lnTo>
                  <a:pt x="83800" y="62030"/>
                </a:lnTo>
                <a:lnTo>
                  <a:pt x="83820" y="62040"/>
                </a:lnTo>
                <a:lnTo>
                  <a:pt x="83820" y="62050"/>
                </a:lnTo>
                <a:lnTo>
                  <a:pt x="83830" y="62070"/>
                </a:lnTo>
                <a:lnTo>
                  <a:pt x="83810" y="62090"/>
                </a:lnTo>
                <a:lnTo>
                  <a:pt x="83780" y="62120"/>
                </a:lnTo>
                <a:lnTo>
                  <a:pt x="83750" y="62190"/>
                </a:lnTo>
                <a:lnTo>
                  <a:pt x="83750" y="62200"/>
                </a:lnTo>
                <a:lnTo>
                  <a:pt x="83730" y="62240"/>
                </a:lnTo>
                <a:lnTo>
                  <a:pt x="83740" y="62240"/>
                </a:lnTo>
                <a:lnTo>
                  <a:pt x="83760" y="62250"/>
                </a:lnTo>
                <a:lnTo>
                  <a:pt x="83780" y="62260"/>
                </a:lnTo>
                <a:lnTo>
                  <a:pt x="83750" y="62320"/>
                </a:lnTo>
                <a:lnTo>
                  <a:pt x="83760" y="62340"/>
                </a:lnTo>
                <a:lnTo>
                  <a:pt x="83750" y="62340"/>
                </a:lnTo>
                <a:lnTo>
                  <a:pt x="83740" y="62340"/>
                </a:lnTo>
                <a:lnTo>
                  <a:pt x="83740" y="62350"/>
                </a:lnTo>
                <a:lnTo>
                  <a:pt x="83760" y="62370"/>
                </a:lnTo>
                <a:lnTo>
                  <a:pt x="83760" y="62380"/>
                </a:lnTo>
                <a:lnTo>
                  <a:pt x="83770" y="62380"/>
                </a:lnTo>
                <a:lnTo>
                  <a:pt x="83770" y="62390"/>
                </a:lnTo>
                <a:lnTo>
                  <a:pt x="83850" y="62400"/>
                </a:lnTo>
                <a:lnTo>
                  <a:pt x="83870" y="62400"/>
                </a:lnTo>
                <a:lnTo>
                  <a:pt x="83870" y="62420"/>
                </a:lnTo>
                <a:lnTo>
                  <a:pt x="83860" y="62440"/>
                </a:lnTo>
                <a:lnTo>
                  <a:pt x="83840" y="62450"/>
                </a:lnTo>
                <a:lnTo>
                  <a:pt x="83840" y="62470"/>
                </a:lnTo>
                <a:lnTo>
                  <a:pt x="83870" y="62490"/>
                </a:lnTo>
                <a:lnTo>
                  <a:pt x="83930" y="62510"/>
                </a:lnTo>
                <a:lnTo>
                  <a:pt x="83980" y="62530"/>
                </a:lnTo>
                <a:lnTo>
                  <a:pt x="84030" y="62550"/>
                </a:lnTo>
                <a:lnTo>
                  <a:pt x="84020" y="62570"/>
                </a:lnTo>
                <a:lnTo>
                  <a:pt x="84060" y="62650"/>
                </a:lnTo>
                <a:lnTo>
                  <a:pt x="84050" y="62690"/>
                </a:lnTo>
                <a:lnTo>
                  <a:pt x="84050" y="62710"/>
                </a:lnTo>
                <a:lnTo>
                  <a:pt x="84040" y="62740"/>
                </a:lnTo>
                <a:lnTo>
                  <a:pt x="84060" y="62760"/>
                </a:lnTo>
                <a:lnTo>
                  <a:pt x="84040" y="62800"/>
                </a:lnTo>
                <a:lnTo>
                  <a:pt x="84060" y="62850"/>
                </a:lnTo>
                <a:lnTo>
                  <a:pt x="84050" y="62880"/>
                </a:lnTo>
                <a:lnTo>
                  <a:pt x="84030" y="62900"/>
                </a:lnTo>
                <a:lnTo>
                  <a:pt x="84000" y="62920"/>
                </a:lnTo>
                <a:lnTo>
                  <a:pt x="83990" y="62930"/>
                </a:lnTo>
                <a:lnTo>
                  <a:pt x="83970" y="62930"/>
                </a:lnTo>
                <a:lnTo>
                  <a:pt x="83930" y="62940"/>
                </a:lnTo>
                <a:lnTo>
                  <a:pt x="83870" y="62940"/>
                </a:lnTo>
                <a:lnTo>
                  <a:pt x="83870" y="62990"/>
                </a:lnTo>
                <a:lnTo>
                  <a:pt x="83880" y="63020"/>
                </a:lnTo>
                <a:lnTo>
                  <a:pt x="83880" y="63080"/>
                </a:lnTo>
                <a:lnTo>
                  <a:pt x="83880" y="63090"/>
                </a:lnTo>
                <a:lnTo>
                  <a:pt x="83980" y="63080"/>
                </a:lnTo>
                <a:lnTo>
                  <a:pt x="84060" y="63070"/>
                </a:lnTo>
                <a:lnTo>
                  <a:pt x="84100" y="63100"/>
                </a:lnTo>
                <a:lnTo>
                  <a:pt x="84110" y="63150"/>
                </a:lnTo>
                <a:lnTo>
                  <a:pt x="84110" y="63190"/>
                </a:lnTo>
                <a:lnTo>
                  <a:pt x="83950" y="63330"/>
                </a:lnTo>
                <a:lnTo>
                  <a:pt x="83870" y="63400"/>
                </a:lnTo>
                <a:lnTo>
                  <a:pt x="83840" y="63410"/>
                </a:lnTo>
                <a:lnTo>
                  <a:pt x="83820" y="63420"/>
                </a:lnTo>
                <a:lnTo>
                  <a:pt x="83800" y="63500"/>
                </a:lnTo>
                <a:lnTo>
                  <a:pt x="83790" y="63530"/>
                </a:lnTo>
                <a:lnTo>
                  <a:pt x="83780" y="63540"/>
                </a:lnTo>
                <a:lnTo>
                  <a:pt x="83770" y="63550"/>
                </a:lnTo>
                <a:lnTo>
                  <a:pt x="83730" y="63620"/>
                </a:lnTo>
                <a:lnTo>
                  <a:pt x="83700" y="63620"/>
                </a:lnTo>
                <a:lnTo>
                  <a:pt x="83670" y="63590"/>
                </a:lnTo>
                <a:lnTo>
                  <a:pt x="83660" y="63580"/>
                </a:lnTo>
                <a:lnTo>
                  <a:pt x="83620" y="63570"/>
                </a:lnTo>
                <a:lnTo>
                  <a:pt x="83580" y="63570"/>
                </a:lnTo>
                <a:lnTo>
                  <a:pt x="83520" y="63570"/>
                </a:lnTo>
                <a:lnTo>
                  <a:pt x="83490" y="63570"/>
                </a:lnTo>
                <a:lnTo>
                  <a:pt x="83430" y="63570"/>
                </a:lnTo>
                <a:lnTo>
                  <a:pt x="83400" y="63600"/>
                </a:lnTo>
                <a:lnTo>
                  <a:pt x="83340" y="63640"/>
                </a:lnTo>
                <a:lnTo>
                  <a:pt x="83330" y="63650"/>
                </a:lnTo>
                <a:lnTo>
                  <a:pt x="83330" y="63660"/>
                </a:lnTo>
                <a:lnTo>
                  <a:pt x="83320" y="63670"/>
                </a:lnTo>
                <a:lnTo>
                  <a:pt x="83200" y="63760"/>
                </a:lnTo>
                <a:lnTo>
                  <a:pt x="83200" y="63790"/>
                </a:lnTo>
                <a:lnTo>
                  <a:pt x="83200" y="63890"/>
                </a:lnTo>
                <a:lnTo>
                  <a:pt x="83140" y="63940"/>
                </a:lnTo>
                <a:lnTo>
                  <a:pt x="83120" y="63940"/>
                </a:lnTo>
                <a:lnTo>
                  <a:pt x="83030" y="64020"/>
                </a:lnTo>
                <a:lnTo>
                  <a:pt x="82970" y="64030"/>
                </a:lnTo>
                <a:lnTo>
                  <a:pt x="82970" y="64020"/>
                </a:lnTo>
                <a:lnTo>
                  <a:pt x="82940" y="63850"/>
                </a:lnTo>
                <a:lnTo>
                  <a:pt x="82940" y="63800"/>
                </a:lnTo>
                <a:lnTo>
                  <a:pt x="82930" y="63740"/>
                </a:lnTo>
                <a:lnTo>
                  <a:pt x="82980" y="63750"/>
                </a:lnTo>
                <a:lnTo>
                  <a:pt x="83010" y="63730"/>
                </a:lnTo>
                <a:lnTo>
                  <a:pt x="83080" y="63680"/>
                </a:lnTo>
                <a:lnTo>
                  <a:pt x="83110" y="63660"/>
                </a:lnTo>
                <a:lnTo>
                  <a:pt x="83080" y="63560"/>
                </a:lnTo>
                <a:lnTo>
                  <a:pt x="83050" y="63580"/>
                </a:lnTo>
                <a:lnTo>
                  <a:pt x="83060" y="63540"/>
                </a:lnTo>
                <a:lnTo>
                  <a:pt x="83060" y="63530"/>
                </a:lnTo>
                <a:lnTo>
                  <a:pt x="83050" y="63530"/>
                </a:lnTo>
                <a:lnTo>
                  <a:pt x="83040" y="63530"/>
                </a:lnTo>
                <a:lnTo>
                  <a:pt x="83030" y="63520"/>
                </a:lnTo>
                <a:lnTo>
                  <a:pt x="83020" y="63510"/>
                </a:lnTo>
                <a:lnTo>
                  <a:pt x="83010" y="63510"/>
                </a:lnTo>
                <a:lnTo>
                  <a:pt x="82990" y="63500"/>
                </a:lnTo>
                <a:lnTo>
                  <a:pt x="82980" y="63500"/>
                </a:lnTo>
                <a:lnTo>
                  <a:pt x="82970" y="63490"/>
                </a:lnTo>
                <a:lnTo>
                  <a:pt x="82960" y="63490"/>
                </a:lnTo>
                <a:lnTo>
                  <a:pt x="82960" y="63480"/>
                </a:lnTo>
                <a:lnTo>
                  <a:pt x="83010" y="63340"/>
                </a:lnTo>
                <a:lnTo>
                  <a:pt x="83020" y="63310"/>
                </a:lnTo>
                <a:lnTo>
                  <a:pt x="82970" y="63280"/>
                </a:lnTo>
                <a:lnTo>
                  <a:pt x="82940" y="63260"/>
                </a:lnTo>
                <a:lnTo>
                  <a:pt x="82940" y="63250"/>
                </a:lnTo>
                <a:lnTo>
                  <a:pt x="82940" y="63240"/>
                </a:lnTo>
                <a:lnTo>
                  <a:pt x="82930" y="63220"/>
                </a:lnTo>
                <a:lnTo>
                  <a:pt x="82930" y="63210"/>
                </a:lnTo>
                <a:lnTo>
                  <a:pt x="82930" y="63200"/>
                </a:lnTo>
                <a:lnTo>
                  <a:pt x="82930" y="63190"/>
                </a:lnTo>
                <a:lnTo>
                  <a:pt x="82930" y="63180"/>
                </a:lnTo>
                <a:lnTo>
                  <a:pt x="82940" y="63180"/>
                </a:lnTo>
                <a:lnTo>
                  <a:pt x="82940" y="63170"/>
                </a:lnTo>
                <a:lnTo>
                  <a:pt x="82940" y="63160"/>
                </a:lnTo>
                <a:lnTo>
                  <a:pt x="82940" y="63150"/>
                </a:lnTo>
                <a:lnTo>
                  <a:pt x="82930" y="63150"/>
                </a:lnTo>
                <a:lnTo>
                  <a:pt x="82930" y="63080"/>
                </a:lnTo>
                <a:lnTo>
                  <a:pt x="82860" y="63050"/>
                </a:lnTo>
                <a:lnTo>
                  <a:pt x="82770" y="63000"/>
                </a:lnTo>
                <a:lnTo>
                  <a:pt x="82760" y="62990"/>
                </a:lnTo>
                <a:lnTo>
                  <a:pt x="82740" y="62980"/>
                </a:lnTo>
                <a:lnTo>
                  <a:pt x="82730" y="63010"/>
                </a:lnTo>
                <a:lnTo>
                  <a:pt x="82710" y="63000"/>
                </a:lnTo>
                <a:lnTo>
                  <a:pt x="82670" y="62950"/>
                </a:lnTo>
                <a:lnTo>
                  <a:pt x="82690" y="62910"/>
                </a:lnTo>
                <a:lnTo>
                  <a:pt x="82650" y="62840"/>
                </a:lnTo>
                <a:lnTo>
                  <a:pt x="82620" y="62840"/>
                </a:lnTo>
                <a:lnTo>
                  <a:pt x="82620" y="62820"/>
                </a:lnTo>
                <a:lnTo>
                  <a:pt x="82620" y="62810"/>
                </a:lnTo>
                <a:lnTo>
                  <a:pt x="82630" y="62800"/>
                </a:lnTo>
                <a:lnTo>
                  <a:pt x="82610" y="62790"/>
                </a:lnTo>
                <a:lnTo>
                  <a:pt x="82620" y="62790"/>
                </a:lnTo>
                <a:lnTo>
                  <a:pt x="82620" y="62780"/>
                </a:lnTo>
                <a:lnTo>
                  <a:pt x="82610" y="62770"/>
                </a:lnTo>
                <a:lnTo>
                  <a:pt x="82590" y="62780"/>
                </a:lnTo>
                <a:lnTo>
                  <a:pt x="82570" y="62780"/>
                </a:lnTo>
                <a:lnTo>
                  <a:pt x="82570" y="62770"/>
                </a:lnTo>
                <a:lnTo>
                  <a:pt x="82560" y="62770"/>
                </a:lnTo>
                <a:lnTo>
                  <a:pt x="82550" y="62760"/>
                </a:lnTo>
                <a:lnTo>
                  <a:pt x="82540" y="62750"/>
                </a:lnTo>
                <a:lnTo>
                  <a:pt x="82530" y="62740"/>
                </a:lnTo>
                <a:lnTo>
                  <a:pt x="82520" y="62730"/>
                </a:lnTo>
                <a:lnTo>
                  <a:pt x="82520" y="62720"/>
                </a:lnTo>
                <a:lnTo>
                  <a:pt x="82510" y="62710"/>
                </a:lnTo>
                <a:lnTo>
                  <a:pt x="82510" y="62700"/>
                </a:lnTo>
                <a:lnTo>
                  <a:pt x="82510" y="62690"/>
                </a:lnTo>
                <a:lnTo>
                  <a:pt x="82500" y="62690"/>
                </a:lnTo>
                <a:lnTo>
                  <a:pt x="82500" y="62680"/>
                </a:lnTo>
                <a:lnTo>
                  <a:pt x="82500" y="62670"/>
                </a:lnTo>
                <a:lnTo>
                  <a:pt x="82490" y="62670"/>
                </a:lnTo>
                <a:lnTo>
                  <a:pt x="82490" y="62660"/>
                </a:lnTo>
                <a:lnTo>
                  <a:pt x="82490" y="62650"/>
                </a:lnTo>
                <a:lnTo>
                  <a:pt x="82560" y="62620"/>
                </a:lnTo>
                <a:lnTo>
                  <a:pt x="82600" y="62590"/>
                </a:lnTo>
                <a:lnTo>
                  <a:pt x="82600" y="62570"/>
                </a:lnTo>
                <a:lnTo>
                  <a:pt x="82600" y="62550"/>
                </a:lnTo>
                <a:lnTo>
                  <a:pt x="82610" y="62510"/>
                </a:lnTo>
                <a:lnTo>
                  <a:pt x="82620" y="62500"/>
                </a:lnTo>
                <a:lnTo>
                  <a:pt x="82630" y="62490"/>
                </a:lnTo>
                <a:lnTo>
                  <a:pt x="82620" y="62480"/>
                </a:lnTo>
                <a:lnTo>
                  <a:pt x="82620" y="62470"/>
                </a:lnTo>
                <a:lnTo>
                  <a:pt x="82610" y="62460"/>
                </a:lnTo>
                <a:lnTo>
                  <a:pt x="82630" y="62400"/>
                </a:lnTo>
                <a:lnTo>
                  <a:pt x="82640" y="62370"/>
                </a:lnTo>
                <a:lnTo>
                  <a:pt x="82590" y="62330"/>
                </a:lnTo>
                <a:lnTo>
                  <a:pt x="82600" y="62310"/>
                </a:lnTo>
                <a:lnTo>
                  <a:pt x="82600" y="62280"/>
                </a:lnTo>
                <a:lnTo>
                  <a:pt x="82650" y="62300"/>
                </a:lnTo>
                <a:lnTo>
                  <a:pt x="82640" y="62280"/>
                </a:lnTo>
                <a:lnTo>
                  <a:pt x="82630" y="62270"/>
                </a:lnTo>
                <a:lnTo>
                  <a:pt x="82630" y="62250"/>
                </a:lnTo>
                <a:lnTo>
                  <a:pt x="82580" y="62280"/>
                </a:lnTo>
                <a:lnTo>
                  <a:pt x="82570" y="62260"/>
                </a:lnTo>
                <a:lnTo>
                  <a:pt x="82570" y="62250"/>
                </a:lnTo>
                <a:lnTo>
                  <a:pt x="82570" y="62220"/>
                </a:lnTo>
                <a:lnTo>
                  <a:pt x="82560" y="62220"/>
                </a:lnTo>
                <a:lnTo>
                  <a:pt x="82570" y="62190"/>
                </a:lnTo>
                <a:lnTo>
                  <a:pt x="82590" y="62160"/>
                </a:lnTo>
                <a:lnTo>
                  <a:pt x="82570" y="62140"/>
                </a:lnTo>
                <a:lnTo>
                  <a:pt x="82580" y="62130"/>
                </a:lnTo>
                <a:lnTo>
                  <a:pt x="82590" y="62130"/>
                </a:lnTo>
                <a:lnTo>
                  <a:pt x="82590" y="62120"/>
                </a:lnTo>
                <a:lnTo>
                  <a:pt x="82600" y="62120"/>
                </a:lnTo>
                <a:lnTo>
                  <a:pt x="82600" y="62150"/>
                </a:lnTo>
                <a:lnTo>
                  <a:pt x="82700" y="62290"/>
                </a:lnTo>
                <a:lnTo>
                  <a:pt x="82700" y="62280"/>
                </a:lnTo>
                <a:lnTo>
                  <a:pt x="82720" y="62250"/>
                </a:lnTo>
                <a:lnTo>
                  <a:pt x="82740" y="62230"/>
                </a:lnTo>
                <a:lnTo>
                  <a:pt x="82740" y="62220"/>
                </a:lnTo>
                <a:lnTo>
                  <a:pt x="82730" y="62210"/>
                </a:lnTo>
                <a:lnTo>
                  <a:pt x="82710" y="62200"/>
                </a:lnTo>
                <a:lnTo>
                  <a:pt x="82720" y="62170"/>
                </a:lnTo>
                <a:lnTo>
                  <a:pt x="82740" y="62180"/>
                </a:lnTo>
                <a:lnTo>
                  <a:pt x="82760" y="62170"/>
                </a:lnTo>
                <a:lnTo>
                  <a:pt x="82780" y="62160"/>
                </a:lnTo>
                <a:lnTo>
                  <a:pt x="82790" y="62170"/>
                </a:lnTo>
                <a:lnTo>
                  <a:pt x="82800" y="62160"/>
                </a:lnTo>
                <a:lnTo>
                  <a:pt x="82810" y="62160"/>
                </a:lnTo>
                <a:lnTo>
                  <a:pt x="82820" y="62150"/>
                </a:lnTo>
                <a:lnTo>
                  <a:pt x="82830" y="62140"/>
                </a:lnTo>
                <a:lnTo>
                  <a:pt x="82830" y="62120"/>
                </a:lnTo>
                <a:lnTo>
                  <a:pt x="82930" y="62100"/>
                </a:lnTo>
                <a:lnTo>
                  <a:pt x="82920" y="62080"/>
                </a:lnTo>
                <a:lnTo>
                  <a:pt x="82910" y="62070"/>
                </a:lnTo>
                <a:lnTo>
                  <a:pt x="82930" y="62030"/>
                </a:lnTo>
                <a:lnTo>
                  <a:pt x="82970" y="62010"/>
                </a:lnTo>
                <a:lnTo>
                  <a:pt x="82990" y="62000"/>
                </a:lnTo>
                <a:lnTo>
                  <a:pt x="83000" y="62000"/>
                </a:lnTo>
                <a:lnTo>
                  <a:pt x="83020" y="61990"/>
                </a:lnTo>
                <a:lnTo>
                  <a:pt x="83040" y="61990"/>
                </a:lnTo>
                <a:lnTo>
                  <a:pt x="83060" y="61990"/>
                </a:lnTo>
                <a:lnTo>
                  <a:pt x="83060" y="62020"/>
                </a:lnTo>
                <a:lnTo>
                  <a:pt x="83090" y="62020"/>
                </a:lnTo>
                <a:lnTo>
                  <a:pt x="83080" y="62000"/>
                </a:lnTo>
                <a:lnTo>
                  <a:pt x="83080" y="61990"/>
                </a:lnTo>
                <a:lnTo>
                  <a:pt x="83080" y="61980"/>
                </a:lnTo>
                <a:lnTo>
                  <a:pt x="83080" y="61970"/>
                </a:lnTo>
                <a:lnTo>
                  <a:pt x="83070" y="61950"/>
                </a:lnTo>
                <a:lnTo>
                  <a:pt x="83070" y="61920"/>
                </a:lnTo>
                <a:lnTo>
                  <a:pt x="83060" y="61910"/>
                </a:lnTo>
                <a:lnTo>
                  <a:pt x="83060" y="61840"/>
                </a:lnTo>
                <a:lnTo>
                  <a:pt x="83050" y="61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