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ak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5130" y="16190"/>
                </a:moveTo>
                <a:lnTo>
                  <a:pt x="45140" y="16180"/>
                </a:lnTo>
                <a:lnTo>
                  <a:pt x="45150" y="16180"/>
                </a:lnTo>
                <a:lnTo>
                  <a:pt x="45150" y="16170"/>
                </a:lnTo>
                <a:lnTo>
                  <a:pt x="45160" y="16170"/>
                </a:lnTo>
                <a:lnTo>
                  <a:pt x="45160" y="16160"/>
                </a:lnTo>
                <a:lnTo>
                  <a:pt x="45170" y="16160"/>
                </a:lnTo>
                <a:lnTo>
                  <a:pt x="45170" y="16150"/>
                </a:lnTo>
                <a:lnTo>
                  <a:pt x="45180" y="16150"/>
                </a:lnTo>
                <a:lnTo>
                  <a:pt x="45190" y="16150"/>
                </a:lnTo>
                <a:lnTo>
                  <a:pt x="45200" y="16150"/>
                </a:lnTo>
                <a:lnTo>
                  <a:pt x="45200" y="16160"/>
                </a:lnTo>
                <a:lnTo>
                  <a:pt x="45210" y="16160"/>
                </a:lnTo>
                <a:lnTo>
                  <a:pt x="45220" y="16160"/>
                </a:lnTo>
                <a:lnTo>
                  <a:pt x="45230" y="16160"/>
                </a:lnTo>
                <a:lnTo>
                  <a:pt x="45240" y="16150"/>
                </a:lnTo>
                <a:lnTo>
                  <a:pt x="45250" y="16150"/>
                </a:lnTo>
                <a:lnTo>
                  <a:pt x="45250" y="16140"/>
                </a:lnTo>
                <a:lnTo>
                  <a:pt x="45260" y="16130"/>
                </a:lnTo>
                <a:lnTo>
                  <a:pt x="45270" y="16120"/>
                </a:lnTo>
                <a:lnTo>
                  <a:pt x="45270" y="16110"/>
                </a:lnTo>
                <a:lnTo>
                  <a:pt x="45320" y="16060"/>
                </a:lnTo>
                <a:lnTo>
                  <a:pt x="45380" y="15940"/>
                </a:lnTo>
                <a:lnTo>
                  <a:pt x="45550" y="15880"/>
                </a:lnTo>
                <a:lnTo>
                  <a:pt x="45810" y="16060"/>
                </a:lnTo>
                <a:lnTo>
                  <a:pt x="45900" y="16120"/>
                </a:lnTo>
                <a:lnTo>
                  <a:pt x="45910" y="16070"/>
                </a:lnTo>
                <a:lnTo>
                  <a:pt x="45990" y="15960"/>
                </a:lnTo>
                <a:lnTo>
                  <a:pt x="46060" y="15890"/>
                </a:lnTo>
                <a:lnTo>
                  <a:pt x="46060" y="15880"/>
                </a:lnTo>
                <a:lnTo>
                  <a:pt x="46150" y="15920"/>
                </a:lnTo>
                <a:lnTo>
                  <a:pt x="46160" y="15900"/>
                </a:lnTo>
                <a:lnTo>
                  <a:pt x="46180" y="15900"/>
                </a:lnTo>
                <a:lnTo>
                  <a:pt x="46200" y="15900"/>
                </a:lnTo>
                <a:lnTo>
                  <a:pt x="46220" y="15900"/>
                </a:lnTo>
                <a:lnTo>
                  <a:pt x="46190" y="16000"/>
                </a:lnTo>
                <a:lnTo>
                  <a:pt x="46160" y="16070"/>
                </a:lnTo>
                <a:lnTo>
                  <a:pt x="46290" y="16060"/>
                </a:lnTo>
                <a:lnTo>
                  <a:pt x="46410" y="16060"/>
                </a:lnTo>
                <a:lnTo>
                  <a:pt x="46530" y="16050"/>
                </a:lnTo>
                <a:lnTo>
                  <a:pt x="46660" y="16040"/>
                </a:lnTo>
                <a:lnTo>
                  <a:pt x="46780" y="16030"/>
                </a:lnTo>
                <a:lnTo>
                  <a:pt x="46850" y="16020"/>
                </a:lnTo>
                <a:lnTo>
                  <a:pt x="46910" y="16020"/>
                </a:lnTo>
                <a:lnTo>
                  <a:pt x="46920" y="16040"/>
                </a:lnTo>
                <a:lnTo>
                  <a:pt x="46930" y="16070"/>
                </a:lnTo>
                <a:lnTo>
                  <a:pt x="46940" y="16160"/>
                </a:lnTo>
                <a:lnTo>
                  <a:pt x="46950" y="16260"/>
                </a:lnTo>
                <a:lnTo>
                  <a:pt x="46950" y="16370"/>
                </a:lnTo>
                <a:lnTo>
                  <a:pt x="46950" y="16440"/>
                </a:lnTo>
                <a:lnTo>
                  <a:pt x="46940" y="16490"/>
                </a:lnTo>
                <a:lnTo>
                  <a:pt x="46920" y="16570"/>
                </a:lnTo>
                <a:lnTo>
                  <a:pt x="46910" y="16610"/>
                </a:lnTo>
                <a:lnTo>
                  <a:pt x="46900" y="16650"/>
                </a:lnTo>
                <a:lnTo>
                  <a:pt x="46900" y="16720"/>
                </a:lnTo>
                <a:lnTo>
                  <a:pt x="46890" y="16730"/>
                </a:lnTo>
                <a:lnTo>
                  <a:pt x="46890" y="16740"/>
                </a:lnTo>
                <a:lnTo>
                  <a:pt x="46880" y="16740"/>
                </a:lnTo>
                <a:lnTo>
                  <a:pt x="46860" y="16760"/>
                </a:lnTo>
                <a:lnTo>
                  <a:pt x="46870" y="16820"/>
                </a:lnTo>
                <a:lnTo>
                  <a:pt x="46890" y="16920"/>
                </a:lnTo>
                <a:lnTo>
                  <a:pt x="46880" y="16950"/>
                </a:lnTo>
                <a:lnTo>
                  <a:pt x="46870" y="16990"/>
                </a:lnTo>
                <a:lnTo>
                  <a:pt x="46840" y="17030"/>
                </a:lnTo>
                <a:lnTo>
                  <a:pt x="46830" y="17070"/>
                </a:lnTo>
                <a:lnTo>
                  <a:pt x="46840" y="17090"/>
                </a:lnTo>
                <a:lnTo>
                  <a:pt x="46860" y="17120"/>
                </a:lnTo>
                <a:lnTo>
                  <a:pt x="46850" y="17130"/>
                </a:lnTo>
                <a:lnTo>
                  <a:pt x="46840" y="17140"/>
                </a:lnTo>
                <a:lnTo>
                  <a:pt x="46830" y="17150"/>
                </a:lnTo>
                <a:lnTo>
                  <a:pt x="46780" y="17200"/>
                </a:lnTo>
                <a:lnTo>
                  <a:pt x="46770" y="17220"/>
                </a:lnTo>
                <a:lnTo>
                  <a:pt x="46750" y="17250"/>
                </a:lnTo>
                <a:lnTo>
                  <a:pt x="46690" y="17300"/>
                </a:lnTo>
                <a:lnTo>
                  <a:pt x="46670" y="17320"/>
                </a:lnTo>
                <a:lnTo>
                  <a:pt x="46650" y="17340"/>
                </a:lnTo>
                <a:lnTo>
                  <a:pt x="46670" y="17370"/>
                </a:lnTo>
                <a:lnTo>
                  <a:pt x="46660" y="17380"/>
                </a:lnTo>
                <a:lnTo>
                  <a:pt x="46650" y="17410"/>
                </a:lnTo>
                <a:lnTo>
                  <a:pt x="46660" y="17410"/>
                </a:lnTo>
                <a:lnTo>
                  <a:pt x="46680" y="17410"/>
                </a:lnTo>
                <a:lnTo>
                  <a:pt x="46700" y="17410"/>
                </a:lnTo>
                <a:lnTo>
                  <a:pt x="46720" y="17410"/>
                </a:lnTo>
                <a:lnTo>
                  <a:pt x="46730" y="17410"/>
                </a:lnTo>
                <a:lnTo>
                  <a:pt x="46740" y="17410"/>
                </a:lnTo>
                <a:lnTo>
                  <a:pt x="46790" y="17410"/>
                </a:lnTo>
                <a:lnTo>
                  <a:pt x="46810" y="17370"/>
                </a:lnTo>
                <a:lnTo>
                  <a:pt x="46830" y="17380"/>
                </a:lnTo>
                <a:lnTo>
                  <a:pt x="46840" y="17380"/>
                </a:lnTo>
                <a:lnTo>
                  <a:pt x="46840" y="17390"/>
                </a:lnTo>
                <a:lnTo>
                  <a:pt x="46840" y="17480"/>
                </a:lnTo>
                <a:lnTo>
                  <a:pt x="46840" y="17510"/>
                </a:lnTo>
                <a:lnTo>
                  <a:pt x="46840" y="17560"/>
                </a:lnTo>
                <a:lnTo>
                  <a:pt x="46840" y="17570"/>
                </a:lnTo>
                <a:lnTo>
                  <a:pt x="46840" y="17590"/>
                </a:lnTo>
                <a:lnTo>
                  <a:pt x="46840" y="17620"/>
                </a:lnTo>
                <a:lnTo>
                  <a:pt x="46840" y="17650"/>
                </a:lnTo>
                <a:lnTo>
                  <a:pt x="46840" y="17700"/>
                </a:lnTo>
                <a:lnTo>
                  <a:pt x="46830" y="17890"/>
                </a:lnTo>
                <a:lnTo>
                  <a:pt x="46830" y="17910"/>
                </a:lnTo>
                <a:lnTo>
                  <a:pt x="46830" y="17920"/>
                </a:lnTo>
                <a:lnTo>
                  <a:pt x="46830" y="18030"/>
                </a:lnTo>
                <a:lnTo>
                  <a:pt x="46830" y="18040"/>
                </a:lnTo>
                <a:lnTo>
                  <a:pt x="46830" y="18100"/>
                </a:lnTo>
                <a:lnTo>
                  <a:pt x="46790" y="18160"/>
                </a:lnTo>
                <a:lnTo>
                  <a:pt x="46830" y="18190"/>
                </a:lnTo>
                <a:lnTo>
                  <a:pt x="46890" y="18220"/>
                </a:lnTo>
                <a:lnTo>
                  <a:pt x="46910" y="18240"/>
                </a:lnTo>
                <a:lnTo>
                  <a:pt x="46930" y="18250"/>
                </a:lnTo>
                <a:lnTo>
                  <a:pt x="46940" y="18300"/>
                </a:lnTo>
                <a:lnTo>
                  <a:pt x="46940" y="18310"/>
                </a:lnTo>
                <a:lnTo>
                  <a:pt x="46940" y="18330"/>
                </a:lnTo>
                <a:lnTo>
                  <a:pt x="46950" y="18380"/>
                </a:lnTo>
                <a:lnTo>
                  <a:pt x="47000" y="18390"/>
                </a:lnTo>
                <a:lnTo>
                  <a:pt x="47020" y="18550"/>
                </a:lnTo>
                <a:lnTo>
                  <a:pt x="46990" y="18590"/>
                </a:lnTo>
                <a:lnTo>
                  <a:pt x="47000" y="18600"/>
                </a:lnTo>
                <a:lnTo>
                  <a:pt x="47010" y="18600"/>
                </a:lnTo>
                <a:lnTo>
                  <a:pt x="47020" y="18610"/>
                </a:lnTo>
                <a:lnTo>
                  <a:pt x="47020" y="18620"/>
                </a:lnTo>
                <a:lnTo>
                  <a:pt x="46990" y="18640"/>
                </a:lnTo>
                <a:lnTo>
                  <a:pt x="47020" y="18670"/>
                </a:lnTo>
                <a:lnTo>
                  <a:pt x="47050" y="18700"/>
                </a:lnTo>
                <a:lnTo>
                  <a:pt x="47050" y="18710"/>
                </a:lnTo>
                <a:lnTo>
                  <a:pt x="47100" y="18680"/>
                </a:lnTo>
                <a:lnTo>
                  <a:pt x="47150" y="18690"/>
                </a:lnTo>
                <a:lnTo>
                  <a:pt x="47150" y="18700"/>
                </a:lnTo>
                <a:lnTo>
                  <a:pt x="47150" y="18710"/>
                </a:lnTo>
                <a:lnTo>
                  <a:pt x="47140" y="18730"/>
                </a:lnTo>
                <a:lnTo>
                  <a:pt x="47170" y="18730"/>
                </a:lnTo>
                <a:lnTo>
                  <a:pt x="47180" y="18730"/>
                </a:lnTo>
                <a:lnTo>
                  <a:pt x="47190" y="18760"/>
                </a:lnTo>
                <a:lnTo>
                  <a:pt x="47200" y="18770"/>
                </a:lnTo>
                <a:lnTo>
                  <a:pt x="47210" y="18770"/>
                </a:lnTo>
                <a:lnTo>
                  <a:pt x="47230" y="18780"/>
                </a:lnTo>
                <a:lnTo>
                  <a:pt x="47280" y="18810"/>
                </a:lnTo>
                <a:lnTo>
                  <a:pt x="47310" y="18830"/>
                </a:lnTo>
                <a:lnTo>
                  <a:pt x="47330" y="18840"/>
                </a:lnTo>
                <a:lnTo>
                  <a:pt x="47340" y="18860"/>
                </a:lnTo>
                <a:lnTo>
                  <a:pt x="47360" y="18870"/>
                </a:lnTo>
                <a:lnTo>
                  <a:pt x="47360" y="18880"/>
                </a:lnTo>
                <a:lnTo>
                  <a:pt x="47360" y="18930"/>
                </a:lnTo>
                <a:lnTo>
                  <a:pt x="47360" y="18960"/>
                </a:lnTo>
                <a:lnTo>
                  <a:pt x="47360" y="18980"/>
                </a:lnTo>
                <a:lnTo>
                  <a:pt x="47390" y="19000"/>
                </a:lnTo>
                <a:lnTo>
                  <a:pt x="47430" y="19030"/>
                </a:lnTo>
                <a:lnTo>
                  <a:pt x="47440" y="19040"/>
                </a:lnTo>
                <a:lnTo>
                  <a:pt x="47440" y="19060"/>
                </a:lnTo>
                <a:lnTo>
                  <a:pt x="47420" y="19090"/>
                </a:lnTo>
                <a:lnTo>
                  <a:pt x="47400" y="19120"/>
                </a:lnTo>
                <a:lnTo>
                  <a:pt x="47380" y="19140"/>
                </a:lnTo>
                <a:lnTo>
                  <a:pt x="47380" y="19160"/>
                </a:lnTo>
                <a:lnTo>
                  <a:pt x="47430" y="19190"/>
                </a:lnTo>
                <a:lnTo>
                  <a:pt x="47440" y="19230"/>
                </a:lnTo>
                <a:lnTo>
                  <a:pt x="47460" y="19220"/>
                </a:lnTo>
                <a:lnTo>
                  <a:pt x="47470" y="19220"/>
                </a:lnTo>
                <a:lnTo>
                  <a:pt x="47490" y="19240"/>
                </a:lnTo>
                <a:lnTo>
                  <a:pt x="47500" y="19260"/>
                </a:lnTo>
                <a:lnTo>
                  <a:pt x="47520" y="19290"/>
                </a:lnTo>
                <a:lnTo>
                  <a:pt x="47550" y="19300"/>
                </a:lnTo>
                <a:lnTo>
                  <a:pt x="47560" y="19340"/>
                </a:lnTo>
                <a:lnTo>
                  <a:pt x="47590" y="19340"/>
                </a:lnTo>
                <a:lnTo>
                  <a:pt x="47600" y="19340"/>
                </a:lnTo>
                <a:lnTo>
                  <a:pt x="47700" y="19350"/>
                </a:lnTo>
                <a:lnTo>
                  <a:pt x="47710" y="19300"/>
                </a:lnTo>
                <a:lnTo>
                  <a:pt x="47720" y="19290"/>
                </a:lnTo>
                <a:lnTo>
                  <a:pt x="47730" y="19270"/>
                </a:lnTo>
                <a:lnTo>
                  <a:pt x="47770" y="19200"/>
                </a:lnTo>
                <a:lnTo>
                  <a:pt x="47920" y="19220"/>
                </a:lnTo>
                <a:lnTo>
                  <a:pt x="47930" y="19220"/>
                </a:lnTo>
                <a:lnTo>
                  <a:pt x="48000" y="19240"/>
                </a:lnTo>
                <a:lnTo>
                  <a:pt x="48020" y="19240"/>
                </a:lnTo>
                <a:lnTo>
                  <a:pt x="48050" y="19240"/>
                </a:lnTo>
                <a:lnTo>
                  <a:pt x="48120" y="19230"/>
                </a:lnTo>
                <a:lnTo>
                  <a:pt x="48140" y="19230"/>
                </a:lnTo>
                <a:lnTo>
                  <a:pt x="48170" y="19230"/>
                </a:lnTo>
                <a:lnTo>
                  <a:pt x="48200" y="19220"/>
                </a:lnTo>
                <a:lnTo>
                  <a:pt x="48230" y="19220"/>
                </a:lnTo>
                <a:lnTo>
                  <a:pt x="48260" y="19210"/>
                </a:lnTo>
                <a:lnTo>
                  <a:pt x="48280" y="19210"/>
                </a:lnTo>
                <a:lnTo>
                  <a:pt x="48280" y="19230"/>
                </a:lnTo>
                <a:lnTo>
                  <a:pt x="48290" y="19240"/>
                </a:lnTo>
                <a:lnTo>
                  <a:pt x="48290" y="19260"/>
                </a:lnTo>
                <a:lnTo>
                  <a:pt x="48290" y="19270"/>
                </a:lnTo>
                <a:lnTo>
                  <a:pt x="48290" y="19280"/>
                </a:lnTo>
                <a:lnTo>
                  <a:pt x="48300" y="19310"/>
                </a:lnTo>
                <a:lnTo>
                  <a:pt x="48300" y="19330"/>
                </a:lnTo>
                <a:lnTo>
                  <a:pt x="48310" y="19350"/>
                </a:lnTo>
                <a:lnTo>
                  <a:pt x="48310" y="19370"/>
                </a:lnTo>
                <a:lnTo>
                  <a:pt x="48320" y="19400"/>
                </a:lnTo>
                <a:lnTo>
                  <a:pt x="48320" y="19450"/>
                </a:lnTo>
                <a:lnTo>
                  <a:pt x="48350" y="19450"/>
                </a:lnTo>
                <a:lnTo>
                  <a:pt x="48420" y="19450"/>
                </a:lnTo>
                <a:lnTo>
                  <a:pt x="48450" y="19450"/>
                </a:lnTo>
                <a:lnTo>
                  <a:pt x="48490" y="19450"/>
                </a:lnTo>
                <a:lnTo>
                  <a:pt x="48530" y="19450"/>
                </a:lnTo>
                <a:lnTo>
                  <a:pt x="48550" y="19450"/>
                </a:lnTo>
                <a:lnTo>
                  <a:pt x="48600" y="19450"/>
                </a:lnTo>
                <a:lnTo>
                  <a:pt x="48610" y="19450"/>
                </a:lnTo>
                <a:lnTo>
                  <a:pt x="48630" y="19450"/>
                </a:lnTo>
                <a:lnTo>
                  <a:pt x="48670" y="19470"/>
                </a:lnTo>
                <a:lnTo>
                  <a:pt x="48690" y="19470"/>
                </a:lnTo>
                <a:lnTo>
                  <a:pt x="48720" y="19440"/>
                </a:lnTo>
                <a:lnTo>
                  <a:pt x="48720" y="19410"/>
                </a:lnTo>
                <a:lnTo>
                  <a:pt x="48720" y="19400"/>
                </a:lnTo>
                <a:lnTo>
                  <a:pt x="48720" y="19360"/>
                </a:lnTo>
                <a:lnTo>
                  <a:pt x="48790" y="19360"/>
                </a:lnTo>
                <a:lnTo>
                  <a:pt x="48810" y="19370"/>
                </a:lnTo>
                <a:lnTo>
                  <a:pt x="48830" y="19380"/>
                </a:lnTo>
                <a:lnTo>
                  <a:pt x="48860" y="19390"/>
                </a:lnTo>
                <a:lnTo>
                  <a:pt x="48860" y="19400"/>
                </a:lnTo>
                <a:lnTo>
                  <a:pt x="48910" y="19420"/>
                </a:lnTo>
                <a:lnTo>
                  <a:pt x="48920" y="19510"/>
                </a:lnTo>
                <a:lnTo>
                  <a:pt x="48920" y="19600"/>
                </a:lnTo>
                <a:lnTo>
                  <a:pt x="48930" y="19670"/>
                </a:lnTo>
                <a:lnTo>
                  <a:pt x="48930" y="19680"/>
                </a:lnTo>
                <a:lnTo>
                  <a:pt x="48880" y="19690"/>
                </a:lnTo>
                <a:lnTo>
                  <a:pt x="48800" y="19720"/>
                </a:lnTo>
                <a:lnTo>
                  <a:pt x="48780" y="19730"/>
                </a:lnTo>
                <a:lnTo>
                  <a:pt x="48720" y="19760"/>
                </a:lnTo>
                <a:lnTo>
                  <a:pt x="48700" y="19760"/>
                </a:lnTo>
                <a:lnTo>
                  <a:pt x="48690" y="19760"/>
                </a:lnTo>
                <a:lnTo>
                  <a:pt x="48640" y="19750"/>
                </a:lnTo>
                <a:lnTo>
                  <a:pt x="48610" y="19750"/>
                </a:lnTo>
                <a:lnTo>
                  <a:pt x="48580" y="19740"/>
                </a:lnTo>
                <a:lnTo>
                  <a:pt x="48560" y="19740"/>
                </a:lnTo>
                <a:lnTo>
                  <a:pt x="48550" y="19730"/>
                </a:lnTo>
                <a:lnTo>
                  <a:pt x="48530" y="19730"/>
                </a:lnTo>
                <a:lnTo>
                  <a:pt x="48430" y="19700"/>
                </a:lnTo>
                <a:lnTo>
                  <a:pt x="48400" y="19690"/>
                </a:lnTo>
                <a:lnTo>
                  <a:pt x="48360" y="19680"/>
                </a:lnTo>
                <a:lnTo>
                  <a:pt x="48320" y="19660"/>
                </a:lnTo>
                <a:lnTo>
                  <a:pt x="48300" y="19670"/>
                </a:lnTo>
                <a:lnTo>
                  <a:pt x="48210" y="19690"/>
                </a:lnTo>
                <a:lnTo>
                  <a:pt x="48180" y="19690"/>
                </a:lnTo>
                <a:lnTo>
                  <a:pt x="48160" y="19690"/>
                </a:lnTo>
                <a:lnTo>
                  <a:pt x="48110" y="19690"/>
                </a:lnTo>
                <a:lnTo>
                  <a:pt x="48060" y="19710"/>
                </a:lnTo>
                <a:lnTo>
                  <a:pt x="48000" y="19730"/>
                </a:lnTo>
                <a:lnTo>
                  <a:pt x="47940" y="19750"/>
                </a:lnTo>
                <a:lnTo>
                  <a:pt x="47910" y="19760"/>
                </a:lnTo>
                <a:lnTo>
                  <a:pt x="47900" y="19770"/>
                </a:lnTo>
                <a:lnTo>
                  <a:pt x="47870" y="19810"/>
                </a:lnTo>
                <a:lnTo>
                  <a:pt x="47850" y="19810"/>
                </a:lnTo>
                <a:lnTo>
                  <a:pt x="47780" y="19820"/>
                </a:lnTo>
                <a:lnTo>
                  <a:pt x="47770" y="19830"/>
                </a:lnTo>
                <a:lnTo>
                  <a:pt x="47740" y="19830"/>
                </a:lnTo>
                <a:lnTo>
                  <a:pt x="47660" y="19830"/>
                </a:lnTo>
                <a:lnTo>
                  <a:pt x="47600" y="19830"/>
                </a:lnTo>
                <a:lnTo>
                  <a:pt x="47580" y="19830"/>
                </a:lnTo>
                <a:lnTo>
                  <a:pt x="47550" y="19830"/>
                </a:lnTo>
                <a:lnTo>
                  <a:pt x="47510" y="19830"/>
                </a:lnTo>
                <a:lnTo>
                  <a:pt x="47420" y="19830"/>
                </a:lnTo>
                <a:lnTo>
                  <a:pt x="47380" y="19830"/>
                </a:lnTo>
                <a:lnTo>
                  <a:pt x="47360" y="19830"/>
                </a:lnTo>
                <a:lnTo>
                  <a:pt x="47340" y="19840"/>
                </a:lnTo>
                <a:lnTo>
                  <a:pt x="47310" y="19840"/>
                </a:lnTo>
                <a:lnTo>
                  <a:pt x="47270" y="19840"/>
                </a:lnTo>
                <a:lnTo>
                  <a:pt x="47270" y="19850"/>
                </a:lnTo>
                <a:lnTo>
                  <a:pt x="47270" y="19870"/>
                </a:lnTo>
                <a:lnTo>
                  <a:pt x="47270" y="19900"/>
                </a:lnTo>
                <a:lnTo>
                  <a:pt x="47270" y="19920"/>
                </a:lnTo>
                <a:lnTo>
                  <a:pt x="47270" y="19940"/>
                </a:lnTo>
                <a:lnTo>
                  <a:pt x="47270" y="19990"/>
                </a:lnTo>
                <a:lnTo>
                  <a:pt x="47270" y="20000"/>
                </a:lnTo>
                <a:lnTo>
                  <a:pt x="47270" y="20010"/>
                </a:lnTo>
                <a:lnTo>
                  <a:pt x="47270" y="20020"/>
                </a:lnTo>
                <a:lnTo>
                  <a:pt x="47290" y="20040"/>
                </a:lnTo>
                <a:lnTo>
                  <a:pt x="47300" y="20060"/>
                </a:lnTo>
                <a:lnTo>
                  <a:pt x="47310" y="20070"/>
                </a:lnTo>
                <a:lnTo>
                  <a:pt x="47320" y="20090"/>
                </a:lnTo>
                <a:lnTo>
                  <a:pt x="47330" y="20110"/>
                </a:lnTo>
                <a:lnTo>
                  <a:pt x="47340" y="20120"/>
                </a:lnTo>
                <a:lnTo>
                  <a:pt x="47350" y="20140"/>
                </a:lnTo>
                <a:lnTo>
                  <a:pt x="47360" y="20140"/>
                </a:lnTo>
                <a:lnTo>
                  <a:pt x="47400" y="20220"/>
                </a:lnTo>
                <a:lnTo>
                  <a:pt x="47430" y="20270"/>
                </a:lnTo>
                <a:lnTo>
                  <a:pt x="47430" y="20290"/>
                </a:lnTo>
                <a:lnTo>
                  <a:pt x="47360" y="20290"/>
                </a:lnTo>
                <a:lnTo>
                  <a:pt x="47320" y="20290"/>
                </a:lnTo>
                <a:lnTo>
                  <a:pt x="47200" y="20280"/>
                </a:lnTo>
                <a:lnTo>
                  <a:pt x="47220" y="20320"/>
                </a:lnTo>
                <a:lnTo>
                  <a:pt x="47250" y="20390"/>
                </a:lnTo>
                <a:lnTo>
                  <a:pt x="47290" y="20460"/>
                </a:lnTo>
                <a:lnTo>
                  <a:pt x="47260" y="20520"/>
                </a:lnTo>
                <a:lnTo>
                  <a:pt x="47230" y="20530"/>
                </a:lnTo>
                <a:lnTo>
                  <a:pt x="47190" y="20530"/>
                </a:lnTo>
                <a:lnTo>
                  <a:pt x="47160" y="20520"/>
                </a:lnTo>
                <a:lnTo>
                  <a:pt x="47150" y="20480"/>
                </a:lnTo>
                <a:lnTo>
                  <a:pt x="47150" y="20460"/>
                </a:lnTo>
                <a:lnTo>
                  <a:pt x="47140" y="20470"/>
                </a:lnTo>
                <a:lnTo>
                  <a:pt x="47120" y="20480"/>
                </a:lnTo>
                <a:lnTo>
                  <a:pt x="47080" y="20490"/>
                </a:lnTo>
                <a:lnTo>
                  <a:pt x="47020" y="20480"/>
                </a:lnTo>
                <a:lnTo>
                  <a:pt x="47000" y="20470"/>
                </a:lnTo>
                <a:lnTo>
                  <a:pt x="46990" y="20410"/>
                </a:lnTo>
                <a:lnTo>
                  <a:pt x="46990" y="20380"/>
                </a:lnTo>
                <a:lnTo>
                  <a:pt x="46980" y="20340"/>
                </a:lnTo>
                <a:lnTo>
                  <a:pt x="46950" y="20300"/>
                </a:lnTo>
                <a:lnTo>
                  <a:pt x="46950" y="20290"/>
                </a:lnTo>
                <a:lnTo>
                  <a:pt x="46940" y="20280"/>
                </a:lnTo>
                <a:lnTo>
                  <a:pt x="46920" y="20260"/>
                </a:lnTo>
                <a:lnTo>
                  <a:pt x="46910" y="20260"/>
                </a:lnTo>
                <a:lnTo>
                  <a:pt x="46910" y="20250"/>
                </a:lnTo>
                <a:lnTo>
                  <a:pt x="46900" y="20250"/>
                </a:lnTo>
                <a:lnTo>
                  <a:pt x="46870" y="20220"/>
                </a:lnTo>
                <a:lnTo>
                  <a:pt x="46860" y="20210"/>
                </a:lnTo>
                <a:lnTo>
                  <a:pt x="46850" y="20200"/>
                </a:lnTo>
                <a:lnTo>
                  <a:pt x="46840" y="20190"/>
                </a:lnTo>
                <a:lnTo>
                  <a:pt x="46820" y="20180"/>
                </a:lnTo>
                <a:lnTo>
                  <a:pt x="46820" y="20170"/>
                </a:lnTo>
                <a:lnTo>
                  <a:pt x="46810" y="20170"/>
                </a:lnTo>
                <a:lnTo>
                  <a:pt x="46800" y="20180"/>
                </a:lnTo>
                <a:lnTo>
                  <a:pt x="46780" y="20200"/>
                </a:lnTo>
                <a:lnTo>
                  <a:pt x="46780" y="20210"/>
                </a:lnTo>
                <a:lnTo>
                  <a:pt x="46770" y="20210"/>
                </a:lnTo>
                <a:lnTo>
                  <a:pt x="46770" y="20200"/>
                </a:lnTo>
                <a:lnTo>
                  <a:pt x="46740" y="20190"/>
                </a:lnTo>
                <a:lnTo>
                  <a:pt x="46720" y="20160"/>
                </a:lnTo>
                <a:lnTo>
                  <a:pt x="46700" y="20130"/>
                </a:lnTo>
                <a:lnTo>
                  <a:pt x="46660" y="20140"/>
                </a:lnTo>
                <a:lnTo>
                  <a:pt x="46650" y="20140"/>
                </a:lnTo>
                <a:lnTo>
                  <a:pt x="46630" y="20160"/>
                </a:lnTo>
                <a:lnTo>
                  <a:pt x="46620" y="20170"/>
                </a:lnTo>
                <a:lnTo>
                  <a:pt x="46580" y="20150"/>
                </a:lnTo>
                <a:lnTo>
                  <a:pt x="46570" y="20150"/>
                </a:lnTo>
                <a:lnTo>
                  <a:pt x="46560" y="20150"/>
                </a:lnTo>
                <a:lnTo>
                  <a:pt x="46550" y="20140"/>
                </a:lnTo>
                <a:lnTo>
                  <a:pt x="46530" y="20110"/>
                </a:lnTo>
                <a:lnTo>
                  <a:pt x="46520" y="20090"/>
                </a:lnTo>
                <a:lnTo>
                  <a:pt x="46520" y="20080"/>
                </a:lnTo>
                <a:lnTo>
                  <a:pt x="46480" y="20040"/>
                </a:lnTo>
                <a:lnTo>
                  <a:pt x="46460" y="20020"/>
                </a:lnTo>
                <a:lnTo>
                  <a:pt x="46440" y="19990"/>
                </a:lnTo>
                <a:lnTo>
                  <a:pt x="46430" y="19980"/>
                </a:lnTo>
                <a:lnTo>
                  <a:pt x="46420" y="19940"/>
                </a:lnTo>
                <a:lnTo>
                  <a:pt x="46410" y="19950"/>
                </a:lnTo>
                <a:lnTo>
                  <a:pt x="46390" y="19890"/>
                </a:lnTo>
                <a:lnTo>
                  <a:pt x="46310" y="19810"/>
                </a:lnTo>
                <a:lnTo>
                  <a:pt x="46270" y="19800"/>
                </a:lnTo>
                <a:lnTo>
                  <a:pt x="46260" y="19790"/>
                </a:lnTo>
                <a:lnTo>
                  <a:pt x="46210" y="19830"/>
                </a:lnTo>
                <a:lnTo>
                  <a:pt x="46210" y="19840"/>
                </a:lnTo>
                <a:lnTo>
                  <a:pt x="46170" y="19900"/>
                </a:lnTo>
                <a:lnTo>
                  <a:pt x="46170" y="19910"/>
                </a:lnTo>
                <a:lnTo>
                  <a:pt x="46160" y="19920"/>
                </a:lnTo>
                <a:lnTo>
                  <a:pt x="46150" y="19930"/>
                </a:lnTo>
                <a:lnTo>
                  <a:pt x="46160" y="19940"/>
                </a:lnTo>
                <a:lnTo>
                  <a:pt x="46160" y="19950"/>
                </a:lnTo>
                <a:lnTo>
                  <a:pt x="46170" y="19950"/>
                </a:lnTo>
                <a:lnTo>
                  <a:pt x="46170" y="19960"/>
                </a:lnTo>
                <a:lnTo>
                  <a:pt x="46170" y="19970"/>
                </a:lnTo>
                <a:lnTo>
                  <a:pt x="46180" y="19970"/>
                </a:lnTo>
                <a:lnTo>
                  <a:pt x="46180" y="19990"/>
                </a:lnTo>
                <a:lnTo>
                  <a:pt x="46190" y="19990"/>
                </a:lnTo>
                <a:lnTo>
                  <a:pt x="46190" y="20000"/>
                </a:lnTo>
                <a:lnTo>
                  <a:pt x="46200" y="20010"/>
                </a:lnTo>
                <a:lnTo>
                  <a:pt x="46190" y="20010"/>
                </a:lnTo>
                <a:lnTo>
                  <a:pt x="46200" y="20040"/>
                </a:lnTo>
                <a:lnTo>
                  <a:pt x="46200" y="20050"/>
                </a:lnTo>
                <a:lnTo>
                  <a:pt x="46210" y="20070"/>
                </a:lnTo>
                <a:lnTo>
                  <a:pt x="46220" y="20080"/>
                </a:lnTo>
                <a:lnTo>
                  <a:pt x="46220" y="20090"/>
                </a:lnTo>
                <a:lnTo>
                  <a:pt x="46210" y="20090"/>
                </a:lnTo>
                <a:lnTo>
                  <a:pt x="46200" y="20090"/>
                </a:lnTo>
                <a:lnTo>
                  <a:pt x="46200" y="20100"/>
                </a:lnTo>
                <a:lnTo>
                  <a:pt x="46200" y="20090"/>
                </a:lnTo>
                <a:lnTo>
                  <a:pt x="46200" y="20080"/>
                </a:lnTo>
                <a:lnTo>
                  <a:pt x="46190" y="20080"/>
                </a:lnTo>
                <a:lnTo>
                  <a:pt x="46180" y="20080"/>
                </a:lnTo>
                <a:lnTo>
                  <a:pt x="46170" y="20080"/>
                </a:lnTo>
                <a:lnTo>
                  <a:pt x="46170" y="20090"/>
                </a:lnTo>
                <a:lnTo>
                  <a:pt x="46170" y="20100"/>
                </a:lnTo>
                <a:lnTo>
                  <a:pt x="46170" y="20110"/>
                </a:lnTo>
                <a:lnTo>
                  <a:pt x="46160" y="20110"/>
                </a:lnTo>
                <a:lnTo>
                  <a:pt x="46150" y="20110"/>
                </a:lnTo>
                <a:lnTo>
                  <a:pt x="46140" y="20100"/>
                </a:lnTo>
                <a:lnTo>
                  <a:pt x="46130" y="20100"/>
                </a:lnTo>
                <a:lnTo>
                  <a:pt x="46130" y="20090"/>
                </a:lnTo>
                <a:lnTo>
                  <a:pt x="46120" y="20090"/>
                </a:lnTo>
                <a:lnTo>
                  <a:pt x="46120" y="20080"/>
                </a:lnTo>
                <a:lnTo>
                  <a:pt x="46120" y="20070"/>
                </a:lnTo>
                <a:lnTo>
                  <a:pt x="46120" y="20060"/>
                </a:lnTo>
                <a:lnTo>
                  <a:pt x="46120" y="20050"/>
                </a:lnTo>
                <a:lnTo>
                  <a:pt x="46120" y="20040"/>
                </a:lnTo>
                <a:lnTo>
                  <a:pt x="46120" y="20030"/>
                </a:lnTo>
                <a:lnTo>
                  <a:pt x="46120" y="20020"/>
                </a:lnTo>
                <a:lnTo>
                  <a:pt x="46120" y="20010"/>
                </a:lnTo>
                <a:lnTo>
                  <a:pt x="46120" y="20000"/>
                </a:lnTo>
                <a:lnTo>
                  <a:pt x="46110" y="20000"/>
                </a:lnTo>
                <a:lnTo>
                  <a:pt x="46110" y="19990"/>
                </a:lnTo>
                <a:lnTo>
                  <a:pt x="46100" y="19990"/>
                </a:lnTo>
                <a:lnTo>
                  <a:pt x="46100" y="20000"/>
                </a:lnTo>
                <a:lnTo>
                  <a:pt x="46100" y="20010"/>
                </a:lnTo>
                <a:lnTo>
                  <a:pt x="46100" y="20020"/>
                </a:lnTo>
                <a:lnTo>
                  <a:pt x="46090" y="20020"/>
                </a:lnTo>
                <a:lnTo>
                  <a:pt x="46080" y="20020"/>
                </a:lnTo>
                <a:lnTo>
                  <a:pt x="46080" y="20010"/>
                </a:lnTo>
                <a:lnTo>
                  <a:pt x="46090" y="20010"/>
                </a:lnTo>
                <a:lnTo>
                  <a:pt x="46090" y="20000"/>
                </a:lnTo>
                <a:lnTo>
                  <a:pt x="46090" y="19990"/>
                </a:lnTo>
                <a:lnTo>
                  <a:pt x="46080" y="19990"/>
                </a:lnTo>
                <a:lnTo>
                  <a:pt x="46080" y="19980"/>
                </a:lnTo>
                <a:lnTo>
                  <a:pt x="46080" y="19970"/>
                </a:lnTo>
                <a:lnTo>
                  <a:pt x="46070" y="19980"/>
                </a:lnTo>
                <a:lnTo>
                  <a:pt x="46070" y="19990"/>
                </a:lnTo>
                <a:lnTo>
                  <a:pt x="46060" y="19990"/>
                </a:lnTo>
                <a:lnTo>
                  <a:pt x="46050" y="19990"/>
                </a:lnTo>
                <a:lnTo>
                  <a:pt x="46050" y="20000"/>
                </a:lnTo>
                <a:lnTo>
                  <a:pt x="46040" y="20000"/>
                </a:lnTo>
                <a:lnTo>
                  <a:pt x="46040" y="20010"/>
                </a:lnTo>
                <a:lnTo>
                  <a:pt x="46030" y="20010"/>
                </a:lnTo>
                <a:lnTo>
                  <a:pt x="46020" y="20020"/>
                </a:lnTo>
                <a:lnTo>
                  <a:pt x="46020" y="20030"/>
                </a:lnTo>
                <a:lnTo>
                  <a:pt x="46020" y="20020"/>
                </a:lnTo>
                <a:lnTo>
                  <a:pt x="46010" y="20020"/>
                </a:lnTo>
                <a:lnTo>
                  <a:pt x="46010" y="2003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10" y="20040"/>
                </a:lnTo>
                <a:lnTo>
                  <a:pt x="46000" y="20040"/>
                </a:lnTo>
                <a:lnTo>
                  <a:pt x="46000" y="20050"/>
                </a:lnTo>
                <a:lnTo>
                  <a:pt x="45990" y="20050"/>
                </a:lnTo>
                <a:lnTo>
                  <a:pt x="45980" y="20050"/>
                </a:lnTo>
                <a:lnTo>
                  <a:pt x="45980" y="20060"/>
                </a:lnTo>
                <a:lnTo>
                  <a:pt x="45980" y="20050"/>
                </a:lnTo>
                <a:lnTo>
                  <a:pt x="45970" y="20010"/>
                </a:lnTo>
                <a:lnTo>
                  <a:pt x="45950" y="20000"/>
                </a:lnTo>
                <a:lnTo>
                  <a:pt x="45930" y="19990"/>
                </a:lnTo>
                <a:lnTo>
                  <a:pt x="45920" y="19990"/>
                </a:lnTo>
                <a:lnTo>
                  <a:pt x="45900" y="19980"/>
                </a:lnTo>
                <a:lnTo>
                  <a:pt x="45900" y="19970"/>
                </a:lnTo>
                <a:lnTo>
                  <a:pt x="45890" y="19950"/>
                </a:lnTo>
                <a:lnTo>
                  <a:pt x="45880" y="19940"/>
                </a:lnTo>
                <a:lnTo>
                  <a:pt x="45870" y="19940"/>
                </a:lnTo>
                <a:lnTo>
                  <a:pt x="45870" y="19930"/>
                </a:lnTo>
                <a:lnTo>
                  <a:pt x="45860" y="19930"/>
                </a:lnTo>
                <a:lnTo>
                  <a:pt x="45860" y="19920"/>
                </a:lnTo>
                <a:lnTo>
                  <a:pt x="45860" y="19910"/>
                </a:lnTo>
                <a:lnTo>
                  <a:pt x="45850" y="19900"/>
                </a:lnTo>
                <a:lnTo>
                  <a:pt x="45850" y="19890"/>
                </a:lnTo>
                <a:lnTo>
                  <a:pt x="45840" y="19890"/>
                </a:lnTo>
                <a:lnTo>
                  <a:pt x="45840" y="19880"/>
                </a:lnTo>
                <a:lnTo>
                  <a:pt x="45840" y="19870"/>
                </a:lnTo>
                <a:lnTo>
                  <a:pt x="45830" y="19870"/>
                </a:lnTo>
                <a:lnTo>
                  <a:pt x="45830" y="19860"/>
                </a:lnTo>
                <a:lnTo>
                  <a:pt x="45820" y="19860"/>
                </a:lnTo>
                <a:lnTo>
                  <a:pt x="45820" y="19850"/>
                </a:lnTo>
                <a:lnTo>
                  <a:pt x="45810" y="19850"/>
                </a:lnTo>
                <a:lnTo>
                  <a:pt x="45800" y="19850"/>
                </a:lnTo>
                <a:lnTo>
                  <a:pt x="45800" y="19860"/>
                </a:lnTo>
                <a:lnTo>
                  <a:pt x="45790" y="19860"/>
                </a:lnTo>
                <a:lnTo>
                  <a:pt x="45780" y="19860"/>
                </a:lnTo>
                <a:lnTo>
                  <a:pt x="45770" y="19870"/>
                </a:lnTo>
                <a:lnTo>
                  <a:pt x="45760" y="19880"/>
                </a:lnTo>
                <a:lnTo>
                  <a:pt x="45750" y="19880"/>
                </a:lnTo>
                <a:lnTo>
                  <a:pt x="45740" y="19890"/>
                </a:lnTo>
                <a:lnTo>
                  <a:pt x="45740" y="19880"/>
                </a:lnTo>
                <a:lnTo>
                  <a:pt x="45730" y="19880"/>
                </a:lnTo>
                <a:lnTo>
                  <a:pt x="45730" y="19890"/>
                </a:lnTo>
                <a:lnTo>
                  <a:pt x="45720" y="19900"/>
                </a:lnTo>
                <a:lnTo>
                  <a:pt x="45710" y="19900"/>
                </a:lnTo>
                <a:lnTo>
                  <a:pt x="45710" y="19910"/>
                </a:lnTo>
                <a:lnTo>
                  <a:pt x="45700" y="19910"/>
                </a:lnTo>
                <a:lnTo>
                  <a:pt x="45690" y="19910"/>
                </a:lnTo>
                <a:lnTo>
                  <a:pt x="45690" y="19920"/>
                </a:lnTo>
                <a:lnTo>
                  <a:pt x="45680" y="19920"/>
                </a:lnTo>
                <a:lnTo>
                  <a:pt x="45670" y="19930"/>
                </a:lnTo>
                <a:lnTo>
                  <a:pt x="45660" y="19930"/>
                </a:lnTo>
                <a:lnTo>
                  <a:pt x="45650" y="19940"/>
                </a:lnTo>
                <a:lnTo>
                  <a:pt x="45640" y="19940"/>
                </a:lnTo>
                <a:lnTo>
                  <a:pt x="45620" y="19950"/>
                </a:lnTo>
                <a:lnTo>
                  <a:pt x="45620" y="19960"/>
                </a:lnTo>
                <a:lnTo>
                  <a:pt x="45610" y="19960"/>
                </a:lnTo>
                <a:lnTo>
                  <a:pt x="45610" y="19950"/>
                </a:lnTo>
                <a:lnTo>
                  <a:pt x="45600" y="19940"/>
                </a:lnTo>
                <a:lnTo>
                  <a:pt x="45600" y="19930"/>
                </a:lnTo>
                <a:lnTo>
                  <a:pt x="45590" y="19920"/>
                </a:lnTo>
                <a:lnTo>
                  <a:pt x="45580" y="19910"/>
                </a:lnTo>
                <a:lnTo>
                  <a:pt x="45580" y="19900"/>
                </a:lnTo>
                <a:lnTo>
                  <a:pt x="45570" y="19880"/>
                </a:lnTo>
                <a:lnTo>
                  <a:pt x="45570" y="19870"/>
                </a:lnTo>
                <a:lnTo>
                  <a:pt x="45550" y="19850"/>
                </a:lnTo>
                <a:lnTo>
                  <a:pt x="45550" y="19840"/>
                </a:lnTo>
                <a:lnTo>
                  <a:pt x="45550" y="19850"/>
                </a:lnTo>
                <a:lnTo>
                  <a:pt x="45540" y="19860"/>
                </a:lnTo>
                <a:lnTo>
                  <a:pt x="45540" y="19870"/>
                </a:lnTo>
                <a:lnTo>
                  <a:pt x="45540" y="19880"/>
                </a:lnTo>
                <a:lnTo>
                  <a:pt x="45540" y="19890"/>
                </a:lnTo>
                <a:lnTo>
                  <a:pt x="45530" y="19900"/>
                </a:lnTo>
                <a:lnTo>
                  <a:pt x="45530" y="19910"/>
                </a:lnTo>
                <a:lnTo>
                  <a:pt x="45520" y="19920"/>
                </a:lnTo>
                <a:lnTo>
                  <a:pt x="45510" y="19920"/>
                </a:lnTo>
                <a:lnTo>
                  <a:pt x="45510" y="19930"/>
                </a:lnTo>
                <a:lnTo>
                  <a:pt x="45500" y="19930"/>
                </a:lnTo>
                <a:lnTo>
                  <a:pt x="45490" y="19930"/>
                </a:lnTo>
                <a:lnTo>
                  <a:pt x="45480" y="19930"/>
                </a:lnTo>
                <a:lnTo>
                  <a:pt x="45470" y="19930"/>
                </a:lnTo>
                <a:lnTo>
                  <a:pt x="45470" y="19940"/>
                </a:lnTo>
                <a:lnTo>
                  <a:pt x="45470" y="19930"/>
                </a:lnTo>
                <a:lnTo>
                  <a:pt x="45460" y="19900"/>
                </a:lnTo>
                <a:lnTo>
                  <a:pt x="45450" y="19890"/>
                </a:lnTo>
                <a:lnTo>
                  <a:pt x="45450" y="19880"/>
                </a:lnTo>
                <a:lnTo>
                  <a:pt x="45450" y="19870"/>
                </a:lnTo>
                <a:lnTo>
                  <a:pt x="45440" y="19870"/>
                </a:lnTo>
                <a:lnTo>
                  <a:pt x="45440" y="19860"/>
                </a:lnTo>
                <a:lnTo>
                  <a:pt x="45440" y="19850"/>
                </a:lnTo>
                <a:lnTo>
                  <a:pt x="45430" y="19840"/>
                </a:lnTo>
                <a:lnTo>
                  <a:pt x="45430" y="19830"/>
                </a:lnTo>
                <a:lnTo>
                  <a:pt x="45400" y="19780"/>
                </a:lnTo>
                <a:lnTo>
                  <a:pt x="45400" y="19770"/>
                </a:lnTo>
                <a:lnTo>
                  <a:pt x="45370" y="19700"/>
                </a:lnTo>
                <a:lnTo>
                  <a:pt x="45350" y="19650"/>
                </a:lnTo>
                <a:lnTo>
                  <a:pt x="45340" y="19620"/>
                </a:lnTo>
                <a:lnTo>
                  <a:pt x="45330" y="19570"/>
                </a:lnTo>
                <a:lnTo>
                  <a:pt x="45320" y="19510"/>
                </a:lnTo>
                <a:lnTo>
                  <a:pt x="45320" y="19500"/>
                </a:lnTo>
                <a:lnTo>
                  <a:pt x="45300" y="19460"/>
                </a:lnTo>
                <a:lnTo>
                  <a:pt x="45290" y="19420"/>
                </a:lnTo>
                <a:lnTo>
                  <a:pt x="45290" y="19410"/>
                </a:lnTo>
                <a:lnTo>
                  <a:pt x="45280" y="19410"/>
                </a:lnTo>
                <a:lnTo>
                  <a:pt x="45280" y="19380"/>
                </a:lnTo>
                <a:lnTo>
                  <a:pt x="45270" y="19380"/>
                </a:lnTo>
                <a:lnTo>
                  <a:pt x="45280" y="19370"/>
                </a:lnTo>
                <a:lnTo>
                  <a:pt x="45320" y="19320"/>
                </a:lnTo>
                <a:lnTo>
                  <a:pt x="45330" y="19320"/>
                </a:lnTo>
                <a:lnTo>
                  <a:pt x="45330" y="19310"/>
                </a:lnTo>
                <a:lnTo>
                  <a:pt x="45340" y="19270"/>
                </a:lnTo>
                <a:lnTo>
                  <a:pt x="45330" y="19250"/>
                </a:lnTo>
                <a:lnTo>
                  <a:pt x="45330" y="19220"/>
                </a:lnTo>
                <a:lnTo>
                  <a:pt x="45320" y="19210"/>
                </a:lnTo>
                <a:lnTo>
                  <a:pt x="45320" y="19200"/>
                </a:lnTo>
                <a:lnTo>
                  <a:pt x="45320" y="19190"/>
                </a:lnTo>
                <a:lnTo>
                  <a:pt x="45320" y="19180"/>
                </a:lnTo>
                <a:lnTo>
                  <a:pt x="45320" y="19170"/>
                </a:lnTo>
                <a:lnTo>
                  <a:pt x="45320" y="19160"/>
                </a:lnTo>
                <a:lnTo>
                  <a:pt x="45320" y="19150"/>
                </a:lnTo>
                <a:lnTo>
                  <a:pt x="45330" y="19150"/>
                </a:lnTo>
                <a:lnTo>
                  <a:pt x="45330" y="19160"/>
                </a:lnTo>
                <a:lnTo>
                  <a:pt x="45340" y="19170"/>
                </a:lnTo>
                <a:lnTo>
                  <a:pt x="45340" y="19160"/>
                </a:lnTo>
                <a:lnTo>
                  <a:pt x="45340" y="19150"/>
                </a:lnTo>
                <a:lnTo>
                  <a:pt x="45350" y="19150"/>
                </a:lnTo>
                <a:lnTo>
                  <a:pt x="45360" y="19150"/>
                </a:lnTo>
                <a:lnTo>
                  <a:pt x="45370" y="19150"/>
                </a:lnTo>
                <a:lnTo>
                  <a:pt x="45370" y="19140"/>
                </a:lnTo>
                <a:lnTo>
                  <a:pt x="45370" y="19130"/>
                </a:lnTo>
                <a:lnTo>
                  <a:pt x="45360" y="19130"/>
                </a:lnTo>
                <a:lnTo>
                  <a:pt x="45350" y="19130"/>
                </a:lnTo>
                <a:lnTo>
                  <a:pt x="45340" y="19130"/>
                </a:lnTo>
                <a:lnTo>
                  <a:pt x="45340" y="19120"/>
                </a:lnTo>
                <a:lnTo>
                  <a:pt x="45340" y="19110"/>
                </a:lnTo>
                <a:lnTo>
                  <a:pt x="45340" y="19100"/>
                </a:lnTo>
                <a:lnTo>
                  <a:pt x="45350" y="19100"/>
                </a:lnTo>
                <a:lnTo>
                  <a:pt x="45350" y="19090"/>
                </a:lnTo>
                <a:lnTo>
                  <a:pt x="45360" y="19090"/>
                </a:lnTo>
                <a:lnTo>
                  <a:pt x="45370" y="19090"/>
                </a:lnTo>
                <a:lnTo>
                  <a:pt x="45380" y="19090"/>
                </a:lnTo>
                <a:lnTo>
                  <a:pt x="45390" y="19090"/>
                </a:lnTo>
                <a:lnTo>
                  <a:pt x="45400" y="19090"/>
                </a:lnTo>
                <a:lnTo>
                  <a:pt x="45410" y="19090"/>
                </a:lnTo>
                <a:lnTo>
                  <a:pt x="45420" y="19090"/>
                </a:lnTo>
                <a:lnTo>
                  <a:pt x="45420" y="19080"/>
                </a:lnTo>
                <a:lnTo>
                  <a:pt x="45420" y="19070"/>
                </a:lnTo>
                <a:lnTo>
                  <a:pt x="45410" y="19070"/>
                </a:lnTo>
                <a:lnTo>
                  <a:pt x="45410" y="19060"/>
                </a:lnTo>
                <a:lnTo>
                  <a:pt x="45400" y="19060"/>
                </a:lnTo>
                <a:lnTo>
                  <a:pt x="45390" y="19060"/>
                </a:lnTo>
                <a:lnTo>
                  <a:pt x="45380" y="19060"/>
                </a:lnTo>
                <a:lnTo>
                  <a:pt x="45380" y="19070"/>
                </a:lnTo>
                <a:lnTo>
                  <a:pt x="45370" y="19070"/>
                </a:lnTo>
                <a:lnTo>
                  <a:pt x="45370" y="19060"/>
                </a:lnTo>
                <a:lnTo>
                  <a:pt x="45360" y="19060"/>
                </a:lnTo>
                <a:lnTo>
                  <a:pt x="45360" y="19050"/>
                </a:lnTo>
                <a:lnTo>
                  <a:pt x="45350" y="19040"/>
                </a:lnTo>
                <a:lnTo>
                  <a:pt x="45340" y="19030"/>
                </a:lnTo>
                <a:lnTo>
                  <a:pt x="45330" y="19030"/>
                </a:lnTo>
                <a:lnTo>
                  <a:pt x="45320" y="19030"/>
                </a:lnTo>
                <a:lnTo>
                  <a:pt x="45310" y="19040"/>
                </a:lnTo>
                <a:lnTo>
                  <a:pt x="45300" y="19040"/>
                </a:lnTo>
                <a:lnTo>
                  <a:pt x="45300" y="19030"/>
                </a:lnTo>
                <a:lnTo>
                  <a:pt x="45300" y="19020"/>
                </a:lnTo>
                <a:lnTo>
                  <a:pt x="45310" y="19020"/>
                </a:lnTo>
                <a:lnTo>
                  <a:pt x="45320" y="19020"/>
                </a:lnTo>
                <a:lnTo>
                  <a:pt x="45320" y="19010"/>
                </a:lnTo>
                <a:lnTo>
                  <a:pt x="45310" y="19010"/>
                </a:lnTo>
                <a:lnTo>
                  <a:pt x="45300" y="19010"/>
                </a:lnTo>
                <a:lnTo>
                  <a:pt x="45290" y="19010"/>
                </a:lnTo>
                <a:lnTo>
                  <a:pt x="45290" y="19020"/>
                </a:lnTo>
                <a:lnTo>
                  <a:pt x="45280" y="19020"/>
                </a:lnTo>
                <a:lnTo>
                  <a:pt x="45290" y="19030"/>
                </a:lnTo>
                <a:lnTo>
                  <a:pt x="45290" y="19040"/>
                </a:lnTo>
                <a:lnTo>
                  <a:pt x="45280" y="19040"/>
                </a:lnTo>
                <a:lnTo>
                  <a:pt x="45280" y="19050"/>
                </a:lnTo>
                <a:lnTo>
                  <a:pt x="45280" y="19040"/>
                </a:lnTo>
                <a:lnTo>
                  <a:pt x="45270" y="19040"/>
                </a:lnTo>
                <a:lnTo>
                  <a:pt x="45270" y="19030"/>
                </a:lnTo>
                <a:lnTo>
                  <a:pt x="45270" y="19020"/>
                </a:lnTo>
                <a:lnTo>
                  <a:pt x="45270" y="19010"/>
                </a:lnTo>
                <a:lnTo>
                  <a:pt x="45270" y="19000"/>
                </a:lnTo>
                <a:lnTo>
                  <a:pt x="45270" y="18990"/>
                </a:lnTo>
                <a:lnTo>
                  <a:pt x="45270" y="18980"/>
                </a:lnTo>
                <a:lnTo>
                  <a:pt x="45260" y="18980"/>
                </a:lnTo>
                <a:lnTo>
                  <a:pt x="45260" y="18990"/>
                </a:lnTo>
                <a:lnTo>
                  <a:pt x="45250" y="18990"/>
                </a:lnTo>
                <a:lnTo>
                  <a:pt x="45250" y="19000"/>
                </a:lnTo>
                <a:lnTo>
                  <a:pt x="45240" y="19000"/>
                </a:lnTo>
                <a:lnTo>
                  <a:pt x="45230" y="19010"/>
                </a:lnTo>
                <a:lnTo>
                  <a:pt x="45220" y="19010"/>
                </a:lnTo>
                <a:lnTo>
                  <a:pt x="45210" y="19010"/>
                </a:lnTo>
                <a:lnTo>
                  <a:pt x="45200" y="19010"/>
                </a:lnTo>
                <a:lnTo>
                  <a:pt x="45190" y="19010"/>
                </a:lnTo>
                <a:lnTo>
                  <a:pt x="45180" y="19010"/>
                </a:lnTo>
                <a:lnTo>
                  <a:pt x="45170" y="19010"/>
                </a:lnTo>
                <a:lnTo>
                  <a:pt x="45170" y="19020"/>
                </a:lnTo>
                <a:lnTo>
                  <a:pt x="45160" y="19020"/>
                </a:lnTo>
                <a:lnTo>
                  <a:pt x="45160" y="19030"/>
                </a:lnTo>
                <a:lnTo>
                  <a:pt x="45150" y="19020"/>
                </a:lnTo>
                <a:lnTo>
                  <a:pt x="45150" y="19010"/>
                </a:lnTo>
                <a:lnTo>
                  <a:pt x="45150" y="19000"/>
                </a:lnTo>
                <a:lnTo>
                  <a:pt x="45150" y="18990"/>
                </a:lnTo>
                <a:lnTo>
                  <a:pt x="45150" y="18980"/>
                </a:lnTo>
                <a:lnTo>
                  <a:pt x="45160" y="18980"/>
                </a:lnTo>
                <a:lnTo>
                  <a:pt x="45170" y="18980"/>
                </a:lnTo>
                <a:lnTo>
                  <a:pt x="45180" y="18980"/>
                </a:lnTo>
                <a:lnTo>
                  <a:pt x="45190" y="18970"/>
                </a:lnTo>
                <a:lnTo>
                  <a:pt x="45200" y="18970"/>
                </a:lnTo>
                <a:lnTo>
                  <a:pt x="45200" y="18960"/>
                </a:lnTo>
                <a:lnTo>
                  <a:pt x="45210" y="18960"/>
                </a:lnTo>
                <a:lnTo>
                  <a:pt x="45210" y="18950"/>
                </a:lnTo>
                <a:lnTo>
                  <a:pt x="45200" y="18950"/>
                </a:lnTo>
                <a:lnTo>
                  <a:pt x="45200" y="18940"/>
                </a:lnTo>
                <a:lnTo>
                  <a:pt x="45190" y="18940"/>
                </a:lnTo>
                <a:lnTo>
                  <a:pt x="45190" y="18930"/>
                </a:lnTo>
                <a:lnTo>
                  <a:pt x="45180" y="18930"/>
                </a:lnTo>
                <a:lnTo>
                  <a:pt x="45180" y="18940"/>
                </a:lnTo>
                <a:lnTo>
                  <a:pt x="45170" y="18940"/>
                </a:lnTo>
                <a:lnTo>
                  <a:pt x="45160" y="18940"/>
                </a:lnTo>
                <a:lnTo>
                  <a:pt x="45160" y="18930"/>
                </a:lnTo>
                <a:lnTo>
                  <a:pt x="45160" y="18920"/>
                </a:lnTo>
                <a:lnTo>
                  <a:pt x="45170" y="18920"/>
                </a:lnTo>
                <a:lnTo>
                  <a:pt x="45170" y="18910"/>
                </a:lnTo>
                <a:lnTo>
                  <a:pt x="45180" y="18910"/>
                </a:lnTo>
                <a:lnTo>
                  <a:pt x="45190" y="18920"/>
                </a:lnTo>
                <a:lnTo>
                  <a:pt x="45200" y="18920"/>
                </a:lnTo>
                <a:lnTo>
                  <a:pt x="45200" y="18910"/>
                </a:lnTo>
                <a:lnTo>
                  <a:pt x="45190" y="18910"/>
                </a:lnTo>
                <a:lnTo>
                  <a:pt x="45190" y="18900"/>
                </a:lnTo>
                <a:lnTo>
                  <a:pt x="45190" y="18890"/>
                </a:lnTo>
                <a:lnTo>
                  <a:pt x="45180" y="18890"/>
                </a:lnTo>
                <a:lnTo>
                  <a:pt x="45180" y="18880"/>
                </a:lnTo>
                <a:lnTo>
                  <a:pt x="45170" y="18880"/>
                </a:lnTo>
                <a:lnTo>
                  <a:pt x="45170" y="18890"/>
                </a:lnTo>
                <a:lnTo>
                  <a:pt x="45160" y="18890"/>
                </a:lnTo>
                <a:lnTo>
                  <a:pt x="45160" y="18900"/>
                </a:lnTo>
                <a:lnTo>
                  <a:pt x="45150" y="18910"/>
                </a:lnTo>
                <a:lnTo>
                  <a:pt x="45140" y="18910"/>
                </a:lnTo>
                <a:lnTo>
                  <a:pt x="45140" y="18920"/>
                </a:lnTo>
                <a:lnTo>
                  <a:pt x="45130" y="18920"/>
                </a:lnTo>
                <a:lnTo>
                  <a:pt x="45130" y="18930"/>
                </a:lnTo>
                <a:lnTo>
                  <a:pt x="45130" y="18940"/>
                </a:lnTo>
                <a:lnTo>
                  <a:pt x="45130" y="18950"/>
                </a:lnTo>
                <a:lnTo>
                  <a:pt x="45130" y="18960"/>
                </a:lnTo>
                <a:lnTo>
                  <a:pt x="45130" y="18970"/>
                </a:lnTo>
                <a:lnTo>
                  <a:pt x="45120" y="18970"/>
                </a:lnTo>
                <a:lnTo>
                  <a:pt x="45120" y="18980"/>
                </a:lnTo>
                <a:lnTo>
                  <a:pt x="45110" y="18980"/>
                </a:lnTo>
                <a:lnTo>
                  <a:pt x="45100" y="18970"/>
                </a:lnTo>
                <a:lnTo>
                  <a:pt x="45090" y="18970"/>
                </a:lnTo>
                <a:lnTo>
                  <a:pt x="45090" y="18960"/>
                </a:lnTo>
                <a:lnTo>
                  <a:pt x="45090" y="18950"/>
                </a:lnTo>
                <a:lnTo>
                  <a:pt x="45100" y="18950"/>
                </a:lnTo>
                <a:lnTo>
                  <a:pt x="45100" y="18940"/>
                </a:lnTo>
                <a:lnTo>
                  <a:pt x="45110" y="18940"/>
                </a:lnTo>
                <a:lnTo>
                  <a:pt x="45120" y="18940"/>
                </a:lnTo>
                <a:lnTo>
                  <a:pt x="45120" y="18930"/>
                </a:lnTo>
                <a:lnTo>
                  <a:pt x="45120" y="18920"/>
                </a:lnTo>
                <a:lnTo>
                  <a:pt x="45110" y="18920"/>
                </a:lnTo>
                <a:lnTo>
                  <a:pt x="45100" y="18920"/>
                </a:lnTo>
                <a:lnTo>
                  <a:pt x="45090" y="18910"/>
                </a:lnTo>
                <a:lnTo>
                  <a:pt x="45080" y="18910"/>
                </a:lnTo>
                <a:lnTo>
                  <a:pt x="45070" y="18910"/>
                </a:lnTo>
                <a:lnTo>
                  <a:pt x="45060" y="18910"/>
                </a:lnTo>
                <a:lnTo>
                  <a:pt x="45050" y="18900"/>
                </a:lnTo>
                <a:lnTo>
                  <a:pt x="45040" y="18900"/>
                </a:lnTo>
                <a:lnTo>
                  <a:pt x="45040" y="18890"/>
                </a:lnTo>
                <a:lnTo>
                  <a:pt x="45040" y="18880"/>
                </a:lnTo>
                <a:lnTo>
                  <a:pt x="45040" y="18870"/>
                </a:lnTo>
                <a:lnTo>
                  <a:pt x="45050" y="18870"/>
                </a:lnTo>
                <a:lnTo>
                  <a:pt x="45050" y="18860"/>
                </a:lnTo>
                <a:lnTo>
                  <a:pt x="45060" y="18850"/>
                </a:lnTo>
                <a:lnTo>
                  <a:pt x="45060" y="18840"/>
                </a:lnTo>
                <a:lnTo>
                  <a:pt x="45050" y="18840"/>
                </a:lnTo>
                <a:lnTo>
                  <a:pt x="45040" y="18840"/>
                </a:lnTo>
                <a:lnTo>
                  <a:pt x="45040" y="18830"/>
                </a:lnTo>
                <a:lnTo>
                  <a:pt x="45040" y="18820"/>
                </a:lnTo>
                <a:lnTo>
                  <a:pt x="45050" y="18820"/>
                </a:lnTo>
                <a:lnTo>
                  <a:pt x="45060" y="18820"/>
                </a:lnTo>
                <a:lnTo>
                  <a:pt x="45070" y="18820"/>
                </a:lnTo>
                <a:lnTo>
                  <a:pt x="45080" y="18820"/>
                </a:lnTo>
                <a:lnTo>
                  <a:pt x="45090" y="18820"/>
                </a:lnTo>
                <a:lnTo>
                  <a:pt x="45090" y="18810"/>
                </a:lnTo>
                <a:lnTo>
                  <a:pt x="45090" y="18800"/>
                </a:lnTo>
                <a:lnTo>
                  <a:pt x="45090" y="18790"/>
                </a:lnTo>
                <a:lnTo>
                  <a:pt x="45090" y="18780"/>
                </a:lnTo>
                <a:lnTo>
                  <a:pt x="45090" y="18770"/>
                </a:lnTo>
                <a:lnTo>
                  <a:pt x="45080" y="18770"/>
                </a:lnTo>
                <a:lnTo>
                  <a:pt x="45070" y="18770"/>
                </a:lnTo>
                <a:lnTo>
                  <a:pt x="45070" y="18760"/>
                </a:lnTo>
                <a:lnTo>
                  <a:pt x="45080" y="18760"/>
                </a:lnTo>
                <a:lnTo>
                  <a:pt x="45080" y="18750"/>
                </a:lnTo>
                <a:lnTo>
                  <a:pt x="45080" y="18740"/>
                </a:lnTo>
                <a:lnTo>
                  <a:pt x="45080" y="18730"/>
                </a:lnTo>
                <a:lnTo>
                  <a:pt x="45070" y="18730"/>
                </a:lnTo>
                <a:lnTo>
                  <a:pt x="45060" y="18730"/>
                </a:lnTo>
                <a:lnTo>
                  <a:pt x="45060" y="18740"/>
                </a:lnTo>
                <a:lnTo>
                  <a:pt x="45050" y="18740"/>
                </a:lnTo>
                <a:lnTo>
                  <a:pt x="45040" y="18740"/>
                </a:lnTo>
                <a:lnTo>
                  <a:pt x="45040" y="18730"/>
                </a:lnTo>
                <a:lnTo>
                  <a:pt x="45040" y="18720"/>
                </a:lnTo>
                <a:lnTo>
                  <a:pt x="45040" y="18710"/>
                </a:lnTo>
                <a:lnTo>
                  <a:pt x="45050" y="18700"/>
                </a:lnTo>
                <a:lnTo>
                  <a:pt x="45050" y="18690"/>
                </a:lnTo>
                <a:lnTo>
                  <a:pt x="45040" y="18690"/>
                </a:lnTo>
                <a:lnTo>
                  <a:pt x="45040" y="18680"/>
                </a:lnTo>
                <a:lnTo>
                  <a:pt x="45030" y="18680"/>
                </a:lnTo>
                <a:lnTo>
                  <a:pt x="45020" y="18670"/>
                </a:lnTo>
                <a:lnTo>
                  <a:pt x="45020" y="18660"/>
                </a:lnTo>
                <a:lnTo>
                  <a:pt x="45010" y="18660"/>
                </a:lnTo>
                <a:lnTo>
                  <a:pt x="45000" y="18670"/>
                </a:lnTo>
                <a:lnTo>
                  <a:pt x="44990" y="18670"/>
                </a:lnTo>
                <a:lnTo>
                  <a:pt x="44980" y="18670"/>
                </a:lnTo>
                <a:lnTo>
                  <a:pt x="44970" y="18680"/>
                </a:lnTo>
                <a:lnTo>
                  <a:pt x="44960" y="18680"/>
                </a:lnTo>
                <a:lnTo>
                  <a:pt x="44950" y="18680"/>
                </a:lnTo>
                <a:lnTo>
                  <a:pt x="44950" y="18670"/>
                </a:lnTo>
                <a:lnTo>
                  <a:pt x="44960" y="18670"/>
                </a:lnTo>
                <a:lnTo>
                  <a:pt x="44960" y="18660"/>
                </a:lnTo>
                <a:lnTo>
                  <a:pt x="44970" y="18660"/>
                </a:lnTo>
                <a:lnTo>
                  <a:pt x="44970" y="18650"/>
                </a:lnTo>
                <a:lnTo>
                  <a:pt x="44980" y="18650"/>
                </a:lnTo>
                <a:lnTo>
                  <a:pt x="44980" y="18640"/>
                </a:lnTo>
                <a:lnTo>
                  <a:pt x="44980" y="18630"/>
                </a:lnTo>
                <a:lnTo>
                  <a:pt x="44980" y="18620"/>
                </a:lnTo>
                <a:lnTo>
                  <a:pt x="44980" y="18610"/>
                </a:lnTo>
                <a:lnTo>
                  <a:pt x="44980" y="18600"/>
                </a:lnTo>
                <a:lnTo>
                  <a:pt x="44970" y="18600"/>
                </a:lnTo>
                <a:lnTo>
                  <a:pt x="44960" y="18600"/>
                </a:lnTo>
                <a:lnTo>
                  <a:pt x="44960" y="18610"/>
                </a:lnTo>
                <a:lnTo>
                  <a:pt x="44950" y="18610"/>
                </a:lnTo>
                <a:lnTo>
                  <a:pt x="44950" y="18620"/>
                </a:lnTo>
                <a:lnTo>
                  <a:pt x="44950" y="18630"/>
                </a:lnTo>
                <a:lnTo>
                  <a:pt x="44960" y="18630"/>
                </a:lnTo>
                <a:lnTo>
                  <a:pt x="44960" y="18640"/>
                </a:lnTo>
                <a:lnTo>
                  <a:pt x="44950" y="18640"/>
                </a:lnTo>
                <a:lnTo>
                  <a:pt x="44940" y="18640"/>
                </a:lnTo>
                <a:lnTo>
                  <a:pt x="44940" y="18630"/>
                </a:lnTo>
                <a:lnTo>
                  <a:pt x="44930" y="18630"/>
                </a:lnTo>
                <a:lnTo>
                  <a:pt x="44930" y="18640"/>
                </a:lnTo>
                <a:lnTo>
                  <a:pt x="44920" y="18640"/>
                </a:lnTo>
                <a:lnTo>
                  <a:pt x="44910" y="18640"/>
                </a:lnTo>
                <a:lnTo>
                  <a:pt x="44900" y="18640"/>
                </a:lnTo>
                <a:lnTo>
                  <a:pt x="44890" y="18640"/>
                </a:lnTo>
                <a:lnTo>
                  <a:pt x="44880" y="18640"/>
                </a:lnTo>
                <a:lnTo>
                  <a:pt x="44870" y="18640"/>
                </a:lnTo>
                <a:lnTo>
                  <a:pt x="44870" y="18630"/>
                </a:lnTo>
                <a:lnTo>
                  <a:pt x="44860" y="18630"/>
                </a:lnTo>
                <a:lnTo>
                  <a:pt x="44850" y="18620"/>
                </a:lnTo>
                <a:lnTo>
                  <a:pt x="44840" y="18610"/>
                </a:lnTo>
                <a:lnTo>
                  <a:pt x="44830" y="18610"/>
                </a:lnTo>
                <a:lnTo>
                  <a:pt x="44830" y="18600"/>
                </a:lnTo>
                <a:lnTo>
                  <a:pt x="44820" y="18600"/>
                </a:lnTo>
                <a:lnTo>
                  <a:pt x="44820" y="18590"/>
                </a:lnTo>
                <a:lnTo>
                  <a:pt x="44810" y="18590"/>
                </a:lnTo>
                <a:lnTo>
                  <a:pt x="44810" y="18580"/>
                </a:lnTo>
                <a:lnTo>
                  <a:pt x="44800" y="18590"/>
                </a:lnTo>
                <a:lnTo>
                  <a:pt x="44800" y="18600"/>
                </a:lnTo>
                <a:lnTo>
                  <a:pt x="44790" y="18600"/>
                </a:lnTo>
                <a:lnTo>
                  <a:pt x="44790" y="18590"/>
                </a:lnTo>
                <a:lnTo>
                  <a:pt x="44790" y="18580"/>
                </a:lnTo>
                <a:lnTo>
                  <a:pt x="44800" y="18570"/>
                </a:lnTo>
                <a:lnTo>
                  <a:pt x="44800" y="18560"/>
                </a:lnTo>
                <a:lnTo>
                  <a:pt x="44790" y="18560"/>
                </a:lnTo>
                <a:lnTo>
                  <a:pt x="44780" y="18550"/>
                </a:lnTo>
                <a:lnTo>
                  <a:pt x="44770" y="18550"/>
                </a:lnTo>
                <a:lnTo>
                  <a:pt x="44770" y="18560"/>
                </a:lnTo>
                <a:lnTo>
                  <a:pt x="44770" y="18570"/>
                </a:lnTo>
                <a:lnTo>
                  <a:pt x="44760" y="18570"/>
                </a:lnTo>
                <a:lnTo>
                  <a:pt x="44760" y="18580"/>
                </a:lnTo>
                <a:lnTo>
                  <a:pt x="44750" y="18590"/>
                </a:lnTo>
                <a:lnTo>
                  <a:pt x="44750" y="18600"/>
                </a:lnTo>
                <a:lnTo>
                  <a:pt x="44760" y="18600"/>
                </a:lnTo>
                <a:lnTo>
                  <a:pt x="44760" y="18610"/>
                </a:lnTo>
                <a:lnTo>
                  <a:pt x="44770" y="18610"/>
                </a:lnTo>
                <a:lnTo>
                  <a:pt x="44780" y="18610"/>
                </a:lnTo>
                <a:lnTo>
                  <a:pt x="44780" y="18600"/>
                </a:lnTo>
                <a:lnTo>
                  <a:pt x="44790" y="18600"/>
                </a:lnTo>
                <a:lnTo>
                  <a:pt x="44790" y="18610"/>
                </a:lnTo>
                <a:lnTo>
                  <a:pt x="44790" y="18620"/>
                </a:lnTo>
                <a:lnTo>
                  <a:pt x="44790" y="18630"/>
                </a:lnTo>
                <a:lnTo>
                  <a:pt x="44790" y="18640"/>
                </a:lnTo>
                <a:lnTo>
                  <a:pt x="44790" y="18650"/>
                </a:lnTo>
                <a:lnTo>
                  <a:pt x="44780" y="18650"/>
                </a:lnTo>
                <a:lnTo>
                  <a:pt x="44780" y="18660"/>
                </a:lnTo>
                <a:lnTo>
                  <a:pt x="44770" y="18670"/>
                </a:lnTo>
                <a:lnTo>
                  <a:pt x="44760" y="18660"/>
                </a:lnTo>
                <a:lnTo>
                  <a:pt x="44760" y="18650"/>
                </a:lnTo>
                <a:lnTo>
                  <a:pt x="44760" y="18640"/>
                </a:lnTo>
                <a:lnTo>
                  <a:pt x="44760" y="18630"/>
                </a:lnTo>
                <a:lnTo>
                  <a:pt x="44750" y="18630"/>
                </a:lnTo>
                <a:lnTo>
                  <a:pt x="44750" y="18640"/>
                </a:lnTo>
                <a:lnTo>
                  <a:pt x="44740" y="18640"/>
                </a:lnTo>
                <a:lnTo>
                  <a:pt x="44740" y="18650"/>
                </a:lnTo>
                <a:lnTo>
                  <a:pt x="44730" y="18650"/>
                </a:lnTo>
                <a:lnTo>
                  <a:pt x="44730" y="18660"/>
                </a:lnTo>
                <a:lnTo>
                  <a:pt x="44720" y="18660"/>
                </a:lnTo>
                <a:lnTo>
                  <a:pt x="44720" y="18650"/>
                </a:lnTo>
                <a:lnTo>
                  <a:pt x="44710" y="18650"/>
                </a:lnTo>
                <a:lnTo>
                  <a:pt x="44710" y="18640"/>
                </a:lnTo>
                <a:lnTo>
                  <a:pt x="44710" y="18630"/>
                </a:lnTo>
                <a:lnTo>
                  <a:pt x="44710" y="18620"/>
                </a:lnTo>
                <a:lnTo>
                  <a:pt x="44720" y="18620"/>
                </a:lnTo>
                <a:lnTo>
                  <a:pt x="44730" y="18620"/>
                </a:lnTo>
                <a:lnTo>
                  <a:pt x="44720" y="18620"/>
                </a:lnTo>
                <a:lnTo>
                  <a:pt x="44710" y="18610"/>
                </a:lnTo>
                <a:lnTo>
                  <a:pt x="44700" y="18610"/>
                </a:lnTo>
                <a:lnTo>
                  <a:pt x="44690" y="18610"/>
                </a:lnTo>
                <a:lnTo>
                  <a:pt x="44690" y="18620"/>
                </a:lnTo>
                <a:lnTo>
                  <a:pt x="44690" y="18630"/>
                </a:lnTo>
                <a:lnTo>
                  <a:pt x="44680" y="18630"/>
                </a:lnTo>
                <a:lnTo>
                  <a:pt x="44680" y="18640"/>
                </a:lnTo>
                <a:lnTo>
                  <a:pt x="44670" y="18640"/>
                </a:lnTo>
                <a:lnTo>
                  <a:pt x="44670" y="18650"/>
                </a:lnTo>
                <a:lnTo>
                  <a:pt x="44670" y="18660"/>
                </a:lnTo>
                <a:lnTo>
                  <a:pt x="44670" y="18670"/>
                </a:lnTo>
                <a:lnTo>
                  <a:pt x="44660" y="18670"/>
                </a:lnTo>
                <a:lnTo>
                  <a:pt x="44660" y="18680"/>
                </a:lnTo>
                <a:lnTo>
                  <a:pt x="44650" y="18680"/>
                </a:lnTo>
                <a:lnTo>
                  <a:pt x="44640" y="18680"/>
                </a:lnTo>
                <a:lnTo>
                  <a:pt x="44640" y="18670"/>
                </a:lnTo>
                <a:lnTo>
                  <a:pt x="44630" y="18670"/>
                </a:lnTo>
                <a:lnTo>
                  <a:pt x="44620" y="18660"/>
                </a:lnTo>
                <a:lnTo>
                  <a:pt x="44610" y="18660"/>
                </a:lnTo>
                <a:lnTo>
                  <a:pt x="44610" y="18650"/>
                </a:lnTo>
                <a:lnTo>
                  <a:pt x="44620" y="18650"/>
                </a:lnTo>
                <a:lnTo>
                  <a:pt x="44630" y="18650"/>
                </a:lnTo>
                <a:lnTo>
                  <a:pt x="44630" y="18640"/>
                </a:lnTo>
                <a:lnTo>
                  <a:pt x="44620" y="18640"/>
                </a:lnTo>
                <a:lnTo>
                  <a:pt x="44610" y="18650"/>
                </a:lnTo>
                <a:lnTo>
                  <a:pt x="44600" y="18650"/>
                </a:lnTo>
                <a:lnTo>
                  <a:pt x="44600" y="18660"/>
                </a:lnTo>
                <a:lnTo>
                  <a:pt x="44590" y="18660"/>
                </a:lnTo>
                <a:lnTo>
                  <a:pt x="44580" y="18660"/>
                </a:lnTo>
                <a:lnTo>
                  <a:pt x="44580" y="18650"/>
                </a:lnTo>
                <a:lnTo>
                  <a:pt x="44590" y="18650"/>
                </a:lnTo>
                <a:lnTo>
                  <a:pt x="44590" y="18640"/>
                </a:lnTo>
                <a:lnTo>
                  <a:pt x="44590" y="18630"/>
                </a:lnTo>
                <a:lnTo>
                  <a:pt x="44580" y="18630"/>
                </a:lnTo>
                <a:lnTo>
                  <a:pt x="44580" y="18640"/>
                </a:lnTo>
                <a:lnTo>
                  <a:pt x="44570" y="18640"/>
                </a:lnTo>
                <a:lnTo>
                  <a:pt x="44560" y="18640"/>
                </a:lnTo>
                <a:lnTo>
                  <a:pt x="44550" y="18640"/>
                </a:lnTo>
                <a:lnTo>
                  <a:pt x="44550" y="18630"/>
                </a:lnTo>
                <a:lnTo>
                  <a:pt x="44550" y="18620"/>
                </a:lnTo>
                <a:lnTo>
                  <a:pt x="44540" y="18620"/>
                </a:lnTo>
                <a:lnTo>
                  <a:pt x="44540" y="18630"/>
                </a:lnTo>
                <a:lnTo>
                  <a:pt x="44540" y="18640"/>
                </a:lnTo>
                <a:lnTo>
                  <a:pt x="44530" y="18640"/>
                </a:lnTo>
                <a:lnTo>
                  <a:pt x="44530" y="18630"/>
                </a:lnTo>
                <a:lnTo>
                  <a:pt x="44520" y="18630"/>
                </a:lnTo>
                <a:lnTo>
                  <a:pt x="44510" y="18630"/>
                </a:lnTo>
                <a:lnTo>
                  <a:pt x="44500" y="18630"/>
                </a:lnTo>
                <a:lnTo>
                  <a:pt x="44490" y="18630"/>
                </a:lnTo>
                <a:lnTo>
                  <a:pt x="44480" y="18630"/>
                </a:lnTo>
                <a:lnTo>
                  <a:pt x="44480" y="18620"/>
                </a:lnTo>
                <a:lnTo>
                  <a:pt x="44470" y="18620"/>
                </a:lnTo>
                <a:lnTo>
                  <a:pt x="44470" y="18630"/>
                </a:lnTo>
                <a:lnTo>
                  <a:pt x="44460" y="18630"/>
                </a:lnTo>
                <a:lnTo>
                  <a:pt x="44460" y="18640"/>
                </a:lnTo>
                <a:lnTo>
                  <a:pt x="44450" y="18640"/>
                </a:lnTo>
                <a:lnTo>
                  <a:pt x="44440" y="18640"/>
                </a:lnTo>
                <a:lnTo>
                  <a:pt x="44430" y="18640"/>
                </a:lnTo>
                <a:lnTo>
                  <a:pt x="44430" y="18630"/>
                </a:lnTo>
                <a:lnTo>
                  <a:pt x="44430" y="18620"/>
                </a:lnTo>
                <a:lnTo>
                  <a:pt x="44440" y="18620"/>
                </a:lnTo>
                <a:lnTo>
                  <a:pt x="44440" y="18610"/>
                </a:lnTo>
                <a:lnTo>
                  <a:pt x="44450" y="18610"/>
                </a:lnTo>
                <a:lnTo>
                  <a:pt x="44450" y="18600"/>
                </a:lnTo>
                <a:lnTo>
                  <a:pt x="44440" y="18600"/>
                </a:lnTo>
                <a:lnTo>
                  <a:pt x="44430" y="18600"/>
                </a:lnTo>
                <a:lnTo>
                  <a:pt x="44430" y="18610"/>
                </a:lnTo>
                <a:lnTo>
                  <a:pt x="44430" y="18620"/>
                </a:lnTo>
                <a:lnTo>
                  <a:pt x="44420" y="18620"/>
                </a:lnTo>
                <a:lnTo>
                  <a:pt x="44410" y="18620"/>
                </a:lnTo>
                <a:lnTo>
                  <a:pt x="44400" y="18620"/>
                </a:lnTo>
                <a:lnTo>
                  <a:pt x="44400" y="18610"/>
                </a:lnTo>
                <a:lnTo>
                  <a:pt x="44410" y="18610"/>
                </a:lnTo>
                <a:lnTo>
                  <a:pt x="44410" y="18600"/>
                </a:lnTo>
                <a:lnTo>
                  <a:pt x="44420" y="18600"/>
                </a:lnTo>
                <a:lnTo>
                  <a:pt x="44420" y="18590"/>
                </a:lnTo>
                <a:lnTo>
                  <a:pt x="44410" y="18590"/>
                </a:lnTo>
                <a:lnTo>
                  <a:pt x="44400" y="18590"/>
                </a:lnTo>
                <a:lnTo>
                  <a:pt x="44400" y="18580"/>
                </a:lnTo>
                <a:lnTo>
                  <a:pt x="44410" y="18580"/>
                </a:lnTo>
                <a:lnTo>
                  <a:pt x="44410" y="18570"/>
                </a:lnTo>
                <a:lnTo>
                  <a:pt x="44420" y="18560"/>
                </a:lnTo>
                <a:lnTo>
                  <a:pt x="44410" y="18560"/>
                </a:lnTo>
                <a:lnTo>
                  <a:pt x="44400" y="18560"/>
                </a:lnTo>
                <a:lnTo>
                  <a:pt x="44390" y="18560"/>
                </a:lnTo>
                <a:lnTo>
                  <a:pt x="44380" y="18560"/>
                </a:lnTo>
                <a:lnTo>
                  <a:pt x="44380" y="18570"/>
                </a:lnTo>
                <a:lnTo>
                  <a:pt x="44370" y="18570"/>
                </a:lnTo>
                <a:lnTo>
                  <a:pt x="44360" y="18570"/>
                </a:lnTo>
                <a:lnTo>
                  <a:pt x="44350" y="18570"/>
                </a:lnTo>
                <a:lnTo>
                  <a:pt x="44340" y="18570"/>
                </a:lnTo>
                <a:lnTo>
                  <a:pt x="44330" y="18570"/>
                </a:lnTo>
                <a:lnTo>
                  <a:pt x="44330" y="18580"/>
                </a:lnTo>
                <a:lnTo>
                  <a:pt x="44330" y="18590"/>
                </a:lnTo>
                <a:lnTo>
                  <a:pt x="44320" y="18590"/>
                </a:lnTo>
                <a:lnTo>
                  <a:pt x="44310" y="18580"/>
                </a:lnTo>
                <a:lnTo>
                  <a:pt x="44310" y="18590"/>
                </a:lnTo>
                <a:lnTo>
                  <a:pt x="44310" y="18600"/>
                </a:lnTo>
                <a:lnTo>
                  <a:pt x="44310" y="18610"/>
                </a:lnTo>
                <a:lnTo>
                  <a:pt x="44300" y="18610"/>
                </a:lnTo>
                <a:lnTo>
                  <a:pt x="44290" y="18620"/>
                </a:lnTo>
                <a:lnTo>
                  <a:pt x="44300" y="18620"/>
                </a:lnTo>
                <a:lnTo>
                  <a:pt x="44310" y="18620"/>
                </a:lnTo>
                <a:lnTo>
                  <a:pt x="44300" y="18630"/>
                </a:lnTo>
                <a:lnTo>
                  <a:pt x="44290" y="18620"/>
                </a:lnTo>
                <a:lnTo>
                  <a:pt x="44290" y="18610"/>
                </a:lnTo>
                <a:lnTo>
                  <a:pt x="44280" y="18610"/>
                </a:lnTo>
                <a:lnTo>
                  <a:pt x="44280" y="18600"/>
                </a:lnTo>
                <a:lnTo>
                  <a:pt x="44270" y="18600"/>
                </a:lnTo>
                <a:lnTo>
                  <a:pt x="44270" y="18590"/>
                </a:lnTo>
                <a:lnTo>
                  <a:pt x="44260" y="18590"/>
                </a:lnTo>
                <a:lnTo>
                  <a:pt x="44250" y="18590"/>
                </a:lnTo>
                <a:lnTo>
                  <a:pt x="44250" y="18600"/>
                </a:lnTo>
                <a:lnTo>
                  <a:pt x="44240" y="18600"/>
                </a:lnTo>
                <a:lnTo>
                  <a:pt x="44240" y="18590"/>
                </a:lnTo>
                <a:lnTo>
                  <a:pt x="44230" y="18580"/>
                </a:lnTo>
                <a:lnTo>
                  <a:pt x="44230" y="18570"/>
                </a:lnTo>
                <a:lnTo>
                  <a:pt x="44220" y="18570"/>
                </a:lnTo>
                <a:lnTo>
                  <a:pt x="44220" y="18580"/>
                </a:lnTo>
                <a:lnTo>
                  <a:pt x="44210" y="18580"/>
                </a:lnTo>
                <a:lnTo>
                  <a:pt x="44210" y="18590"/>
                </a:lnTo>
                <a:lnTo>
                  <a:pt x="44210" y="18580"/>
                </a:lnTo>
                <a:lnTo>
                  <a:pt x="44200" y="18580"/>
                </a:lnTo>
                <a:lnTo>
                  <a:pt x="44210" y="18570"/>
                </a:lnTo>
                <a:lnTo>
                  <a:pt x="44210" y="18560"/>
                </a:lnTo>
                <a:lnTo>
                  <a:pt x="44210" y="18550"/>
                </a:lnTo>
                <a:lnTo>
                  <a:pt x="44220" y="18550"/>
                </a:lnTo>
                <a:lnTo>
                  <a:pt x="44220" y="18540"/>
                </a:lnTo>
                <a:lnTo>
                  <a:pt x="44220" y="18530"/>
                </a:lnTo>
                <a:lnTo>
                  <a:pt x="44210" y="18530"/>
                </a:lnTo>
                <a:lnTo>
                  <a:pt x="44200" y="18540"/>
                </a:lnTo>
                <a:lnTo>
                  <a:pt x="44190" y="18540"/>
                </a:lnTo>
                <a:lnTo>
                  <a:pt x="44180" y="18530"/>
                </a:lnTo>
                <a:lnTo>
                  <a:pt x="44180" y="18520"/>
                </a:lnTo>
                <a:lnTo>
                  <a:pt x="44170" y="18520"/>
                </a:lnTo>
                <a:lnTo>
                  <a:pt x="44170" y="18510"/>
                </a:lnTo>
                <a:lnTo>
                  <a:pt x="44160" y="18510"/>
                </a:lnTo>
                <a:lnTo>
                  <a:pt x="44160" y="18500"/>
                </a:lnTo>
                <a:lnTo>
                  <a:pt x="44150" y="18500"/>
                </a:lnTo>
                <a:lnTo>
                  <a:pt x="44140" y="18500"/>
                </a:lnTo>
                <a:lnTo>
                  <a:pt x="44130" y="18500"/>
                </a:lnTo>
                <a:lnTo>
                  <a:pt x="44120" y="18500"/>
                </a:lnTo>
                <a:lnTo>
                  <a:pt x="44110" y="18500"/>
                </a:lnTo>
                <a:lnTo>
                  <a:pt x="44100" y="18500"/>
                </a:lnTo>
                <a:lnTo>
                  <a:pt x="44090" y="18500"/>
                </a:lnTo>
                <a:lnTo>
                  <a:pt x="44080" y="18500"/>
                </a:lnTo>
                <a:lnTo>
                  <a:pt x="44070" y="18500"/>
                </a:lnTo>
                <a:lnTo>
                  <a:pt x="44060" y="18500"/>
                </a:lnTo>
                <a:lnTo>
                  <a:pt x="44050" y="18500"/>
                </a:lnTo>
                <a:lnTo>
                  <a:pt x="44040" y="18500"/>
                </a:lnTo>
                <a:lnTo>
                  <a:pt x="44040" y="18490"/>
                </a:lnTo>
                <a:lnTo>
                  <a:pt x="44030" y="18490"/>
                </a:lnTo>
                <a:lnTo>
                  <a:pt x="44030" y="18480"/>
                </a:lnTo>
                <a:lnTo>
                  <a:pt x="44020" y="18480"/>
                </a:lnTo>
                <a:lnTo>
                  <a:pt x="44020" y="18470"/>
                </a:lnTo>
                <a:lnTo>
                  <a:pt x="44010" y="18470"/>
                </a:lnTo>
                <a:lnTo>
                  <a:pt x="44010" y="18460"/>
                </a:lnTo>
                <a:lnTo>
                  <a:pt x="44010" y="18450"/>
                </a:lnTo>
                <a:lnTo>
                  <a:pt x="44010" y="18440"/>
                </a:lnTo>
                <a:lnTo>
                  <a:pt x="44000" y="18440"/>
                </a:lnTo>
                <a:lnTo>
                  <a:pt x="43990" y="18440"/>
                </a:lnTo>
                <a:lnTo>
                  <a:pt x="43980" y="18440"/>
                </a:lnTo>
                <a:lnTo>
                  <a:pt x="43970" y="18430"/>
                </a:lnTo>
                <a:lnTo>
                  <a:pt x="43960" y="18420"/>
                </a:lnTo>
                <a:lnTo>
                  <a:pt x="43960" y="18410"/>
                </a:lnTo>
                <a:lnTo>
                  <a:pt x="43950" y="18410"/>
                </a:lnTo>
                <a:lnTo>
                  <a:pt x="43940" y="18410"/>
                </a:lnTo>
                <a:lnTo>
                  <a:pt x="43940" y="18420"/>
                </a:lnTo>
                <a:lnTo>
                  <a:pt x="43930" y="18420"/>
                </a:lnTo>
                <a:lnTo>
                  <a:pt x="43920" y="18420"/>
                </a:lnTo>
                <a:lnTo>
                  <a:pt x="43910" y="18420"/>
                </a:lnTo>
                <a:lnTo>
                  <a:pt x="43900" y="18410"/>
                </a:lnTo>
                <a:lnTo>
                  <a:pt x="43890" y="18410"/>
                </a:lnTo>
                <a:lnTo>
                  <a:pt x="43880" y="18400"/>
                </a:lnTo>
                <a:lnTo>
                  <a:pt x="43870" y="18400"/>
                </a:lnTo>
                <a:lnTo>
                  <a:pt x="43860" y="18400"/>
                </a:lnTo>
                <a:lnTo>
                  <a:pt x="43860" y="18390"/>
                </a:lnTo>
                <a:lnTo>
                  <a:pt x="43850" y="18390"/>
                </a:lnTo>
                <a:lnTo>
                  <a:pt x="43840" y="18390"/>
                </a:lnTo>
                <a:lnTo>
                  <a:pt x="43830" y="18380"/>
                </a:lnTo>
                <a:lnTo>
                  <a:pt x="43820" y="18370"/>
                </a:lnTo>
                <a:lnTo>
                  <a:pt x="43830" y="18360"/>
                </a:lnTo>
                <a:lnTo>
                  <a:pt x="43820" y="18360"/>
                </a:lnTo>
                <a:lnTo>
                  <a:pt x="43820" y="18350"/>
                </a:lnTo>
                <a:lnTo>
                  <a:pt x="43810" y="18350"/>
                </a:lnTo>
                <a:lnTo>
                  <a:pt x="43800" y="18360"/>
                </a:lnTo>
                <a:lnTo>
                  <a:pt x="43790" y="18360"/>
                </a:lnTo>
                <a:lnTo>
                  <a:pt x="43780" y="18360"/>
                </a:lnTo>
                <a:lnTo>
                  <a:pt x="43770" y="18360"/>
                </a:lnTo>
                <a:lnTo>
                  <a:pt x="43760" y="18370"/>
                </a:lnTo>
                <a:lnTo>
                  <a:pt x="43750" y="18380"/>
                </a:lnTo>
                <a:lnTo>
                  <a:pt x="43750" y="18390"/>
                </a:lnTo>
                <a:lnTo>
                  <a:pt x="43740" y="18390"/>
                </a:lnTo>
                <a:lnTo>
                  <a:pt x="43730" y="18400"/>
                </a:lnTo>
                <a:lnTo>
                  <a:pt x="43720" y="18410"/>
                </a:lnTo>
                <a:lnTo>
                  <a:pt x="43710" y="18410"/>
                </a:lnTo>
                <a:lnTo>
                  <a:pt x="43700" y="18410"/>
                </a:lnTo>
                <a:lnTo>
                  <a:pt x="43690" y="18410"/>
                </a:lnTo>
                <a:lnTo>
                  <a:pt x="43680" y="18410"/>
                </a:lnTo>
                <a:lnTo>
                  <a:pt x="43680" y="18420"/>
                </a:lnTo>
                <a:lnTo>
                  <a:pt x="43670" y="18420"/>
                </a:lnTo>
                <a:lnTo>
                  <a:pt x="43670" y="18430"/>
                </a:lnTo>
                <a:lnTo>
                  <a:pt x="43660" y="18430"/>
                </a:lnTo>
                <a:lnTo>
                  <a:pt x="43660" y="18440"/>
                </a:lnTo>
                <a:lnTo>
                  <a:pt x="43650" y="18440"/>
                </a:lnTo>
                <a:lnTo>
                  <a:pt x="43640" y="18440"/>
                </a:lnTo>
                <a:lnTo>
                  <a:pt x="43640" y="18430"/>
                </a:lnTo>
                <a:lnTo>
                  <a:pt x="43640" y="18420"/>
                </a:lnTo>
                <a:lnTo>
                  <a:pt x="43640" y="18410"/>
                </a:lnTo>
                <a:lnTo>
                  <a:pt x="43630" y="18400"/>
                </a:lnTo>
                <a:lnTo>
                  <a:pt x="43620" y="18410"/>
                </a:lnTo>
                <a:lnTo>
                  <a:pt x="43610" y="18420"/>
                </a:lnTo>
                <a:lnTo>
                  <a:pt x="43600" y="18430"/>
                </a:lnTo>
                <a:lnTo>
                  <a:pt x="43590" y="18430"/>
                </a:lnTo>
                <a:lnTo>
                  <a:pt x="43590" y="18440"/>
                </a:lnTo>
                <a:lnTo>
                  <a:pt x="43580" y="18440"/>
                </a:lnTo>
                <a:lnTo>
                  <a:pt x="43570" y="18440"/>
                </a:lnTo>
                <a:lnTo>
                  <a:pt x="43560" y="18440"/>
                </a:lnTo>
                <a:lnTo>
                  <a:pt x="43550" y="18440"/>
                </a:lnTo>
                <a:lnTo>
                  <a:pt x="43550" y="18450"/>
                </a:lnTo>
                <a:lnTo>
                  <a:pt x="43540" y="18450"/>
                </a:lnTo>
                <a:lnTo>
                  <a:pt x="43530" y="18450"/>
                </a:lnTo>
                <a:lnTo>
                  <a:pt x="43530" y="18440"/>
                </a:lnTo>
                <a:lnTo>
                  <a:pt x="43530" y="18430"/>
                </a:lnTo>
                <a:lnTo>
                  <a:pt x="43540" y="18420"/>
                </a:lnTo>
                <a:lnTo>
                  <a:pt x="43540" y="18410"/>
                </a:lnTo>
                <a:lnTo>
                  <a:pt x="43540" y="18400"/>
                </a:lnTo>
                <a:lnTo>
                  <a:pt x="43530" y="18400"/>
                </a:lnTo>
                <a:lnTo>
                  <a:pt x="43530" y="18390"/>
                </a:lnTo>
                <a:lnTo>
                  <a:pt x="43520" y="18390"/>
                </a:lnTo>
                <a:lnTo>
                  <a:pt x="43520" y="18400"/>
                </a:lnTo>
                <a:lnTo>
                  <a:pt x="43510" y="18400"/>
                </a:lnTo>
                <a:lnTo>
                  <a:pt x="43500" y="18400"/>
                </a:lnTo>
                <a:lnTo>
                  <a:pt x="43490" y="18400"/>
                </a:lnTo>
                <a:lnTo>
                  <a:pt x="43490" y="18410"/>
                </a:lnTo>
                <a:lnTo>
                  <a:pt x="43480" y="18410"/>
                </a:lnTo>
                <a:lnTo>
                  <a:pt x="43470" y="18410"/>
                </a:lnTo>
                <a:lnTo>
                  <a:pt x="43460" y="18410"/>
                </a:lnTo>
                <a:lnTo>
                  <a:pt x="43450" y="18410"/>
                </a:lnTo>
                <a:lnTo>
                  <a:pt x="43450" y="18400"/>
                </a:lnTo>
                <a:lnTo>
                  <a:pt x="43450" y="18390"/>
                </a:lnTo>
                <a:lnTo>
                  <a:pt x="43460" y="18380"/>
                </a:lnTo>
                <a:lnTo>
                  <a:pt x="43460" y="18370"/>
                </a:lnTo>
                <a:lnTo>
                  <a:pt x="43480" y="18330"/>
                </a:lnTo>
                <a:lnTo>
                  <a:pt x="43490" y="18310"/>
                </a:lnTo>
                <a:lnTo>
                  <a:pt x="43500" y="18310"/>
                </a:lnTo>
                <a:lnTo>
                  <a:pt x="43500" y="18300"/>
                </a:lnTo>
                <a:lnTo>
                  <a:pt x="43510" y="18300"/>
                </a:lnTo>
                <a:lnTo>
                  <a:pt x="43500" y="18290"/>
                </a:lnTo>
                <a:lnTo>
                  <a:pt x="43620" y="18100"/>
                </a:lnTo>
                <a:lnTo>
                  <a:pt x="43630" y="18080"/>
                </a:lnTo>
                <a:lnTo>
                  <a:pt x="43640" y="18080"/>
                </a:lnTo>
                <a:lnTo>
                  <a:pt x="43660" y="18030"/>
                </a:lnTo>
                <a:lnTo>
                  <a:pt x="43670" y="18020"/>
                </a:lnTo>
                <a:lnTo>
                  <a:pt x="43700" y="17990"/>
                </a:lnTo>
                <a:lnTo>
                  <a:pt x="43710" y="17970"/>
                </a:lnTo>
                <a:lnTo>
                  <a:pt x="43740" y="17920"/>
                </a:lnTo>
                <a:lnTo>
                  <a:pt x="43780" y="17870"/>
                </a:lnTo>
                <a:lnTo>
                  <a:pt x="43800" y="17840"/>
                </a:lnTo>
                <a:lnTo>
                  <a:pt x="43810" y="17840"/>
                </a:lnTo>
                <a:lnTo>
                  <a:pt x="43870" y="17750"/>
                </a:lnTo>
                <a:lnTo>
                  <a:pt x="43900" y="17710"/>
                </a:lnTo>
                <a:lnTo>
                  <a:pt x="43910" y="17700"/>
                </a:lnTo>
                <a:lnTo>
                  <a:pt x="43970" y="17620"/>
                </a:lnTo>
                <a:lnTo>
                  <a:pt x="43980" y="17610"/>
                </a:lnTo>
                <a:lnTo>
                  <a:pt x="44000" y="17580"/>
                </a:lnTo>
                <a:lnTo>
                  <a:pt x="44000" y="17590"/>
                </a:lnTo>
                <a:lnTo>
                  <a:pt x="44010" y="17580"/>
                </a:lnTo>
                <a:lnTo>
                  <a:pt x="44020" y="17560"/>
                </a:lnTo>
                <a:lnTo>
                  <a:pt x="44040" y="17540"/>
                </a:lnTo>
                <a:lnTo>
                  <a:pt x="44060" y="17500"/>
                </a:lnTo>
                <a:lnTo>
                  <a:pt x="44100" y="17450"/>
                </a:lnTo>
                <a:lnTo>
                  <a:pt x="44120" y="17420"/>
                </a:lnTo>
                <a:lnTo>
                  <a:pt x="44130" y="17410"/>
                </a:lnTo>
                <a:lnTo>
                  <a:pt x="44140" y="17400"/>
                </a:lnTo>
                <a:lnTo>
                  <a:pt x="44150" y="17380"/>
                </a:lnTo>
                <a:lnTo>
                  <a:pt x="44170" y="17370"/>
                </a:lnTo>
                <a:lnTo>
                  <a:pt x="44180" y="17370"/>
                </a:lnTo>
                <a:lnTo>
                  <a:pt x="44210" y="17360"/>
                </a:lnTo>
                <a:lnTo>
                  <a:pt x="44260" y="17340"/>
                </a:lnTo>
                <a:lnTo>
                  <a:pt x="44270" y="17340"/>
                </a:lnTo>
                <a:lnTo>
                  <a:pt x="44280" y="17340"/>
                </a:lnTo>
                <a:lnTo>
                  <a:pt x="44300" y="17330"/>
                </a:lnTo>
                <a:lnTo>
                  <a:pt x="44310" y="17330"/>
                </a:lnTo>
                <a:lnTo>
                  <a:pt x="44340" y="17330"/>
                </a:lnTo>
                <a:lnTo>
                  <a:pt x="44330" y="17320"/>
                </a:lnTo>
                <a:lnTo>
                  <a:pt x="44330" y="17310"/>
                </a:lnTo>
                <a:lnTo>
                  <a:pt x="44290" y="17300"/>
                </a:lnTo>
                <a:lnTo>
                  <a:pt x="44290" y="17280"/>
                </a:lnTo>
                <a:lnTo>
                  <a:pt x="44270" y="17250"/>
                </a:lnTo>
                <a:lnTo>
                  <a:pt x="44290" y="17220"/>
                </a:lnTo>
                <a:lnTo>
                  <a:pt x="44280" y="17210"/>
                </a:lnTo>
                <a:lnTo>
                  <a:pt x="44300" y="17180"/>
                </a:lnTo>
                <a:lnTo>
                  <a:pt x="44310" y="17160"/>
                </a:lnTo>
                <a:lnTo>
                  <a:pt x="44360" y="17090"/>
                </a:lnTo>
                <a:lnTo>
                  <a:pt x="44420" y="17010"/>
                </a:lnTo>
                <a:lnTo>
                  <a:pt x="44450" y="16970"/>
                </a:lnTo>
                <a:lnTo>
                  <a:pt x="44460" y="16960"/>
                </a:lnTo>
                <a:lnTo>
                  <a:pt x="44490" y="16920"/>
                </a:lnTo>
                <a:lnTo>
                  <a:pt x="44580" y="16800"/>
                </a:lnTo>
                <a:lnTo>
                  <a:pt x="44600" y="16770"/>
                </a:lnTo>
                <a:lnTo>
                  <a:pt x="44620" y="16740"/>
                </a:lnTo>
                <a:lnTo>
                  <a:pt x="44650" y="16700"/>
                </a:lnTo>
                <a:lnTo>
                  <a:pt x="44670" y="16670"/>
                </a:lnTo>
                <a:lnTo>
                  <a:pt x="44700" y="16640"/>
                </a:lnTo>
                <a:lnTo>
                  <a:pt x="44730" y="16580"/>
                </a:lnTo>
                <a:lnTo>
                  <a:pt x="44740" y="16590"/>
                </a:lnTo>
                <a:lnTo>
                  <a:pt x="44750" y="16580"/>
                </a:lnTo>
                <a:lnTo>
                  <a:pt x="44740" y="16570"/>
                </a:lnTo>
                <a:lnTo>
                  <a:pt x="44770" y="16540"/>
                </a:lnTo>
                <a:lnTo>
                  <a:pt x="44780" y="16520"/>
                </a:lnTo>
                <a:lnTo>
                  <a:pt x="44800" y="16500"/>
                </a:lnTo>
                <a:lnTo>
                  <a:pt x="44810" y="16480"/>
                </a:lnTo>
                <a:lnTo>
                  <a:pt x="44820" y="16460"/>
                </a:lnTo>
                <a:lnTo>
                  <a:pt x="44850" y="16420"/>
                </a:lnTo>
                <a:lnTo>
                  <a:pt x="44860" y="16420"/>
                </a:lnTo>
                <a:lnTo>
                  <a:pt x="44870" y="16420"/>
                </a:lnTo>
                <a:lnTo>
                  <a:pt x="44880" y="16420"/>
                </a:lnTo>
                <a:lnTo>
                  <a:pt x="44900" y="16430"/>
                </a:lnTo>
                <a:lnTo>
                  <a:pt x="44910" y="16440"/>
                </a:lnTo>
                <a:lnTo>
                  <a:pt x="44920" y="16430"/>
                </a:lnTo>
                <a:lnTo>
                  <a:pt x="44930" y="16430"/>
                </a:lnTo>
                <a:lnTo>
                  <a:pt x="44930" y="16420"/>
                </a:lnTo>
                <a:lnTo>
                  <a:pt x="44930" y="16410"/>
                </a:lnTo>
                <a:lnTo>
                  <a:pt x="44940" y="16390"/>
                </a:lnTo>
                <a:lnTo>
                  <a:pt x="44950" y="16390"/>
                </a:lnTo>
                <a:lnTo>
                  <a:pt x="44960" y="16390"/>
                </a:lnTo>
                <a:lnTo>
                  <a:pt x="44970" y="16350"/>
                </a:lnTo>
                <a:lnTo>
                  <a:pt x="44970" y="16340"/>
                </a:lnTo>
                <a:lnTo>
                  <a:pt x="44980" y="16340"/>
                </a:lnTo>
                <a:lnTo>
                  <a:pt x="44990" y="16340"/>
                </a:lnTo>
                <a:lnTo>
                  <a:pt x="45020" y="16340"/>
                </a:lnTo>
                <a:lnTo>
                  <a:pt x="45030" y="16340"/>
                </a:lnTo>
                <a:lnTo>
                  <a:pt x="45030" y="16360"/>
                </a:lnTo>
                <a:lnTo>
                  <a:pt x="45030" y="16370"/>
                </a:lnTo>
                <a:lnTo>
                  <a:pt x="45030" y="16390"/>
                </a:lnTo>
                <a:lnTo>
                  <a:pt x="45040" y="16390"/>
                </a:lnTo>
                <a:lnTo>
                  <a:pt x="45050" y="16390"/>
                </a:lnTo>
                <a:lnTo>
                  <a:pt x="45060" y="16400"/>
                </a:lnTo>
                <a:lnTo>
                  <a:pt x="45080" y="16400"/>
                </a:lnTo>
                <a:lnTo>
                  <a:pt x="45090" y="16400"/>
                </a:lnTo>
                <a:lnTo>
                  <a:pt x="45110" y="16410"/>
                </a:lnTo>
                <a:lnTo>
                  <a:pt x="45120" y="16410"/>
                </a:lnTo>
                <a:lnTo>
                  <a:pt x="45130" y="16410"/>
                </a:lnTo>
                <a:lnTo>
                  <a:pt x="45150" y="16420"/>
                </a:lnTo>
                <a:lnTo>
                  <a:pt x="45130" y="16380"/>
                </a:lnTo>
                <a:lnTo>
                  <a:pt x="45120" y="16370"/>
                </a:lnTo>
                <a:lnTo>
                  <a:pt x="45130" y="16360"/>
                </a:lnTo>
                <a:lnTo>
                  <a:pt x="45130" y="16350"/>
                </a:lnTo>
                <a:lnTo>
                  <a:pt x="45140" y="16350"/>
                </a:lnTo>
                <a:lnTo>
                  <a:pt x="45140" y="16340"/>
                </a:lnTo>
                <a:lnTo>
                  <a:pt x="45150" y="16340"/>
                </a:lnTo>
                <a:lnTo>
                  <a:pt x="45160" y="16350"/>
                </a:lnTo>
                <a:lnTo>
                  <a:pt x="45170" y="16350"/>
                </a:lnTo>
                <a:lnTo>
                  <a:pt x="45180" y="16350"/>
                </a:lnTo>
                <a:lnTo>
                  <a:pt x="45190" y="16350"/>
                </a:lnTo>
                <a:lnTo>
                  <a:pt x="45200" y="16350"/>
                </a:lnTo>
                <a:lnTo>
                  <a:pt x="45210" y="16350"/>
                </a:lnTo>
                <a:lnTo>
                  <a:pt x="45160" y="16320"/>
                </a:lnTo>
                <a:lnTo>
                  <a:pt x="45190" y="16290"/>
                </a:lnTo>
                <a:lnTo>
                  <a:pt x="45200" y="16270"/>
                </a:lnTo>
                <a:lnTo>
                  <a:pt x="45200" y="16260"/>
                </a:lnTo>
                <a:lnTo>
                  <a:pt x="45190" y="16250"/>
                </a:lnTo>
                <a:lnTo>
                  <a:pt x="45180" y="16240"/>
                </a:lnTo>
                <a:lnTo>
                  <a:pt x="45170" y="16230"/>
                </a:lnTo>
                <a:lnTo>
                  <a:pt x="45170" y="16220"/>
                </a:lnTo>
                <a:lnTo>
                  <a:pt x="45160" y="16210"/>
                </a:lnTo>
                <a:lnTo>
                  <a:pt x="45150" y="16200"/>
                </a:lnTo>
                <a:lnTo>
                  <a:pt x="45140" y="16200"/>
                </a:lnTo>
                <a:lnTo>
                  <a:pt x="45140" y="16190"/>
                </a:lnTo>
                <a:lnTo>
                  <a:pt x="45130" y="1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